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1" r:id="rId7"/>
    <p:sldId id="267" r:id="rId8"/>
    <p:sldId id="263" r:id="rId9"/>
    <p:sldId id="265" r:id="rId10"/>
    <p:sldId id="266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../media/media3.mp3"/><Relationship Id="rId1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../media/media4.mp3"/><Relationship Id="rId1" Type="http://schemas.openxmlformats.org/officeDocument/2006/relationships/audio" Target="../media/media4.mp3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mam-non-dep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3127375" y="146050"/>
            <a:ext cx="65849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PHÒNG GIÁO DỤC &amp; ĐÀO TẠO ĐÔNG HƯNG</a:t>
            </a:r>
            <a:endParaRPr lang="en-US" sz="2400"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en-US" sz="2400"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TRƯỜNG MẦM NON LIÊN CƠ</a:t>
            </a:r>
            <a:endParaRPr lang="en-US" sz="2400"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3286125" y="1146175"/>
            <a:ext cx="6681470" cy="26765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sz="280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Chủ đề: Giao thông</a:t>
            </a:r>
            <a:endParaRPr lang="en-US" sz="280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280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Đề tài: - Vận động theo nhạc “ Bạn ơi có biết”</a:t>
            </a:r>
            <a:endParaRPr lang="en-US" sz="280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280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            - Nghe hát: “ Anh phi công ơi”</a:t>
            </a:r>
            <a:endParaRPr lang="en-US" sz="280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280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            - Trò chơi: Nghe hát đoán tên bạn hát</a:t>
            </a:r>
            <a:endParaRPr lang="en-US" sz="280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280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Lớp: 5 - 6 tuổi B</a:t>
            </a:r>
            <a:endParaRPr lang="en-US" sz="280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280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Giáo viên: Nguyễn Thị Hà Ninh</a:t>
            </a:r>
            <a:endParaRPr lang="en-US" sz="2800">
              <a:ln w="6600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Content Placeholder 3" descr="0"/>
          <p:cNvPicPr>
            <a:picLocks noChangeAspect="1"/>
          </p:cNvPicPr>
          <p:nvPr>
            <p:ph idx="1"/>
          </p:nvPr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12065" y="-118745"/>
            <a:ext cx="12179935" cy="685800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681480" y="997585"/>
            <a:ext cx="9075420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prstTxWarp prst="textStop">
              <a:avLst>
                <a:gd name="adj" fmla="val 14286"/>
              </a:avLst>
            </a:prstTxWarp>
            <a:spAutoFit/>
          </a:bodyPr>
          <a:p>
            <a:r>
              <a:rPr lang="en-US" sz="2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CHÚC CÁC CÔ LUÔN XINH ĐẸP, MẠNH KHỎE VÀ HẠNH PHÚC</a:t>
            </a:r>
            <a:endParaRPr lang="en-US" sz="24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Vũ điệu hóa đá cô Mai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89625" y="3222625"/>
            <a:ext cx="412750" cy="41275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992120" y="660400"/>
            <a:ext cx="73152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Trò chơi: Vũ điệu hóa đá</a:t>
            </a:r>
            <a:endParaRPr 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79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Bạn ơi có biết -0.95x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89625" y="3222625"/>
            <a:ext cx="41275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6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Bạn ơi có biết -0.95x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89625" y="3222625"/>
            <a:ext cx="41275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6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Anh phi công ơi - Ninh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89625" y="3222625"/>
            <a:ext cx="412750" cy="41275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344170" y="6355080"/>
            <a:ext cx="528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PC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64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3"/>
          <p:cNvSpPr txBox="1"/>
          <p:nvPr/>
        </p:nvSpPr>
        <p:spPr>
          <a:xfrm>
            <a:off x="64135" y="6409690"/>
            <a:ext cx="948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PCL</a:t>
            </a:r>
            <a:endParaRPr lang="en-US"/>
          </a:p>
        </p:txBody>
      </p:sp>
      <p:pic>
        <p:nvPicPr>
          <p:cNvPr id="5" name="11 ANH PHI CÔNG ƠI- Có lời- ninh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89625" y="3222625"/>
            <a:ext cx="41275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58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 Box 3"/>
          <p:cNvSpPr txBox="1"/>
          <p:nvPr/>
        </p:nvSpPr>
        <p:spPr>
          <a:xfrm>
            <a:off x="1433830" y="2032635"/>
            <a:ext cx="857758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Trò chơi: Nghe hát đoán tên bạn hát</a:t>
            </a:r>
            <a:endParaRPr 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WPS Presentation</Application>
  <PresentationFormat>Widescreen</PresentationFormat>
  <Paragraphs>20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SimSun</vt:lpstr>
      <vt:lpstr>Wingdings</vt:lpstr>
      <vt:lpstr>Times New Roman</vt:lpstr>
      <vt:lpstr>Microsoft YaHei</vt:lpstr>
      <vt:lpstr>Arial Unicode MS</vt:lpstr>
      <vt:lpstr>Calibri Light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asus</cp:lastModifiedBy>
  <cp:revision>9</cp:revision>
  <dcterms:created xsi:type="dcterms:W3CDTF">2023-03-19T15:25:00Z</dcterms:created>
  <dcterms:modified xsi:type="dcterms:W3CDTF">2023-05-17T02:11:21Z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66BED0E0167644EBBCACFF61C887B739</vt:lpwstr>
  </property>
  <property fmtid="{D5CDD505-2E9C-101B-9397-08002B2CF9AE}" pid="3" name="KSOProductBuildVer">
    <vt:lpwstr>1033-11.2.0.11537</vt:lpwstr>
  </property>
</Properties>
</file>