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B6FF2-EBBA-4DAC-9648-8166D872224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A27F8-712C-4C10-A851-EB9246ED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4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27F8-712C-4C10-A851-EB9246ED2C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771-8B30-437F-AA05-E016AA95585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D557-5BBE-4474-AA41-B1785F7F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7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771-8B30-437F-AA05-E016AA95585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D557-5BBE-4474-AA41-B1785F7F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6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771-8B30-437F-AA05-E016AA95585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D557-5BBE-4474-AA41-B1785F7F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771-8B30-437F-AA05-E016AA95585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D557-5BBE-4474-AA41-B1785F7F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8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771-8B30-437F-AA05-E016AA95585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D557-5BBE-4474-AA41-B1785F7F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2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771-8B30-437F-AA05-E016AA95585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D557-5BBE-4474-AA41-B1785F7F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771-8B30-437F-AA05-E016AA95585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D557-5BBE-4474-AA41-B1785F7F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6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771-8B30-437F-AA05-E016AA95585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D557-5BBE-4474-AA41-B1785F7F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771-8B30-437F-AA05-E016AA95585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D557-5BBE-4474-AA41-B1785F7F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0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771-8B30-437F-AA05-E016AA95585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D557-5BBE-4474-AA41-B1785F7F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6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771-8B30-437F-AA05-E016AA95585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D557-5BBE-4474-AA41-B1785F7F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0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04771-8B30-437F-AA05-E016AA955859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1D557-5BBE-4474-AA41-B1785F7F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audio" Target="../media/audio1.wav"/><Relationship Id="rId21" Type="http://schemas.microsoft.com/office/2007/relationships/hdphoto" Target="../media/hdphoto2.wdp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microsoft.com/office/2007/relationships/hdphoto" Target="../media/hdphoto1.wdp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727" y="5947335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336" descr="https://cdn2.vectorstock.com/i/1000x1000/84/11/cloud-cute-cartoon-vector-227284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013" y="5197163"/>
            <a:ext cx="690494" cy="74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Picture 334" descr="https://cdn2.vectorstock.com/i/1000x1000/84/11/cloud-cute-cartoon-vector-227284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56" y="5289404"/>
            <a:ext cx="690494" cy="74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4" name="Group 223"/>
          <p:cNvGrpSpPr/>
          <p:nvPr/>
        </p:nvGrpSpPr>
        <p:grpSpPr>
          <a:xfrm>
            <a:off x="137081" y="5165774"/>
            <a:ext cx="12064739" cy="1012328"/>
            <a:chOff x="12974" y="1232905"/>
            <a:chExt cx="12064739" cy="1012328"/>
          </a:xfrm>
        </p:grpSpPr>
        <p:pic>
          <p:nvPicPr>
            <p:cNvPr id="225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2861" y="1442692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129" y="1428140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6091" y="1356937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27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7219" y="1388510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4" y="129867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0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86" y="1414632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845" y="1414632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8906" y="1428140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8065" y="1415983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1399" y="1236409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53" y="1275328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135" y="1232905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744" y="125909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4231" y="130102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6542" y="131367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235" y="1271174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671" y="1257374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775" y="1299300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048" y="130027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761" y="1298329"/>
              <a:ext cx="78841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670" y="1380284"/>
              <a:ext cx="78841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294" y="1355538"/>
              <a:ext cx="818046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7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92" y="1271174"/>
              <a:ext cx="1068511" cy="974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8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477" y="1298329"/>
              <a:ext cx="818046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9" name="Group 198"/>
          <p:cNvGrpSpPr/>
          <p:nvPr/>
        </p:nvGrpSpPr>
        <p:grpSpPr>
          <a:xfrm>
            <a:off x="0" y="3750839"/>
            <a:ext cx="12064739" cy="1012328"/>
            <a:chOff x="12974" y="1232905"/>
            <a:chExt cx="12064739" cy="1012328"/>
          </a:xfrm>
        </p:grpSpPr>
        <p:pic>
          <p:nvPicPr>
            <p:cNvPr id="200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2861" y="1442692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129" y="1428140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6091" y="1356937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202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7219" y="1388510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4" y="129867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86" y="1414632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845" y="1414632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8906" y="1428140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8065" y="1415983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1399" y="1236409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53" y="1275328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135" y="1232905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744" y="125909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4231" y="130102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6542" y="131367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235" y="1271174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671" y="1257374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775" y="1299300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048" y="130027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761" y="1298329"/>
              <a:ext cx="78841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0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670" y="1380284"/>
              <a:ext cx="78841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1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294" y="1355538"/>
              <a:ext cx="818046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92" y="1271174"/>
              <a:ext cx="1068511" cy="974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477" y="1298329"/>
              <a:ext cx="818046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4" name="Group 173"/>
          <p:cNvGrpSpPr/>
          <p:nvPr/>
        </p:nvGrpSpPr>
        <p:grpSpPr>
          <a:xfrm>
            <a:off x="-87190" y="2529714"/>
            <a:ext cx="12064739" cy="1012328"/>
            <a:chOff x="12974" y="1232905"/>
            <a:chExt cx="12064739" cy="1012328"/>
          </a:xfrm>
        </p:grpSpPr>
        <p:pic>
          <p:nvPicPr>
            <p:cNvPr id="175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2861" y="1442692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129" y="1428140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6091" y="1356937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177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7219" y="1388510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4" y="129867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86" y="1414632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845" y="1414632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8906" y="1428140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8065" y="1415983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1399" y="1236409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53" y="1275328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135" y="1232905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744" y="125909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4231" y="130102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6542" y="131367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235" y="1271174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671" y="1257374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775" y="1299300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048" y="130027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761" y="1298329"/>
              <a:ext cx="78841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670" y="1380284"/>
              <a:ext cx="78841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294" y="1355538"/>
              <a:ext cx="818046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92" y="1271174"/>
              <a:ext cx="1068511" cy="974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477" y="1298329"/>
              <a:ext cx="818046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5" name="Group 144"/>
          <p:cNvGrpSpPr/>
          <p:nvPr/>
        </p:nvGrpSpPr>
        <p:grpSpPr>
          <a:xfrm>
            <a:off x="91279" y="1067117"/>
            <a:ext cx="12064739" cy="1012328"/>
            <a:chOff x="12974" y="1232905"/>
            <a:chExt cx="12064739" cy="1012328"/>
          </a:xfrm>
        </p:grpSpPr>
        <p:pic>
          <p:nvPicPr>
            <p:cNvPr id="146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2861" y="1442692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129" y="1428140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6091" y="1356937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148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7219" y="1388510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4" y="129867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86" y="1414632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845" y="1414632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8906" y="1428140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8065" y="1415983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1399" y="1236409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53" y="1275328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135" y="1232905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744" y="125909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4231" y="130102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6542" y="131367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235" y="1271174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671" y="1257374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775" y="1299300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048" y="1300271"/>
              <a:ext cx="69049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761" y="1298329"/>
              <a:ext cx="78841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670" y="1380284"/>
              <a:ext cx="788414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294" y="1355538"/>
              <a:ext cx="818046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92" y="1271174"/>
              <a:ext cx="1068511" cy="974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6" descr="https://cdn2.vectorstock.com/i/1000x1000/84/11/cloud-cute-cartoon-vector-2272841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477" y="1298329"/>
              <a:ext cx="818046" cy="74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8" name="hd10du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3940" y="1518568"/>
            <a:ext cx="841428" cy="975045"/>
          </a:xfrm>
          <a:prstGeom prst="rect">
            <a:avLst/>
          </a:prstGeom>
        </p:spPr>
      </p:pic>
      <p:grpSp>
        <p:nvGrpSpPr>
          <p:cNvPr id="271" name="chaucc2"/>
          <p:cNvGrpSpPr/>
          <p:nvPr/>
        </p:nvGrpSpPr>
        <p:grpSpPr>
          <a:xfrm>
            <a:off x="8197107" y="4888066"/>
            <a:ext cx="774078" cy="686983"/>
            <a:chOff x="534245" y="617016"/>
            <a:chExt cx="884349" cy="824248"/>
          </a:xfrm>
        </p:grpSpPr>
        <p:sp>
          <p:nvSpPr>
            <p:cNvPr id="272" name="Trapezoid 271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799925" y="787235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9" name="namdung" descr="https://cdn3.vectorstock.com/i/1000x1000/85/62/cute-mushroom-cartoon-vector-2336856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65" y="5273237"/>
            <a:ext cx="667733" cy="10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0" name="chauhh5"/>
          <p:cNvGrpSpPr/>
          <p:nvPr/>
        </p:nvGrpSpPr>
        <p:grpSpPr>
          <a:xfrm>
            <a:off x="2365589" y="3590868"/>
            <a:ext cx="774078" cy="686983"/>
            <a:chOff x="534245" y="617016"/>
            <a:chExt cx="884349" cy="824248"/>
          </a:xfrm>
        </p:grpSpPr>
        <p:sp>
          <p:nvSpPr>
            <p:cNvPr id="311" name="Trapezoid 310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799925" y="787235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138" name="cachuadung4" descr="https://cdn5.vectorstock.com/i/1000x1000/76/74/growth-and-ripening-tomato-plants-isolated-on-vector-2393767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3" b="90000" l="7200" r="95000">
                        <a14:foregroundMark x1="27500" y1="86389" x2="27500" y2="86389"/>
                        <a14:foregroundMark x1="27500" y1="86389" x2="27500" y2="8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43" y="4065570"/>
            <a:ext cx="910817" cy="9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hoahongdung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83" y="2867060"/>
            <a:ext cx="1236385" cy="1269658"/>
          </a:xfrm>
          <a:prstGeom prst="rect">
            <a:avLst/>
          </a:prstGeom>
        </p:spPr>
      </p:pic>
      <p:pic>
        <p:nvPicPr>
          <p:cNvPr id="340" name="carotdu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892" y="129556"/>
            <a:ext cx="949616" cy="942728"/>
          </a:xfrm>
          <a:prstGeom prst="rect">
            <a:avLst/>
          </a:prstGeom>
        </p:spPr>
      </p:pic>
      <p:pic>
        <p:nvPicPr>
          <p:cNvPr id="329" name="carotdung" hidden="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36" y="0"/>
            <a:ext cx="879949" cy="873566"/>
          </a:xfrm>
          <a:prstGeom prst="rect">
            <a:avLst/>
          </a:prstGeom>
        </p:spPr>
      </p:pic>
      <p:grpSp>
        <p:nvGrpSpPr>
          <p:cNvPr id="12" name="chaucarot5"/>
          <p:cNvGrpSpPr/>
          <p:nvPr/>
        </p:nvGrpSpPr>
        <p:grpSpPr>
          <a:xfrm>
            <a:off x="2351764" y="819785"/>
            <a:ext cx="774078" cy="686983"/>
            <a:chOff x="534245" y="617016"/>
            <a:chExt cx="884349" cy="824248"/>
          </a:xfrm>
        </p:grpSpPr>
        <p:sp>
          <p:nvSpPr>
            <p:cNvPr id="13" name="Trapezoid 12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9925" y="787235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28" name="carot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2" y="663820"/>
            <a:ext cx="949616" cy="942728"/>
          </a:xfrm>
          <a:prstGeom prst="rect">
            <a:avLst/>
          </a:prstGeom>
        </p:spPr>
      </p:pic>
      <p:pic>
        <p:nvPicPr>
          <p:cNvPr id="29" name="hoaho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5" y="3355134"/>
            <a:ext cx="790463" cy="1018735"/>
          </a:xfrm>
          <a:prstGeom prst="rect">
            <a:avLst/>
          </a:prstGeom>
        </p:spPr>
      </p:pic>
      <p:pic>
        <p:nvPicPr>
          <p:cNvPr id="31" name="hoahuongduo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201" y="2072587"/>
            <a:ext cx="841428" cy="975045"/>
          </a:xfrm>
          <a:prstGeom prst="rect">
            <a:avLst/>
          </a:prstGeom>
        </p:spPr>
      </p:pic>
      <p:pic>
        <p:nvPicPr>
          <p:cNvPr id="1026" name="cachua" descr="https://cdn5.vectorstock.com/i/1000x1000/76/74/growth-and-ripening-tomato-plants-isolated-on-vector-2393767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3" b="90000" l="7200" r="95000">
                        <a14:foregroundMark x1="27500" y1="86389" x2="27500" y2="86389"/>
                        <a14:foregroundMark x1="27500" y1="86389" x2="27500" y2="8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5" y="4668391"/>
            <a:ext cx="910817" cy="9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am" descr="https://cdn3.vectorstock.com/i/1000x1000/85/62/cute-mushroom-cartoon-vector-2336856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0" y="5831065"/>
            <a:ext cx="667733" cy="10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0187401" y="500072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67251" y="498814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41" y="808894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50" y="5892331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59" y="2088901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09" y="4730051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7" y="3475082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165" y="5923239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80" y="5830290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138" y="5892331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07" y="5877268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80" y="4732132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07" y="4779110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465" y="4743962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43" y="3435527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22" y="3455671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58" y="3475082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23" y="2071965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40" y="2119565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014" y="2195550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40" y="688261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22" y="688261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865" y="4710798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978" y="3475082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https://cdn1.vectorstock.com/i/1000x1000/01/25/ladybirds-on-grass-vector-430125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03" y="1953277"/>
            <a:ext cx="1018542" cy="10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23" y="2101272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165" y="688261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https://cdn4.vectorstock.com/i/1000x1000/08/78/grass-icon-cartoon-style-vector-132208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22" y="688261"/>
            <a:ext cx="888709" cy="9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https://cdn1.vectorstock.com/i/1000x1000/01/25/ladybirds-on-grass-vector-430125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89915" l="4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56" y="622940"/>
            <a:ext cx="1018542" cy="10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https://cdn1.vectorstock.com/i/1000x1000/01/25/ladybirds-on-grass-vector-430125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538" y="3344439"/>
            <a:ext cx="1018542" cy="10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https://cdn1.vectorstock.com/i/1000x1000/01/25/ladybirds-on-grass-vector-430125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50" y="4580155"/>
            <a:ext cx="1018542" cy="10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https://cdn1.vectorstock.com/i/1000x1000/01/25/ladybirds-on-grass-vector-430125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89" y="5693992"/>
            <a:ext cx="1018542" cy="10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3" name="chauhh3"/>
          <p:cNvGrpSpPr/>
          <p:nvPr/>
        </p:nvGrpSpPr>
        <p:grpSpPr>
          <a:xfrm>
            <a:off x="6365681" y="3632494"/>
            <a:ext cx="774078" cy="686983"/>
            <a:chOff x="534245" y="617016"/>
            <a:chExt cx="884349" cy="824248"/>
          </a:xfrm>
        </p:grpSpPr>
        <p:sp>
          <p:nvSpPr>
            <p:cNvPr id="254" name="Trapezoid 253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799925" y="787235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56" name="chauhh8"/>
          <p:cNvGrpSpPr/>
          <p:nvPr/>
        </p:nvGrpSpPr>
        <p:grpSpPr>
          <a:xfrm>
            <a:off x="8217007" y="3638622"/>
            <a:ext cx="774078" cy="686983"/>
            <a:chOff x="534245" y="617016"/>
            <a:chExt cx="884349" cy="824248"/>
          </a:xfrm>
        </p:grpSpPr>
        <p:sp>
          <p:nvSpPr>
            <p:cNvPr id="257" name="Trapezoid 256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799925" y="787235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9" name="chauhh2"/>
          <p:cNvGrpSpPr/>
          <p:nvPr/>
        </p:nvGrpSpPr>
        <p:grpSpPr>
          <a:xfrm>
            <a:off x="10113483" y="3673127"/>
            <a:ext cx="774078" cy="686983"/>
            <a:chOff x="534245" y="617016"/>
            <a:chExt cx="884349" cy="824248"/>
          </a:xfrm>
        </p:grpSpPr>
        <p:sp>
          <p:nvSpPr>
            <p:cNvPr id="260" name="Trapezoid 259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799925" y="787235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62" name="chaucc4"/>
          <p:cNvGrpSpPr/>
          <p:nvPr/>
        </p:nvGrpSpPr>
        <p:grpSpPr>
          <a:xfrm>
            <a:off x="2332547" y="4883047"/>
            <a:ext cx="774078" cy="686983"/>
            <a:chOff x="534245" y="617016"/>
            <a:chExt cx="884349" cy="824248"/>
          </a:xfrm>
        </p:grpSpPr>
        <p:sp>
          <p:nvSpPr>
            <p:cNvPr id="263" name="Trapezoid 262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799925" y="787235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5" name="chaucc5"/>
          <p:cNvGrpSpPr/>
          <p:nvPr/>
        </p:nvGrpSpPr>
        <p:grpSpPr>
          <a:xfrm>
            <a:off x="4383352" y="4888067"/>
            <a:ext cx="774078" cy="686983"/>
            <a:chOff x="534245" y="617016"/>
            <a:chExt cx="884349" cy="824248"/>
          </a:xfrm>
        </p:grpSpPr>
        <p:sp>
          <p:nvSpPr>
            <p:cNvPr id="266" name="Trapezoid 265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799925" y="787235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8" name="chaucc3"/>
          <p:cNvGrpSpPr/>
          <p:nvPr/>
        </p:nvGrpSpPr>
        <p:grpSpPr>
          <a:xfrm>
            <a:off x="6322223" y="4890233"/>
            <a:ext cx="774078" cy="686983"/>
            <a:chOff x="534245" y="617016"/>
            <a:chExt cx="884349" cy="824248"/>
          </a:xfrm>
        </p:grpSpPr>
        <p:sp>
          <p:nvSpPr>
            <p:cNvPr id="269" name="Trapezoid 268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799925" y="787235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4" name="chaucc6"/>
          <p:cNvGrpSpPr/>
          <p:nvPr/>
        </p:nvGrpSpPr>
        <p:grpSpPr>
          <a:xfrm>
            <a:off x="10068467" y="4875485"/>
            <a:ext cx="774078" cy="686983"/>
            <a:chOff x="534245" y="687499"/>
            <a:chExt cx="884349" cy="824248"/>
          </a:xfrm>
        </p:grpSpPr>
        <p:sp>
          <p:nvSpPr>
            <p:cNvPr id="275" name="Trapezoid 274"/>
            <p:cNvSpPr/>
            <p:nvPr/>
          </p:nvSpPr>
          <p:spPr>
            <a:xfrm rot="10800000">
              <a:off x="534245" y="687499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799925" y="787235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7" name="chaunam6"/>
          <p:cNvGrpSpPr/>
          <p:nvPr/>
        </p:nvGrpSpPr>
        <p:grpSpPr>
          <a:xfrm>
            <a:off x="2398923" y="5923239"/>
            <a:ext cx="774078" cy="686983"/>
            <a:chOff x="659976" y="532969"/>
            <a:chExt cx="884349" cy="824248"/>
          </a:xfrm>
        </p:grpSpPr>
        <p:sp>
          <p:nvSpPr>
            <p:cNvPr id="278" name="Trapezoid 277"/>
            <p:cNvSpPr/>
            <p:nvPr/>
          </p:nvSpPr>
          <p:spPr>
            <a:xfrm rot="10800000">
              <a:off x="659976" y="532969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879996" y="664311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0" name="chaunam9"/>
          <p:cNvGrpSpPr/>
          <p:nvPr/>
        </p:nvGrpSpPr>
        <p:grpSpPr>
          <a:xfrm>
            <a:off x="4370589" y="6008791"/>
            <a:ext cx="774078" cy="686983"/>
            <a:chOff x="534245" y="617016"/>
            <a:chExt cx="884349" cy="824248"/>
          </a:xfrm>
        </p:grpSpPr>
        <p:sp>
          <p:nvSpPr>
            <p:cNvPr id="281" name="Trapezoid 280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799925" y="787235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3" name="chaunam7"/>
          <p:cNvGrpSpPr/>
          <p:nvPr/>
        </p:nvGrpSpPr>
        <p:grpSpPr>
          <a:xfrm>
            <a:off x="6306308" y="6027578"/>
            <a:ext cx="774078" cy="686983"/>
            <a:chOff x="534245" y="617016"/>
            <a:chExt cx="884349" cy="824248"/>
          </a:xfrm>
        </p:grpSpPr>
        <p:sp>
          <p:nvSpPr>
            <p:cNvPr id="284" name="Trapezoid 283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799925" y="787235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6" name="chaunam8"/>
          <p:cNvGrpSpPr/>
          <p:nvPr/>
        </p:nvGrpSpPr>
        <p:grpSpPr>
          <a:xfrm>
            <a:off x="8196539" y="6054762"/>
            <a:ext cx="774078" cy="686983"/>
            <a:chOff x="534245" y="617016"/>
            <a:chExt cx="884349" cy="824248"/>
          </a:xfrm>
        </p:grpSpPr>
        <p:sp>
          <p:nvSpPr>
            <p:cNvPr id="287" name="Trapezoid 286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799925" y="787235"/>
              <a:ext cx="295389" cy="483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289" name="chaunam10"/>
          <p:cNvGrpSpPr/>
          <p:nvPr/>
        </p:nvGrpSpPr>
        <p:grpSpPr>
          <a:xfrm>
            <a:off x="10068467" y="6023854"/>
            <a:ext cx="774078" cy="686983"/>
            <a:chOff x="534245" y="617016"/>
            <a:chExt cx="884349" cy="824248"/>
          </a:xfrm>
        </p:grpSpPr>
        <p:sp>
          <p:nvSpPr>
            <p:cNvPr id="290" name="Trapezoid 289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700196" y="785299"/>
              <a:ext cx="562594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2" name="chauhd6"/>
          <p:cNvGrpSpPr/>
          <p:nvPr/>
        </p:nvGrpSpPr>
        <p:grpSpPr>
          <a:xfrm>
            <a:off x="2392159" y="2258437"/>
            <a:ext cx="774078" cy="686983"/>
            <a:chOff x="483781" y="2213499"/>
            <a:chExt cx="884349" cy="824248"/>
          </a:xfrm>
        </p:grpSpPr>
        <p:sp>
          <p:nvSpPr>
            <p:cNvPr id="293" name="Trapezoid 292"/>
            <p:cNvSpPr/>
            <p:nvPr/>
          </p:nvSpPr>
          <p:spPr>
            <a:xfrm rot="10800000">
              <a:off x="483781" y="2213499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723485" y="2334593"/>
              <a:ext cx="366609" cy="55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295" name="chauhd7"/>
          <p:cNvGrpSpPr/>
          <p:nvPr/>
        </p:nvGrpSpPr>
        <p:grpSpPr>
          <a:xfrm>
            <a:off x="4378470" y="2265707"/>
            <a:ext cx="774078" cy="686983"/>
            <a:chOff x="534245" y="617016"/>
            <a:chExt cx="884349" cy="824248"/>
          </a:xfrm>
        </p:grpSpPr>
        <p:sp>
          <p:nvSpPr>
            <p:cNvPr id="296" name="Trapezoid 295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799925" y="787235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298" name="chauhd10"/>
          <p:cNvGrpSpPr/>
          <p:nvPr/>
        </p:nvGrpSpPr>
        <p:grpSpPr>
          <a:xfrm>
            <a:off x="6347325" y="2240106"/>
            <a:ext cx="774078" cy="686983"/>
            <a:chOff x="534245" y="617016"/>
            <a:chExt cx="884349" cy="824248"/>
          </a:xfrm>
        </p:grpSpPr>
        <p:sp>
          <p:nvSpPr>
            <p:cNvPr id="299" name="Trapezoid 298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727280" y="832961"/>
              <a:ext cx="562594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301" name="chauhd9"/>
          <p:cNvGrpSpPr/>
          <p:nvPr/>
        </p:nvGrpSpPr>
        <p:grpSpPr>
          <a:xfrm>
            <a:off x="8057725" y="2249863"/>
            <a:ext cx="774078" cy="686983"/>
            <a:chOff x="534245" y="617016"/>
            <a:chExt cx="884349" cy="824248"/>
          </a:xfrm>
        </p:grpSpPr>
        <p:sp>
          <p:nvSpPr>
            <p:cNvPr id="302" name="Trapezoid 301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799925" y="787235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304" name="chauhd8"/>
          <p:cNvGrpSpPr/>
          <p:nvPr/>
        </p:nvGrpSpPr>
        <p:grpSpPr>
          <a:xfrm>
            <a:off x="9933874" y="2240107"/>
            <a:ext cx="774078" cy="686983"/>
            <a:chOff x="534245" y="617016"/>
            <a:chExt cx="884349" cy="824248"/>
          </a:xfrm>
        </p:grpSpPr>
        <p:sp>
          <p:nvSpPr>
            <p:cNvPr id="305" name="Trapezoid 304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799925" y="787235"/>
              <a:ext cx="295389" cy="483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307" name="chauhh7"/>
          <p:cNvGrpSpPr/>
          <p:nvPr/>
        </p:nvGrpSpPr>
        <p:grpSpPr>
          <a:xfrm>
            <a:off x="4458357" y="3589681"/>
            <a:ext cx="774078" cy="686983"/>
            <a:chOff x="534245" y="617016"/>
            <a:chExt cx="884349" cy="824248"/>
          </a:xfrm>
        </p:grpSpPr>
        <p:sp>
          <p:nvSpPr>
            <p:cNvPr id="308" name="Trapezoid 307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799925" y="787235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313" name="chaucarot6"/>
          <p:cNvGrpSpPr/>
          <p:nvPr/>
        </p:nvGrpSpPr>
        <p:grpSpPr>
          <a:xfrm>
            <a:off x="4369892" y="819785"/>
            <a:ext cx="774078" cy="686983"/>
            <a:chOff x="534245" y="617016"/>
            <a:chExt cx="884349" cy="824248"/>
          </a:xfrm>
        </p:grpSpPr>
        <p:sp>
          <p:nvSpPr>
            <p:cNvPr id="314" name="Trapezoid 313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827511" y="823690"/>
              <a:ext cx="267802" cy="55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316" name="chaucarot7"/>
          <p:cNvGrpSpPr/>
          <p:nvPr/>
        </p:nvGrpSpPr>
        <p:grpSpPr>
          <a:xfrm>
            <a:off x="6232577" y="819785"/>
            <a:ext cx="774078" cy="686983"/>
            <a:chOff x="534245" y="617016"/>
            <a:chExt cx="884349" cy="824248"/>
          </a:xfrm>
        </p:grpSpPr>
        <p:sp>
          <p:nvSpPr>
            <p:cNvPr id="317" name="Trapezoid 316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799925" y="787235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319" name="chaucarot8"/>
          <p:cNvGrpSpPr/>
          <p:nvPr/>
        </p:nvGrpSpPr>
        <p:grpSpPr>
          <a:xfrm>
            <a:off x="8196539" y="819785"/>
            <a:ext cx="774078" cy="686983"/>
            <a:chOff x="534245" y="617016"/>
            <a:chExt cx="884349" cy="824248"/>
          </a:xfrm>
        </p:grpSpPr>
        <p:sp>
          <p:nvSpPr>
            <p:cNvPr id="320" name="Trapezoid 319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799925" y="787235"/>
              <a:ext cx="295389" cy="483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325" name="carotsai5"/>
          <p:cNvSpPr/>
          <p:nvPr/>
        </p:nvSpPr>
        <p:spPr>
          <a:xfrm>
            <a:off x="2510117" y="530425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22" name="chaucarot9"/>
          <p:cNvGrpSpPr/>
          <p:nvPr/>
        </p:nvGrpSpPr>
        <p:grpSpPr>
          <a:xfrm>
            <a:off x="9992871" y="819785"/>
            <a:ext cx="774078" cy="686983"/>
            <a:chOff x="534245" y="617016"/>
            <a:chExt cx="884349" cy="824248"/>
          </a:xfrm>
        </p:grpSpPr>
        <p:sp>
          <p:nvSpPr>
            <p:cNvPr id="323" name="Trapezoid 322"/>
            <p:cNvSpPr/>
            <p:nvPr/>
          </p:nvSpPr>
          <p:spPr>
            <a:xfrm rot="10800000">
              <a:off x="534245" y="617016"/>
              <a:ext cx="884349" cy="82424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799925" y="787235"/>
              <a:ext cx="386783" cy="553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sp>
        <p:nvSpPr>
          <p:cNvPr id="326" name="carotsai 8"/>
          <p:cNvSpPr/>
          <p:nvPr/>
        </p:nvSpPr>
        <p:spPr>
          <a:xfrm>
            <a:off x="8365308" y="598601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8" name="carot sai6"/>
          <p:cNvSpPr/>
          <p:nvPr/>
        </p:nvSpPr>
        <p:spPr>
          <a:xfrm>
            <a:off x="4537281" y="597684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0" name="cauhoicua carot"/>
          <p:cNvSpPr txBox="1"/>
          <p:nvPr/>
        </p:nvSpPr>
        <p:spPr>
          <a:xfrm>
            <a:off x="4709148" y="85257"/>
            <a:ext cx="265489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27" name="carot sai7"/>
          <p:cNvSpPr/>
          <p:nvPr/>
        </p:nvSpPr>
        <p:spPr>
          <a:xfrm>
            <a:off x="6386158" y="597683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1" name="hdsai6"/>
          <p:cNvSpPr/>
          <p:nvPr/>
        </p:nvSpPr>
        <p:spPr>
          <a:xfrm>
            <a:off x="2552818" y="2019453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2" name="hdsai9"/>
          <p:cNvSpPr/>
          <p:nvPr/>
        </p:nvSpPr>
        <p:spPr>
          <a:xfrm>
            <a:off x="8216009" y="1943066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3" name="hdsai7"/>
          <p:cNvSpPr/>
          <p:nvPr/>
        </p:nvSpPr>
        <p:spPr>
          <a:xfrm>
            <a:off x="4532365" y="1977331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4" name="hdsai8"/>
          <p:cNvSpPr/>
          <p:nvPr/>
        </p:nvSpPr>
        <p:spPr>
          <a:xfrm>
            <a:off x="10112891" y="1977331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9" name="?hd"/>
          <p:cNvSpPr txBox="1"/>
          <p:nvPr/>
        </p:nvSpPr>
        <p:spPr>
          <a:xfrm>
            <a:off x="4702568" y="99498"/>
            <a:ext cx="266147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7" name="hongsai8"/>
          <p:cNvSpPr/>
          <p:nvPr/>
        </p:nvSpPr>
        <p:spPr>
          <a:xfrm>
            <a:off x="8384247" y="3414020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8" name="hongsai5"/>
          <p:cNvSpPr/>
          <p:nvPr/>
        </p:nvSpPr>
        <p:spPr>
          <a:xfrm>
            <a:off x="2511350" y="3325696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9" name="hongsai2"/>
          <p:cNvSpPr/>
          <p:nvPr/>
        </p:nvSpPr>
        <p:spPr>
          <a:xfrm>
            <a:off x="10236090" y="3425719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0" name="hongsai3"/>
          <p:cNvSpPr/>
          <p:nvPr/>
        </p:nvSpPr>
        <p:spPr>
          <a:xfrm>
            <a:off x="6520578" y="3378991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cau hoihoaho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43571" y="46824"/>
            <a:ext cx="2603218" cy="737680"/>
          </a:xfrm>
          <a:prstGeom prst="rect">
            <a:avLst/>
          </a:prstGeom>
        </p:spPr>
      </p:pic>
      <p:sp>
        <p:nvSpPr>
          <p:cNvPr id="133" name="ccsai3"/>
          <p:cNvSpPr/>
          <p:nvPr/>
        </p:nvSpPr>
        <p:spPr>
          <a:xfrm>
            <a:off x="6501220" y="4680846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4" name="ccsai5"/>
          <p:cNvSpPr/>
          <p:nvPr/>
        </p:nvSpPr>
        <p:spPr>
          <a:xfrm>
            <a:off x="4540110" y="4635582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5" name="cauhoicachua"/>
          <p:cNvSpPr txBox="1"/>
          <p:nvPr/>
        </p:nvSpPr>
        <p:spPr>
          <a:xfrm>
            <a:off x="4785621" y="89701"/>
            <a:ext cx="220124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bớt 5 là mấy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6" name="ccsai2"/>
          <p:cNvSpPr/>
          <p:nvPr/>
        </p:nvSpPr>
        <p:spPr>
          <a:xfrm>
            <a:off x="8360163" y="4650996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7" name="ccsai6"/>
          <p:cNvSpPr/>
          <p:nvPr/>
        </p:nvSpPr>
        <p:spPr>
          <a:xfrm>
            <a:off x="10252683" y="4637749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0" name="cauhoinam"/>
          <p:cNvSpPr txBox="1"/>
          <p:nvPr/>
        </p:nvSpPr>
        <p:spPr>
          <a:xfrm>
            <a:off x="4283394" y="97778"/>
            <a:ext cx="379943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thêm 3 lại thêm 2 là mấy?</a:t>
            </a:r>
            <a:endParaRPr lang="en-US" sz="24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nâmsai10"/>
          <p:cNvSpPr/>
          <p:nvPr/>
        </p:nvSpPr>
        <p:spPr>
          <a:xfrm>
            <a:off x="10222362" y="5788917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2" name="nâmsai7"/>
          <p:cNvSpPr/>
          <p:nvPr/>
        </p:nvSpPr>
        <p:spPr>
          <a:xfrm>
            <a:off x="6439625" y="5778953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3" name="nâmsai9"/>
          <p:cNvSpPr/>
          <p:nvPr/>
        </p:nvSpPr>
        <p:spPr>
          <a:xfrm>
            <a:off x="4504285" y="5771370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4" name="nâmsai6"/>
          <p:cNvSpPr/>
          <p:nvPr/>
        </p:nvSpPr>
        <p:spPr>
          <a:xfrm>
            <a:off x="2529598" y="5668360"/>
            <a:ext cx="466287" cy="50496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0" name="Picture 169" descr="https://cdn2.vectorstock.com/i/1000x1000/84/11/cloud-cute-cartoon-vector-227284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924" y="1375122"/>
            <a:ext cx="690494" cy="74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70" descr="https://cdn2.vectorstock.com/i/1000x1000/84/11/cloud-cute-cartoon-vector-227284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497" y="1196790"/>
            <a:ext cx="690494" cy="74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171" descr="https://cdn2.vectorstock.com/i/1000x1000/84/11/cloud-cute-cartoon-vector-227284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329" y="1198858"/>
            <a:ext cx="690494" cy="74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172" descr="https://cdn2.vectorstock.com/i/1000x1000/84/11/cloud-cute-cartoon-vector-227284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02" y="1020526"/>
            <a:ext cx="690494" cy="74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248" descr="https://cdn2.vectorstock.com/i/1000x1000/84/11/cloud-cute-cartoon-vector-227284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073" y="2744380"/>
            <a:ext cx="690494" cy="74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" name="Picture 249" descr="https://cdn2.vectorstock.com/i/1000x1000/84/11/cloud-cute-cartoon-vector-227284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894" y="2703271"/>
            <a:ext cx="690494" cy="74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" name="Picture 250" descr="https://cdn2.vectorstock.com/i/1000x1000/84/11/cloud-cute-cartoon-vector-227284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575" y="3960626"/>
            <a:ext cx="690494" cy="74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" name="Picture 251" descr="https://cdn2.vectorstock.com/i/1000x1000/84/11/cloud-cute-cartoon-vector-227284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51" y="3960626"/>
            <a:ext cx="690494" cy="74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25" grpId="0" animBg="1"/>
      <p:bldP spid="326" grpId="0" animBg="1"/>
      <p:bldP spid="328" grpId="0" animBg="1"/>
      <p:bldP spid="330" grpId="0" animBg="1"/>
      <p:bldP spid="330" grpId="1" animBg="1"/>
      <p:bldP spid="327" grpId="0" animBg="1"/>
      <p:bldP spid="331" grpId="0" animBg="1"/>
      <p:bldP spid="332" grpId="0" animBg="1"/>
      <p:bldP spid="333" grpId="0" animBg="1"/>
      <p:bldP spid="334" grpId="0" animBg="1"/>
      <p:bldP spid="339" grpId="0" animBg="1"/>
      <p:bldP spid="339" grpId="1" animBg="1"/>
      <p:bldP spid="127" grpId="0" animBg="1"/>
      <p:bldP spid="128" grpId="0" animBg="1"/>
      <p:bldP spid="129" grpId="0" animBg="1"/>
      <p:bldP spid="130" grpId="0" animBg="1"/>
      <p:bldP spid="133" grpId="0" animBg="1"/>
      <p:bldP spid="134" grpId="0" animBg="1"/>
      <p:bldP spid="135" grpId="0" animBg="1"/>
      <p:bldP spid="135" grpId="1" animBg="1"/>
      <p:bldP spid="136" grpId="0" animBg="1"/>
      <p:bldP spid="137" grpId="0" animBg="1"/>
      <p:bldP spid="140" grpId="0" animBg="1"/>
      <p:bldP spid="140" grpId="1" animBg="1"/>
      <p:bldP spid="141" grpId="0" animBg="1"/>
      <p:bldP spid="142" grpId="0" animBg="1"/>
      <p:bldP spid="143" grpId="0" animBg="1"/>
      <p:bldP spid="1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53</Words>
  <Application>Microsoft Office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PC</cp:lastModifiedBy>
  <cp:revision>33</cp:revision>
  <dcterms:created xsi:type="dcterms:W3CDTF">2020-06-20T02:13:12Z</dcterms:created>
  <dcterms:modified xsi:type="dcterms:W3CDTF">2021-11-19T09:31:30Z</dcterms:modified>
</cp:coreProperties>
</file>