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316" r:id="rId4"/>
    <p:sldId id="258" r:id="rId5"/>
    <p:sldId id="317" r:id="rId6"/>
    <p:sldId id="319" r:id="rId7"/>
    <p:sldId id="320" r:id="rId8"/>
    <p:sldId id="318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9" r:id="rId1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Pangolin" panose="020B0604020202020204" charset="0"/>
      <p:regular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Montserrat Alternate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7D4B8C-F71A-4CF0-9985-A1E03488E25F}">
  <a:tblStyle styleId="{7A7D4B8C-F71A-4CF0-9985-A1E03488E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2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6238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14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61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0" name="Google Shape;13810;g9073ee7cb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1" name="Google Shape;13811;g9073ee7cb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58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20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0" name="Google Shape;13810;g9073ee7cb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1" name="Google Shape;13811;g9073ee7cb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49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87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0" name="Google Shape;13810;g9073ee7cb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1" name="Google Shape;13811;g9073ee7cb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93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29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g9051ce32c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6" name="Google Shape;5616;g9051ce32c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7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g9051ce32c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6" name="Google Shape;5616;g9051ce32c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60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53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0" name="Google Shape;13810;g9073ee7cb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1" name="Google Shape;13811;g9073ee7cb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267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2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0" name="Google Shape;13810;g9073ee7cb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1" name="Google Shape;13811;g9073ee7cb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78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59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0" name="Google Shape;13810;g9073ee7cb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1" name="Google Shape;13811;g9073ee7cb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82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93679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49892" y="854253"/>
            <a:ext cx="19559" cy="25018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155824" y="2903047"/>
            <a:ext cx="119009" cy="122004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135391" y="2938111"/>
            <a:ext cx="89249" cy="138974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018760" y="757424"/>
            <a:ext cx="290488" cy="182397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102425" y="746444"/>
            <a:ext cx="313728" cy="113893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320852" y="913493"/>
            <a:ext cx="160810" cy="183770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189334" y="1157219"/>
            <a:ext cx="158970" cy="220393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451778" y="1143119"/>
            <a:ext cx="213935" cy="122222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346401" y="1230216"/>
            <a:ext cx="133421" cy="89779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1384989" y="1077329"/>
            <a:ext cx="52064" cy="192723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206991" y="1350597"/>
            <a:ext cx="63700" cy="101633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877064" y="2755630"/>
            <a:ext cx="338809" cy="336313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023043" y="1617845"/>
            <a:ext cx="367103" cy="233027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089894" y="1681482"/>
            <a:ext cx="311856" cy="20127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7550" y="1625238"/>
            <a:ext cx="129678" cy="147864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173091" y="1666790"/>
            <a:ext cx="155226" cy="156006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7444886" y="967090"/>
            <a:ext cx="361363" cy="282159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7982192" y="3303354"/>
            <a:ext cx="391154" cy="321776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8011297" y="3354888"/>
            <a:ext cx="292360" cy="316567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8152579" y="3318671"/>
            <a:ext cx="157098" cy="151982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8067542" y="3394444"/>
            <a:ext cx="184051" cy="165022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151691" y="2025844"/>
            <a:ext cx="141781" cy="141313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209776" y="2078345"/>
            <a:ext cx="56276" cy="67880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252545" y="1990999"/>
            <a:ext cx="160841" cy="147334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39068" y="2031896"/>
            <a:ext cx="59988" cy="102725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305046" y="2037449"/>
            <a:ext cx="15379" cy="8694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116846" y="2258216"/>
            <a:ext cx="95301" cy="48727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194460" y="2182911"/>
            <a:ext cx="92961" cy="125997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233017" y="2109041"/>
            <a:ext cx="139473" cy="195655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209776" y="2136462"/>
            <a:ext cx="118541" cy="172446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277625" y="2103364"/>
            <a:ext cx="170605" cy="186016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337582" y="2171306"/>
            <a:ext cx="46512" cy="46512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386402" y="2149938"/>
            <a:ext cx="46481" cy="3057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365003" y="2149938"/>
            <a:ext cx="15379" cy="15348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041573" y="2340009"/>
            <a:ext cx="31164" cy="26984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996933" y="2392042"/>
            <a:ext cx="23271" cy="34876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985328" y="2459891"/>
            <a:ext cx="11636" cy="40460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004856" y="2529612"/>
            <a:ext cx="30696" cy="34876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056890" y="2579025"/>
            <a:ext cx="42800" cy="22960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126610" y="2603045"/>
            <a:ext cx="44640" cy="15348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1200480" y="2614151"/>
            <a:ext cx="44203" cy="15878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272073" y="2625537"/>
            <a:ext cx="46481" cy="20277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1343634" y="2646905"/>
            <a:ext cx="42800" cy="2894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1403591" y="2690516"/>
            <a:ext cx="33004" cy="39711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49832" y="2754060"/>
            <a:ext cx="23271" cy="4538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465617" y="2825653"/>
            <a:ext cx="13507" cy="4698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57725" y="2900708"/>
            <a:ext cx="19559" cy="47198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434484" y="2972238"/>
            <a:ext cx="26984" cy="46075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393827" y="3041896"/>
            <a:ext cx="29292" cy="42456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355239" y="3107000"/>
            <a:ext cx="33036" cy="41021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1312501" y="3169234"/>
            <a:ext cx="34876" cy="39368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267893" y="3229035"/>
            <a:ext cx="34876" cy="39337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3720" y="3287744"/>
            <a:ext cx="34907" cy="38900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179112" y="3347233"/>
            <a:ext cx="33036" cy="39368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140087" y="3408406"/>
            <a:ext cx="29292" cy="40273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107550" y="3473635"/>
            <a:ext cx="25112" cy="42207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097786" y="3544105"/>
            <a:ext cx="11667" cy="4464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03370" y="3618630"/>
            <a:ext cx="25112" cy="39836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142395" y="3682143"/>
            <a:ext cx="36748" cy="2976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206064" y="3720232"/>
            <a:ext cx="40928" cy="15379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279497" y="3723944"/>
            <a:ext cx="40928" cy="11667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53398" y="3702014"/>
            <a:ext cx="36748" cy="1640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"/>
          <p:cNvGrpSpPr/>
          <p:nvPr/>
        </p:nvGrpSpPr>
        <p:grpSpPr>
          <a:xfrm>
            <a:off x="6572612" y="2790485"/>
            <a:ext cx="1620631" cy="2007409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024852" y="3874179"/>
            <a:ext cx="183115" cy="71998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1074546" y="3886626"/>
            <a:ext cx="158502" cy="33004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1041573" y="3718922"/>
            <a:ext cx="160810" cy="13707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1088022" y="3748494"/>
            <a:ext cx="141313" cy="122815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912004" y="2194796"/>
            <a:ext cx="124406" cy="96829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920489" y="2339354"/>
            <a:ext cx="120132" cy="97391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7920707" y="2483755"/>
            <a:ext cx="113862" cy="86504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8143283" y="1620652"/>
            <a:ext cx="73464" cy="14961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8219898" y="1650880"/>
            <a:ext cx="114891" cy="167736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102755" y="4629504"/>
            <a:ext cx="29292" cy="64823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2145492" y="4620270"/>
            <a:ext cx="25143" cy="68036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2191973" y="4641514"/>
            <a:ext cx="55465" cy="82916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1182824" y="4670369"/>
            <a:ext cx="56900" cy="83447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1159895" y="4651184"/>
            <a:ext cx="26703" cy="69003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2381576" y="4667998"/>
            <a:ext cx="62296" cy="87221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2397735" y="4621019"/>
            <a:ext cx="59645" cy="90528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451297" y="4623140"/>
            <a:ext cx="36748" cy="962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199060" y="4637677"/>
            <a:ext cx="24894" cy="83603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236213" y="4628817"/>
            <a:ext cx="47947" cy="83696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288278" y="4659357"/>
            <a:ext cx="51253" cy="61922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467082" y="4371646"/>
            <a:ext cx="30727" cy="113051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2503798" y="4377604"/>
            <a:ext cx="61953" cy="7833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37311" y="4485695"/>
            <a:ext cx="87065" cy="66820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028752" y="4099906"/>
            <a:ext cx="122971" cy="68379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164324" y="3075237"/>
            <a:ext cx="36623" cy="32599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107550" y="2226615"/>
            <a:ext cx="42332" cy="39680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266021" y="1880850"/>
            <a:ext cx="34876" cy="33036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40160" y="1054089"/>
            <a:ext cx="52532" cy="36748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7270" y="1175843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09849" y="1155940"/>
            <a:ext cx="31164" cy="29074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193476" y="3044954"/>
            <a:ext cx="46512" cy="46075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146996" y="1894326"/>
            <a:ext cx="33036" cy="33316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073718" y="1992840"/>
            <a:ext cx="36592" cy="31413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8063923" y="2932995"/>
            <a:ext cx="46387" cy="113425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8253433" y="3564987"/>
            <a:ext cx="38588" cy="36748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8218557" y="2100182"/>
            <a:ext cx="151077" cy="264471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8326835" y="1987256"/>
            <a:ext cx="27452" cy="21431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7635572" y="794515"/>
            <a:ext cx="39056" cy="48633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751973" y="794824"/>
            <a:ext cx="17220" cy="16908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439362" y="1336653"/>
            <a:ext cx="44172" cy="38588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1458391" y="1375210"/>
            <a:ext cx="1903" cy="3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1458391" y="137521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1576662" y="1376645"/>
            <a:ext cx="42332" cy="39493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958376" y="3377430"/>
            <a:ext cx="143684" cy="6816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8154857" y="2585389"/>
            <a:ext cx="176221" cy="146835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8309646" y="3630558"/>
            <a:ext cx="46512" cy="45981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123755" y="418681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8117735" y="4188687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17274" y="4473404"/>
            <a:ext cx="50442" cy="46668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971852" y="3488203"/>
            <a:ext cx="106437" cy="30852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076605" y="1871616"/>
            <a:ext cx="114174" cy="41302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237655" y="1360704"/>
            <a:ext cx="160592" cy="130894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8325743" y="828705"/>
            <a:ext cx="42020" cy="96954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8365891" y="879178"/>
            <a:ext cx="46948" cy="87596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8338470" y="1774412"/>
            <a:ext cx="46512" cy="152544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7985276" y="766858"/>
            <a:ext cx="118822" cy="161840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085198" y="475796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8122342" y="4044245"/>
            <a:ext cx="42800" cy="49631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288755" y="4580247"/>
            <a:ext cx="142842" cy="210379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385366" y="4615559"/>
            <a:ext cx="52938" cy="128960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46789" y="4611442"/>
            <a:ext cx="37465" cy="96549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056890" y="4265926"/>
            <a:ext cx="50692" cy="43143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089894" y="4230956"/>
            <a:ext cx="29292" cy="37216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009162" y="4590104"/>
            <a:ext cx="44141" cy="95862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296825" y="4507500"/>
            <a:ext cx="53281" cy="68847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361711" y="4469192"/>
            <a:ext cx="48259" cy="7596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293024" y="3276110"/>
            <a:ext cx="884008" cy="1449297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115973" y="4392234"/>
            <a:ext cx="90122" cy="144495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1029937" y="4337861"/>
            <a:ext cx="151077" cy="122877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2"/>
          <p:cNvGrpSpPr/>
          <p:nvPr/>
        </p:nvGrpSpPr>
        <p:grpSpPr>
          <a:xfrm>
            <a:off x="2668779" y="4372279"/>
            <a:ext cx="588837" cy="445995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7963819" y="1117477"/>
            <a:ext cx="336095" cy="257764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8059618" y="1187478"/>
            <a:ext cx="286776" cy="258326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"/>
          <p:cNvGrpSpPr/>
          <p:nvPr/>
        </p:nvGrpSpPr>
        <p:grpSpPr>
          <a:xfrm>
            <a:off x="5220602" y="4141177"/>
            <a:ext cx="1348207" cy="654003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7774869" y="1404633"/>
            <a:ext cx="211698" cy="345889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3416525" y="3858676"/>
            <a:ext cx="1587677" cy="981643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858034" y="2725284"/>
            <a:ext cx="683202" cy="2054815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7858909" y="753609"/>
            <a:ext cx="683202" cy="2054815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19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19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19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19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19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19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19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9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19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19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19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19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9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19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19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19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19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19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19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19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19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19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19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19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19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19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19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19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19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19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19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19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19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19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19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19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19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19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19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19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19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19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19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19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19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19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19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19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19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19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19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19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19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19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19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19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19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19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19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19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19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19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19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19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19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19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19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19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19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19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19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19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19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19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19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19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19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19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19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19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19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19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19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19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19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19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19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19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19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19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19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19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19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19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19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19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19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19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19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19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19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19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19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19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19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19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19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19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19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19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19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19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19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19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19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19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19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19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19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19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19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19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19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19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19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19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19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19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19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19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19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19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19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19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19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19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19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19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19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19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19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19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9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19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19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19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9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19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19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19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19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19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19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19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19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19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19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19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19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19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19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19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19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19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19"/>
          <p:cNvSpPr txBox="1">
            <a:spLocks noGrp="1"/>
          </p:cNvSpPr>
          <p:nvPr>
            <p:ph type="title"/>
          </p:nvPr>
        </p:nvSpPr>
        <p:spPr>
          <a:xfrm>
            <a:off x="495500" y="849425"/>
            <a:ext cx="81534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8" name="Google Shape;2618;p19"/>
          <p:cNvSpPr txBox="1">
            <a:spLocks noGrp="1"/>
          </p:cNvSpPr>
          <p:nvPr>
            <p:ph type="subTitle" idx="1"/>
          </p:nvPr>
        </p:nvSpPr>
        <p:spPr>
          <a:xfrm>
            <a:off x="1742225" y="1980100"/>
            <a:ext cx="22671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19" name="Google Shape;2619;p19"/>
          <p:cNvSpPr txBox="1">
            <a:spLocks noGrp="1"/>
          </p:cNvSpPr>
          <p:nvPr>
            <p:ph type="subTitle" idx="2"/>
          </p:nvPr>
        </p:nvSpPr>
        <p:spPr>
          <a:xfrm>
            <a:off x="2432225" y="1660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620" name="Google Shape;2620;p19"/>
          <p:cNvSpPr txBox="1">
            <a:spLocks noGrp="1"/>
          </p:cNvSpPr>
          <p:nvPr>
            <p:ph type="subTitle" idx="3"/>
          </p:nvPr>
        </p:nvSpPr>
        <p:spPr>
          <a:xfrm>
            <a:off x="5295400" y="1980100"/>
            <a:ext cx="22671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21" name="Google Shape;2621;p19"/>
          <p:cNvSpPr txBox="1">
            <a:spLocks noGrp="1"/>
          </p:cNvSpPr>
          <p:nvPr>
            <p:ph type="subTitle" idx="4"/>
          </p:nvPr>
        </p:nvSpPr>
        <p:spPr>
          <a:xfrm>
            <a:off x="5295400" y="1660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622" name="Google Shape;2622;p19"/>
          <p:cNvSpPr txBox="1">
            <a:spLocks noGrp="1"/>
          </p:cNvSpPr>
          <p:nvPr>
            <p:ph type="subTitle" idx="5"/>
          </p:nvPr>
        </p:nvSpPr>
        <p:spPr>
          <a:xfrm>
            <a:off x="1742225" y="3656900"/>
            <a:ext cx="22671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23" name="Google Shape;2623;p19"/>
          <p:cNvSpPr txBox="1">
            <a:spLocks noGrp="1"/>
          </p:cNvSpPr>
          <p:nvPr>
            <p:ph type="subTitle" idx="6"/>
          </p:nvPr>
        </p:nvSpPr>
        <p:spPr>
          <a:xfrm>
            <a:off x="2432225" y="3337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624" name="Google Shape;2624;p19"/>
          <p:cNvSpPr txBox="1">
            <a:spLocks noGrp="1"/>
          </p:cNvSpPr>
          <p:nvPr>
            <p:ph type="subTitle" idx="7"/>
          </p:nvPr>
        </p:nvSpPr>
        <p:spPr>
          <a:xfrm>
            <a:off x="5295400" y="3656900"/>
            <a:ext cx="22671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25" name="Google Shape;2625;p19"/>
          <p:cNvSpPr txBox="1">
            <a:spLocks noGrp="1"/>
          </p:cNvSpPr>
          <p:nvPr>
            <p:ph type="subTitle" idx="8"/>
          </p:nvPr>
        </p:nvSpPr>
        <p:spPr>
          <a:xfrm>
            <a:off x="5295400" y="3337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angolin"/>
              <a:buNone/>
              <a:defRPr sz="1800" b="1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grpSp>
        <p:nvGrpSpPr>
          <p:cNvPr id="2626" name="Google Shape;2626;p19"/>
          <p:cNvGrpSpPr/>
          <p:nvPr/>
        </p:nvGrpSpPr>
        <p:grpSpPr>
          <a:xfrm>
            <a:off x="753978" y="3481216"/>
            <a:ext cx="7738414" cy="1405853"/>
            <a:chOff x="753978" y="3481216"/>
            <a:chExt cx="7738414" cy="1405853"/>
          </a:xfrm>
        </p:grpSpPr>
        <p:grpSp>
          <p:nvGrpSpPr>
            <p:cNvPr id="2627" name="Google Shape;2627;p19"/>
            <p:cNvGrpSpPr/>
            <p:nvPr/>
          </p:nvGrpSpPr>
          <p:grpSpPr>
            <a:xfrm>
              <a:off x="1129050" y="4392529"/>
              <a:ext cx="7108179" cy="494540"/>
              <a:chOff x="1433850" y="4306804"/>
              <a:chExt cx="7108179" cy="494540"/>
            </a:xfrm>
          </p:grpSpPr>
          <p:sp>
            <p:nvSpPr>
              <p:cNvPr id="2628" name="Google Shape;2628;p19"/>
              <p:cNvSpPr/>
              <p:nvPr/>
            </p:nvSpPr>
            <p:spPr>
              <a:xfrm>
                <a:off x="1433850" y="4346350"/>
                <a:ext cx="733100" cy="369825"/>
              </a:xfrm>
              <a:custGeom>
                <a:avLst/>
                <a:gdLst/>
                <a:ahLst/>
                <a:cxnLst/>
                <a:rect l="l" t="t" r="r" b="b"/>
                <a:pathLst>
                  <a:path w="29324" h="14793" extrusionOk="0">
                    <a:moveTo>
                      <a:pt x="65" y="1"/>
                    </a:moveTo>
                    <a:cubicBezTo>
                      <a:pt x="22" y="1"/>
                      <a:pt x="0" y="17"/>
                      <a:pt x="0" y="54"/>
                    </a:cubicBezTo>
                    <a:cubicBezTo>
                      <a:pt x="0" y="1207"/>
                      <a:pt x="627" y="7899"/>
                      <a:pt x="3133" y="9979"/>
                    </a:cubicBezTo>
                    <a:cubicBezTo>
                      <a:pt x="4073" y="10729"/>
                      <a:pt x="5378" y="10965"/>
                      <a:pt x="6750" y="10965"/>
                    </a:cubicBezTo>
                    <a:cubicBezTo>
                      <a:pt x="9059" y="10965"/>
                      <a:pt x="11560" y="10299"/>
                      <a:pt x="12836" y="10299"/>
                    </a:cubicBezTo>
                    <a:cubicBezTo>
                      <a:pt x="12906" y="10299"/>
                      <a:pt x="12971" y="10301"/>
                      <a:pt x="13033" y="10305"/>
                    </a:cubicBezTo>
                    <a:cubicBezTo>
                      <a:pt x="14913" y="10405"/>
                      <a:pt x="16166" y="13438"/>
                      <a:pt x="18797" y="14465"/>
                    </a:cubicBezTo>
                    <a:cubicBezTo>
                      <a:pt x="19361" y="14693"/>
                      <a:pt x="20085" y="14793"/>
                      <a:pt x="20893" y="14793"/>
                    </a:cubicBezTo>
                    <a:cubicBezTo>
                      <a:pt x="23822" y="14793"/>
                      <a:pt x="27851" y="13481"/>
                      <a:pt x="29324" y="12185"/>
                    </a:cubicBezTo>
                    <a:cubicBezTo>
                      <a:pt x="29324" y="12185"/>
                      <a:pt x="28597" y="7172"/>
                      <a:pt x="26191" y="5919"/>
                    </a:cubicBezTo>
                    <a:cubicBezTo>
                      <a:pt x="25465" y="5585"/>
                      <a:pt x="24757" y="5470"/>
                      <a:pt x="24096" y="5470"/>
                    </a:cubicBezTo>
                    <a:cubicBezTo>
                      <a:pt x="22626" y="5470"/>
                      <a:pt x="21382" y="6039"/>
                      <a:pt x="20658" y="6039"/>
                    </a:cubicBezTo>
                    <a:cubicBezTo>
                      <a:pt x="20584" y="6039"/>
                      <a:pt x="20515" y="6033"/>
                      <a:pt x="20452" y="6019"/>
                    </a:cubicBezTo>
                    <a:cubicBezTo>
                      <a:pt x="19524" y="5919"/>
                      <a:pt x="19098" y="4866"/>
                      <a:pt x="16592" y="2786"/>
                    </a:cubicBezTo>
                    <a:cubicBezTo>
                      <a:pt x="15289" y="1683"/>
                      <a:pt x="13409" y="1420"/>
                      <a:pt x="11451" y="1420"/>
                    </a:cubicBezTo>
                    <a:cubicBezTo>
                      <a:pt x="9663" y="1420"/>
                      <a:pt x="7810" y="1640"/>
                      <a:pt x="6271" y="1640"/>
                    </a:cubicBezTo>
                    <a:cubicBezTo>
                      <a:pt x="6124" y="1640"/>
                      <a:pt x="5980" y="1638"/>
                      <a:pt x="5840" y="1633"/>
                    </a:cubicBezTo>
                    <a:cubicBezTo>
                      <a:pt x="2904" y="1633"/>
                      <a:pt x="485" y="1"/>
                      <a:pt x="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9"/>
              <p:cNvSpPr/>
              <p:nvPr/>
            </p:nvSpPr>
            <p:spPr>
              <a:xfrm>
                <a:off x="1467675" y="4392175"/>
                <a:ext cx="835250" cy="275250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11010" extrusionOk="0">
                    <a:moveTo>
                      <a:pt x="101" y="1"/>
                    </a:moveTo>
                    <a:cubicBezTo>
                      <a:pt x="1" y="101"/>
                      <a:pt x="1" y="201"/>
                      <a:pt x="1" y="327"/>
                    </a:cubicBezTo>
                    <a:cubicBezTo>
                      <a:pt x="402" y="1053"/>
                      <a:pt x="928" y="1580"/>
                      <a:pt x="1454" y="2081"/>
                    </a:cubicBezTo>
                    <a:cubicBezTo>
                      <a:pt x="2081" y="2607"/>
                      <a:pt x="2707" y="3033"/>
                      <a:pt x="3434" y="3459"/>
                    </a:cubicBezTo>
                    <a:cubicBezTo>
                      <a:pt x="4061" y="3760"/>
                      <a:pt x="4788" y="3961"/>
                      <a:pt x="5540" y="4186"/>
                    </a:cubicBezTo>
                    <a:cubicBezTo>
                      <a:pt x="6367" y="4387"/>
                      <a:pt x="7093" y="4387"/>
                      <a:pt x="7820" y="4487"/>
                    </a:cubicBezTo>
                    <a:cubicBezTo>
                      <a:pt x="9299" y="4713"/>
                      <a:pt x="10853" y="4813"/>
                      <a:pt x="12307" y="5013"/>
                    </a:cubicBezTo>
                    <a:cubicBezTo>
                      <a:pt x="13058" y="5114"/>
                      <a:pt x="13685" y="5339"/>
                      <a:pt x="14412" y="5540"/>
                    </a:cubicBezTo>
                    <a:cubicBezTo>
                      <a:pt x="15038" y="5840"/>
                      <a:pt x="15665" y="6166"/>
                      <a:pt x="16191" y="6693"/>
                    </a:cubicBezTo>
                    <a:lnTo>
                      <a:pt x="16918" y="7419"/>
                    </a:lnTo>
                    <a:cubicBezTo>
                      <a:pt x="17219" y="7720"/>
                      <a:pt x="17545" y="7946"/>
                      <a:pt x="17845" y="8146"/>
                    </a:cubicBezTo>
                    <a:cubicBezTo>
                      <a:pt x="18472" y="8673"/>
                      <a:pt x="19099" y="9099"/>
                      <a:pt x="19825" y="9399"/>
                    </a:cubicBezTo>
                    <a:cubicBezTo>
                      <a:pt x="21204" y="10126"/>
                      <a:pt x="22657" y="10552"/>
                      <a:pt x="24211" y="10753"/>
                    </a:cubicBezTo>
                    <a:cubicBezTo>
                      <a:pt x="25211" y="10926"/>
                      <a:pt x="26211" y="11010"/>
                      <a:pt x="27207" y="11010"/>
                    </a:cubicBezTo>
                    <a:cubicBezTo>
                      <a:pt x="29233" y="11010"/>
                      <a:pt x="31243" y="10664"/>
                      <a:pt x="33209" y="10026"/>
                    </a:cubicBezTo>
                    <a:cubicBezTo>
                      <a:pt x="33309" y="10026"/>
                      <a:pt x="33409" y="9926"/>
                      <a:pt x="33309" y="9825"/>
                    </a:cubicBezTo>
                    <a:cubicBezTo>
                      <a:pt x="33309" y="9725"/>
                      <a:pt x="33209" y="9600"/>
                      <a:pt x="33109" y="9600"/>
                    </a:cubicBezTo>
                    <a:cubicBezTo>
                      <a:pt x="31630" y="10026"/>
                      <a:pt x="30176" y="10226"/>
                      <a:pt x="28723" y="10352"/>
                    </a:cubicBezTo>
                    <a:cubicBezTo>
                      <a:pt x="27244" y="10352"/>
                      <a:pt x="25790" y="10352"/>
                      <a:pt x="24337" y="10026"/>
                    </a:cubicBezTo>
                    <a:cubicBezTo>
                      <a:pt x="22858" y="9825"/>
                      <a:pt x="21505" y="9399"/>
                      <a:pt x="20151" y="8673"/>
                    </a:cubicBezTo>
                    <a:cubicBezTo>
                      <a:pt x="19525" y="8347"/>
                      <a:pt x="18898" y="7946"/>
                      <a:pt x="18372" y="7520"/>
                    </a:cubicBezTo>
                    <a:cubicBezTo>
                      <a:pt x="18071" y="7319"/>
                      <a:pt x="17745" y="7094"/>
                      <a:pt x="17545" y="6793"/>
                    </a:cubicBezTo>
                    <a:lnTo>
                      <a:pt x="16693" y="6066"/>
                    </a:lnTo>
                    <a:cubicBezTo>
                      <a:pt x="16066" y="5540"/>
                      <a:pt x="15439" y="5114"/>
                      <a:pt x="14612" y="4813"/>
                    </a:cubicBezTo>
                    <a:cubicBezTo>
                      <a:pt x="13885" y="4487"/>
                      <a:pt x="13159" y="4387"/>
                      <a:pt x="12432" y="4186"/>
                    </a:cubicBezTo>
                    <a:cubicBezTo>
                      <a:pt x="10853" y="3961"/>
                      <a:pt x="9399" y="3961"/>
                      <a:pt x="7921" y="3760"/>
                    </a:cubicBezTo>
                    <a:cubicBezTo>
                      <a:pt x="7194" y="3760"/>
                      <a:pt x="6467" y="3660"/>
                      <a:pt x="5740" y="3560"/>
                    </a:cubicBezTo>
                    <a:cubicBezTo>
                      <a:pt x="5013" y="3334"/>
                      <a:pt x="4286" y="3134"/>
                      <a:pt x="3660" y="2833"/>
                    </a:cubicBezTo>
                    <a:cubicBezTo>
                      <a:pt x="3033" y="2607"/>
                      <a:pt x="2407" y="2206"/>
                      <a:pt x="1780" y="1780"/>
                    </a:cubicBezTo>
                    <a:cubicBezTo>
                      <a:pt x="1254" y="1254"/>
                      <a:pt x="728" y="728"/>
                      <a:pt x="402" y="101"/>
                    </a:cubicBezTo>
                    <a:cubicBezTo>
                      <a:pt x="301" y="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9"/>
              <p:cNvSpPr/>
              <p:nvPr/>
            </p:nvSpPr>
            <p:spPr>
              <a:xfrm flipH="1">
                <a:off x="6864811" y="4514772"/>
                <a:ext cx="142842" cy="210379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9"/>
              <p:cNvSpPr/>
              <p:nvPr/>
            </p:nvSpPr>
            <p:spPr>
              <a:xfrm flipH="1">
                <a:off x="6858104" y="4550084"/>
                <a:ext cx="52938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9"/>
              <p:cNvSpPr/>
              <p:nvPr/>
            </p:nvSpPr>
            <p:spPr>
              <a:xfrm flipH="1">
                <a:off x="6812154" y="4545967"/>
                <a:ext cx="37465" cy="96549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33" name="Google Shape;2633;p19"/>
              <p:cNvGrpSpPr/>
              <p:nvPr/>
            </p:nvGrpSpPr>
            <p:grpSpPr>
              <a:xfrm flipH="1">
                <a:off x="7953192" y="4306804"/>
                <a:ext cx="588837" cy="445995"/>
                <a:chOff x="2592579" y="4448479"/>
                <a:chExt cx="588837" cy="445995"/>
              </a:xfrm>
            </p:grpSpPr>
            <p:sp>
              <p:nvSpPr>
                <p:cNvPr id="2634" name="Google Shape;2634;p19"/>
                <p:cNvSpPr/>
                <p:nvPr/>
              </p:nvSpPr>
              <p:spPr>
                <a:xfrm>
                  <a:off x="2592579" y="4448479"/>
                  <a:ext cx="501928" cy="359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0" h="11531" extrusionOk="0">
                      <a:moveTo>
                        <a:pt x="5661" y="0"/>
                      </a:moveTo>
                      <a:cubicBezTo>
                        <a:pt x="3173" y="60"/>
                        <a:pt x="3233" y="1862"/>
                        <a:pt x="2429" y="1862"/>
                      </a:cubicBezTo>
                      <a:cubicBezTo>
                        <a:pt x="2059" y="1862"/>
                        <a:pt x="1636" y="1755"/>
                        <a:pt x="1262" y="1755"/>
                      </a:cubicBezTo>
                      <a:cubicBezTo>
                        <a:pt x="822" y="1755"/>
                        <a:pt x="450" y="1903"/>
                        <a:pt x="313" y="2548"/>
                      </a:cubicBezTo>
                      <a:cubicBezTo>
                        <a:pt x="0" y="3784"/>
                        <a:pt x="4231" y="6391"/>
                        <a:pt x="5900" y="6570"/>
                      </a:cubicBezTo>
                      <a:cubicBezTo>
                        <a:pt x="5900" y="6570"/>
                        <a:pt x="5155" y="7687"/>
                        <a:pt x="6466" y="9177"/>
                      </a:cubicBezTo>
                      <a:cubicBezTo>
                        <a:pt x="7018" y="9811"/>
                        <a:pt x="7629" y="9951"/>
                        <a:pt x="8225" y="9951"/>
                      </a:cubicBezTo>
                      <a:cubicBezTo>
                        <a:pt x="8696" y="9951"/>
                        <a:pt x="9158" y="9864"/>
                        <a:pt x="9573" y="9864"/>
                      </a:cubicBezTo>
                      <a:cubicBezTo>
                        <a:pt x="9866" y="9864"/>
                        <a:pt x="10135" y="9907"/>
                        <a:pt x="10369" y="10056"/>
                      </a:cubicBezTo>
                      <a:cubicBezTo>
                        <a:pt x="11113" y="10511"/>
                        <a:pt x="13101" y="11531"/>
                        <a:pt x="14397" y="11531"/>
                      </a:cubicBezTo>
                      <a:cubicBezTo>
                        <a:pt x="14839" y="11531"/>
                        <a:pt x="15200" y="11413"/>
                        <a:pt x="15404" y="11114"/>
                      </a:cubicBezTo>
                      <a:cubicBezTo>
                        <a:pt x="16090" y="10115"/>
                        <a:pt x="13542" y="2920"/>
                        <a:pt x="11307" y="2175"/>
                      </a:cubicBezTo>
                      <a:cubicBezTo>
                        <a:pt x="10571" y="1930"/>
                        <a:pt x="10084" y="1859"/>
                        <a:pt x="9739" y="1859"/>
                      </a:cubicBezTo>
                      <a:cubicBezTo>
                        <a:pt x="9270" y="1859"/>
                        <a:pt x="9065" y="1990"/>
                        <a:pt x="8854" y="1990"/>
                      </a:cubicBezTo>
                      <a:cubicBezTo>
                        <a:pt x="8751" y="1990"/>
                        <a:pt x="8646" y="1958"/>
                        <a:pt x="8507" y="1862"/>
                      </a:cubicBezTo>
                      <a:cubicBezTo>
                        <a:pt x="7821" y="1430"/>
                        <a:pt x="8075" y="0"/>
                        <a:pt x="5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19"/>
                <p:cNvSpPr/>
                <p:nvPr/>
              </p:nvSpPr>
              <p:spPr>
                <a:xfrm>
                  <a:off x="2676213" y="4539537"/>
                  <a:ext cx="505203" cy="35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5" h="11378" extrusionOk="0">
                      <a:moveTo>
                        <a:pt x="120" y="1"/>
                      </a:moveTo>
                      <a:cubicBezTo>
                        <a:pt x="60" y="1"/>
                        <a:pt x="1" y="1"/>
                        <a:pt x="1" y="61"/>
                      </a:cubicBezTo>
                      <a:cubicBezTo>
                        <a:pt x="1" y="120"/>
                        <a:pt x="1" y="180"/>
                        <a:pt x="60" y="180"/>
                      </a:cubicBezTo>
                      <a:cubicBezTo>
                        <a:pt x="865" y="373"/>
                        <a:pt x="1669" y="612"/>
                        <a:pt x="2414" y="925"/>
                      </a:cubicBezTo>
                      <a:cubicBezTo>
                        <a:pt x="3219" y="1237"/>
                        <a:pt x="3964" y="1550"/>
                        <a:pt x="4649" y="1923"/>
                      </a:cubicBezTo>
                      <a:lnTo>
                        <a:pt x="5766" y="2474"/>
                      </a:lnTo>
                      <a:cubicBezTo>
                        <a:pt x="6079" y="2727"/>
                        <a:pt x="6451" y="2906"/>
                        <a:pt x="6824" y="3159"/>
                      </a:cubicBezTo>
                      <a:cubicBezTo>
                        <a:pt x="7137" y="3412"/>
                        <a:pt x="7450" y="3651"/>
                        <a:pt x="7748" y="3904"/>
                      </a:cubicBezTo>
                      <a:cubicBezTo>
                        <a:pt x="7941" y="4023"/>
                        <a:pt x="8060" y="4157"/>
                        <a:pt x="8254" y="4277"/>
                      </a:cubicBezTo>
                      <a:cubicBezTo>
                        <a:pt x="8373" y="4470"/>
                        <a:pt x="8492" y="4589"/>
                        <a:pt x="8686" y="4709"/>
                      </a:cubicBezTo>
                      <a:cubicBezTo>
                        <a:pt x="9863" y="5885"/>
                        <a:pt x="10980" y="7077"/>
                        <a:pt x="12157" y="8254"/>
                      </a:cubicBezTo>
                      <a:cubicBezTo>
                        <a:pt x="12783" y="8805"/>
                        <a:pt x="13334" y="9431"/>
                        <a:pt x="13960" y="9982"/>
                      </a:cubicBezTo>
                      <a:cubicBezTo>
                        <a:pt x="14273" y="10236"/>
                        <a:pt x="14585" y="10548"/>
                        <a:pt x="14958" y="10802"/>
                      </a:cubicBezTo>
                      <a:cubicBezTo>
                        <a:pt x="15271" y="10980"/>
                        <a:pt x="15643" y="11234"/>
                        <a:pt x="16075" y="11353"/>
                      </a:cubicBezTo>
                      <a:cubicBezTo>
                        <a:pt x="16093" y="11370"/>
                        <a:pt x="16110" y="11378"/>
                        <a:pt x="16126" y="11378"/>
                      </a:cubicBezTo>
                      <a:cubicBezTo>
                        <a:pt x="16165" y="11378"/>
                        <a:pt x="16194" y="11335"/>
                        <a:pt x="16194" y="11293"/>
                      </a:cubicBezTo>
                      <a:cubicBezTo>
                        <a:pt x="16194" y="11293"/>
                        <a:pt x="16194" y="11234"/>
                        <a:pt x="16135" y="11174"/>
                      </a:cubicBezTo>
                      <a:cubicBezTo>
                        <a:pt x="15762" y="11040"/>
                        <a:pt x="15450" y="10802"/>
                        <a:pt x="15077" y="10548"/>
                      </a:cubicBezTo>
                      <a:cubicBezTo>
                        <a:pt x="14764" y="10295"/>
                        <a:pt x="14451" y="10057"/>
                        <a:pt x="14213" y="9744"/>
                      </a:cubicBezTo>
                      <a:cubicBezTo>
                        <a:pt x="13587" y="9178"/>
                        <a:pt x="13036" y="8567"/>
                        <a:pt x="12410" y="8001"/>
                      </a:cubicBezTo>
                      <a:cubicBezTo>
                        <a:pt x="11293" y="6764"/>
                        <a:pt x="10176" y="5588"/>
                        <a:pt x="8999" y="4396"/>
                      </a:cubicBezTo>
                      <a:cubicBezTo>
                        <a:pt x="8805" y="4277"/>
                        <a:pt x="8686" y="4157"/>
                        <a:pt x="8492" y="3964"/>
                      </a:cubicBezTo>
                      <a:cubicBezTo>
                        <a:pt x="8373" y="3845"/>
                        <a:pt x="8194" y="3725"/>
                        <a:pt x="8060" y="3591"/>
                      </a:cubicBezTo>
                      <a:cubicBezTo>
                        <a:pt x="7688" y="3278"/>
                        <a:pt x="7375" y="3040"/>
                        <a:pt x="7003" y="2787"/>
                      </a:cubicBezTo>
                      <a:cubicBezTo>
                        <a:pt x="6705" y="2534"/>
                        <a:pt x="6332" y="2355"/>
                        <a:pt x="5960" y="2161"/>
                      </a:cubicBezTo>
                      <a:cubicBezTo>
                        <a:pt x="5587" y="1923"/>
                        <a:pt x="5215" y="1729"/>
                        <a:pt x="4842" y="1550"/>
                      </a:cubicBezTo>
                      <a:cubicBezTo>
                        <a:pt x="3353" y="865"/>
                        <a:pt x="1729" y="299"/>
                        <a:pt x="120" y="1"/>
                      </a:cubicBezTo>
                      <a:close/>
                    </a:path>
                  </a:pathLst>
                </a:custGeom>
                <a:solidFill>
                  <a:srgbClr val="5223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19"/>
                <p:cNvSpPr/>
                <p:nvPr/>
              </p:nvSpPr>
              <p:spPr>
                <a:xfrm>
                  <a:off x="2712930" y="4490748"/>
                  <a:ext cx="112021" cy="122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3919" extrusionOk="0">
                      <a:moveTo>
                        <a:pt x="865" y="1"/>
                      </a:moveTo>
                      <a:cubicBezTo>
                        <a:pt x="805" y="1"/>
                        <a:pt x="746" y="75"/>
                        <a:pt x="805" y="135"/>
                      </a:cubicBezTo>
                      <a:cubicBezTo>
                        <a:pt x="865" y="448"/>
                        <a:pt x="1058" y="746"/>
                        <a:pt x="1178" y="1058"/>
                      </a:cubicBezTo>
                      <a:cubicBezTo>
                        <a:pt x="1356" y="1371"/>
                        <a:pt x="1550" y="1625"/>
                        <a:pt x="1803" y="1863"/>
                      </a:cubicBezTo>
                      <a:cubicBezTo>
                        <a:pt x="2081" y="2285"/>
                        <a:pt x="2426" y="2633"/>
                        <a:pt x="2812" y="2962"/>
                      </a:cubicBezTo>
                      <a:lnTo>
                        <a:pt x="2812" y="2962"/>
                      </a:lnTo>
                      <a:cubicBezTo>
                        <a:pt x="1833" y="3064"/>
                        <a:pt x="904" y="3309"/>
                        <a:pt x="60" y="3725"/>
                      </a:cubicBezTo>
                      <a:cubicBezTo>
                        <a:pt x="1" y="3725"/>
                        <a:pt x="1" y="3800"/>
                        <a:pt x="1" y="3859"/>
                      </a:cubicBezTo>
                      <a:cubicBezTo>
                        <a:pt x="1" y="3859"/>
                        <a:pt x="60" y="3919"/>
                        <a:pt x="120" y="3919"/>
                      </a:cubicBezTo>
                      <a:cubicBezTo>
                        <a:pt x="1178" y="3606"/>
                        <a:pt x="2235" y="3353"/>
                        <a:pt x="3353" y="3293"/>
                      </a:cubicBezTo>
                      <a:cubicBezTo>
                        <a:pt x="3412" y="3293"/>
                        <a:pt x="3472" y="3293"/>
                        <a:pt x="3472" y="3233"/>
                      </a:cubicBezTo>
                      <a:cubicBezTo>
                        <a:pt x="3591" y="3174"/>
                        <a:pt x="3591" y="3055"/>
                        <a:pt x="3472" y="2921"/>
                      </a:cubicBezTo>
                      <a:cubicBezTo>
                        <a:pt x="2980" y="2548"/>
                        <a:pt x="2474" y="2116"/>
                        <a:pt x="2042" y="1625"/>
                      </a:cubicBezTo>
                      <a:cubicBezTo>
                        <a:pt x="1863" y="1371"/>
                        <a:pt x="1669" y="1118"/>
                        <a:pt x="1490" y="880"/>
                      </a:cubicBezTo>
                      <a:cubicBezTo>
                        <a:pt x="1297" y="626"/>
                        <a:pt x="1118" y="373"/>
                        <a:pt x="984" y="75"/>
                      </a:cubicBezTo>
                      <a:cubicBezTo>
                        <a:pt x="924" y="1"/>
                        <a:pt x="924" y="1"/>
                        <a:pt x="865" y="1"/>
                      </a:cubicBezTo>
                      <a:close/>
                    </a:path>
                  </a:pathLst>
                </a:custGeom>
                <a:solidFill>
                  <a:srgbClr val="5223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19"/>
                <p:cNvSpPr/>
                <p:nvPr/>
              </p:nvSpPr>
              <p:spPr>
                <a:xfrm>
                  <a:off x="2799839" y="4529804"/>
                  <a:ext cx="118073" cy="137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5" h="4410" extrusionOk="0">
                      <a:moveTo>
                        <a:pt x="999" y="0"/>
                      </a:moveTo>
                      <a:cubicBezTo>
                        <a:pt x="939" y="0"/>
                        <a:pt x="939" y="60"/>
                        <a:pt x="939" y="119"/>
                      </a:cubicBezTo>
                      <a:cubicBezTo>
                        <a:pt x="1118" y="864"/>
                        <a:pt x="1490" y="1549"/>
                        <a:pt x="1922" y="2175"/>
                      </a:cubicBezTo>
                      <a:cubicBezTo>
                        <a:pt x="2228" y="2593"/>
                        <a:pt x="2555" y="3018"/>
                        <a:pt x="2907" y="3421"/>
                      </a:cubicBezTo>
                      <a:lnTo>
                        <a:pt x="2907" y="3421"/>
                      </a:lnTo>
                      <a:cubicBezTo>
                        <a:pt x="2830" y="3415"/>
                        <a:pt x="2750" y="3412"/>
                        <a:pt x="2667" y="3412"/>
                      </a:cubicBezTo>
                      <a:cubicBezTo>
                        <a:pt x="2580" y="3394"/>
                        <a:pt x="2491" y="3387"/>
                        <a:pt x="2402" y="3387"/>
                      </a:cubicBezTo>
                      <a:cubicBezTo>
                        <a:pt x="2186" y="3387"/>
                        <a:pt x="1965" y="3429"/>
                        <a:pt x="1744" y="3471"/>
                      </a:cubicBezTo>
                      <a:cubicBezTo>
                        <a:pt x="1118" y="3665"/>
                        <a:pt x="626" y="3903"/>
                        <a:pt x="60" y="4216"/>
                      </a:cubicBezTo>
                      <a:cubicBezTo>
                        <a:pt x="60" y="4216"/>
                        <a:pt x="1" y="4276"/>
                        <a:pt x="60" y="4335"/>
                      </a:cubicBezTo>
                      <a:cubicBezTo>
                        <a:pt x="60" y="4410"/>
                        <a:pt x="135" y="4410"/>
                        <a:pt x="194" y="4410"/>
                      </a:cubicBezTo>
                      <a:cubicBezTo>
                        <a:pt x="745" y="4157"/>
                        <a:pt x="1252" y="3963"/>
                        <a:pt x="1863" y="3844"/>
                      </a:cubicBezTo>
                      <a:cubicBezTo>
                        <a:pt x="2029" y="3804"/>
                        <a:pt x="2207" y="3785"/>
                        <a:pt x="2389" y="3785"/>
                      </a:cubicBezTo>
                      <a:cubicBezTo>
                        <a:pt x="2760" y="3785"/>
                        <a:pt x="3147" y="3867"/>
                        <a:pt x="3487" y="4037"/>
                      </a:cubicBezTo>
                      <a:cubicBezTo>
                        <a:pt x="3546" y="4037"/>
                        <a:pt x="3606" y="4037"/>
                        <a:pt x="3665" y="3963"/>
                      </a:cubicBezTo>
                      <a:cubicBezTo>
                        <a:pt x="3785" y="3903"/>
                        <a:pt x="3785" y="3784"/>
                        <a:pt x="3725" y="3665"/>
                      </a:cubicBezTo>
                      <a:cubicBezTo>
                        <a:pt x="3233" y="3099"/>
                        <a:pt x="2742" y="2548"/>
                        <a:pt x="2295" y="1981"/>
                      </a:cubicBezTo>
                      <a:cubicBezTo>
                        <a:pt x="1803" y="1356"/>
                        <a:pt x="1431" y="745"/>
                        <a:pt x="1118" y="60"/>
                      </a:cubicBezTo>
                      <a:cubicBezTo>
                        <a:pt x="1118" y="0"/>
                        <a:pt x="1058" y="0"/>
                        <a:pt x="999" y="0"/>
                      </a:cubicBezTo>
                      <a:close/>
                    </a:path>
                  </a:pathLst>
                </a:custGeom>
                <a:solidFill>
                  <a:srgbClr val="5223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8" name="Google Shape;2638;p19"/>
                <p:cNvSpPr/>
                <p:nvPr/>
              </p:nvSpPr>
              <p:spPr>
                <a:xfrm>
                  <a:off x="2856083" y="4546993"/>
                  <a:ext cx="149206" cy="187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3" h="6019" extrusionOk="0">
                      <a:moveTo>
                        <a:pt x="2116" y="0"/>
                      </a:moveTo>
                      <a:cubicBezTo>
                        <a:pt x="2056" y="0"/>
                        <a:pt x="1982" y="60"/>
                        <a:pt x="1982" y="134"/>
                      </a:cubicBezTo>
                      <a:cubicBezTo>
                        <a:pt x="2116" y="1177"/>
                        <a:pt x="2354" y="2175"/>
                        <a:pt x="2801" y="3173"/>
                      </a:cubicBezTo>
                      <a:cubicBezTo>
                        <a:pt x="2980" y="3665"/>
                        <a:pt x="3233" y="4157"/>
                        <a:pt x="3471" y="4604"/>
                      </a:cubicBezTo>
                      <a:cubicBezTo>
                        <a:pt x="3627" y="4907"/>
                        <a:pt x="3806" y="5187"/>
                        <a:pt x="3994" y="5459"/>
                      </a:cubicBezTo>
                      <a:lnTo>
                        <a:pt x="3994" y="5459"/>
                      </a:lnTo>
                      <a:cubicBezTo>
                        <a:pt x="3820" y="5417"/>
                        <a:pt x="3645" y="5376"/>
                        <a:pt x="3471" y="5349"/>
                      </a:cubicBezTo>
                      <a:cubicBezTo>
                        <a:pt x="3099" y="5274"/>
                        <a:pt x="2726" y="5274"/>
                        <a:pt x="2354" y="5274"/>
                      </a:cubicBezTo>
                      <a:cubicBezTo>
                        <a:pt x="1982" y="5274"/>
                        <a:pt x="1609" y="5274"/>
                        <a:pt x="1177" y="5349"/>
                      </a:cubicBezTo>
                      <a:cubicBezTo>
                        <a:pt x="805" y="5408"/>
                        <a:pt x="432" y="5468"/>
                        <a:pt x="119" y="5587"/>
                      </a:cubicBezTo>
                      <a:cubicBezTo>
                        <a:pt x="60" y="5587"/>
                        <a:pt x="0" y="5646"/>
                        <a:pt x="60" y="5721"/>
                      </a:cubicBezTo>
                      <a:cubicBezTo>
                        <a:pt x="60" y="5781"/>
                        <a:pt x="119" y="5781"/>
                        <a:pt x="119" y="5781"/>
                      </a:cubicBezTo>
                      <a:cubicBezTo>
                        <a:pt x="492" y="5721"/>
                        <a:pt x="864" y="5646"/>
                        <a:pt x="1237" y="5646"/>
                      </a:cubicBezTo>
                      <a:cubicBezTo>
                        <a:pt x="1423" y="5617"/>
                        <a:pt x="1609" y="5602"/>
                        <a:pt x="1795" y="5602"/>
                      </a:cubicBezTo>
                      <a:cubicBezTo>
                        <a:pt x="1982" y="5602"/>
                        <a:pt x="2168" y="5617"/>
                        <a:pt x="2354" y="5646"/>
                      </a:cubicBezTo>
                      <a:cubicBezTo>
                        <a:pt x="2726" y="5646"/>
                        <a:pt x="3039" y="5721"/>
                        <a:pt x="3412" y="5781"/>
                      </a:cubicBezTo>
                      <a:cubicBezTo>
                        <a:pt x="3784" y="5840"/>
                        <a:pt x="4157" y="5900"/>
                        <a:pt x="4469" y="6019"/>
                      </a:cubicBezTo>
                      <a:cubicBezTo>
                        <a:pt x="4529" y="6019"/>
                        <a:pt x="4589" y="6019"/>
                        <a:pt x="4663" y="5959"/>
                      </a:cubicBezTo>
                      <a:cubicBezTo>
                        <a:pt x="4782" y="5900"/>
                        <a:pt x="4782" y="5781"/>
                        <a:pt x="4723" y="5721"/>
                      </a:cubicBezTo>
                      <a:cubicBezTo>
                        <a:pt x="4410" y="5274"/>
                        <a:pt x="4097" y="4842"/>
                        <a:pt x="3844" y="4410"/>
                      </a:cubicBezTo>
                      <a:cubicBezTo>
                        <a:pt x="3605" y="3978"/>
                        <a:pt x="3352" y="3486"/>
                        <a:pt x="3173" y="3039"/>
                      </a:cubicBezTo>
                      <a:cubicBezTo>
                        <a:pt x="2726" y="2056"/>
                        <a:pt x="2428" y="1058"/>
                        <a:pt x="2175" y="60"/>
                      </a:cubicBezTo>
                      <a:cubicBezTo>
                        <a:pt x="2175" y="0"/>
                        <a:pt x="2175" y="0"/>
                        <a:pt x="2116" y="0"/>
                      </a:cubicBezTo>
                      <a:close/>
                    </a:path>
                  </a:pathLst>
                </a:custGeom>
                <a:solidFill>
                  <a:srgbClr val="5223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39" name="Google Shape;2639;p19"/>
              <p:cNvSpPr/>
              <p:nvPr/>
            </p:nvSpPr>
            <p:spPr>
              <a:xfrm>
                <a:off x="3156579" y="4550072"/>
                <a:ext cx="142842" cy="210379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9"/>
              <p:cNvSpPr/>
              <p:nvPr/>
            </p:nvSpPr>
            <p:spPr>
              <a:xfrm>
                <a:off x="3253190" y="4585384"/>
                <a:ext cx="52938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9"/>
              <p:cNvSpPr/>
              <p:nvPr/>
            </p:nvSpPr>
            <p:spPr>
              <a:xfrm>
                <a:off x="3314613" y="4581267"/>
                <a:ext cx="37465" cy="96549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9"/>
              <p:cNvSpPr/>
              <p:nvPr/>
            </p:nvSpPr>
            <p:spPr>
              <a:xfrm flipH="1">
                <a:off x="5688572" y="4647631"/>
                <a:ext cx="104378" cy="153713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9"/>
              <p:cNvSpPr/>
              <p:nvPr/>
            </p:nvSpPr>
            <p:spPr>
              <a:xfrm flipH="1">
                <a:off x="5683674" y="4673433"/>
                <a:ext cx="38683" cy="94224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19"/>
              <p:cNvSpPr/>
              <p:nvPr/>
            </p:nvSpPr>
            <p:spPr>
              <a:xfrm flipH="1">
                <a:off x="5650099" y="4670424"/>
                <a:ext cx="27377" cy="70543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19"/>
              <p:cNvSpPr/>
              <p:nvPr/>
            </p:nvSpPr>
            <p:spPr>
              <a:xfrm>
                <a:off x="4410612" y="4505019"/>
                <a:ext cx="104378" cy="153713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19"/>
              <p:cNvSpPr/>
              <p:nvPr/>
            </p:nvSpPr>
            <p:spPr>
              <a:xfrm>
                <a:off x="4481205" y="4530821"/>
                <a:ext cx="38683" cy="94224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19"/>
              <p:cNvSpPr/>
              <p:nvPr/>
            </p:nvSpPr>
            <p:spPr>
              <a:xfrm>
                <a:off x="4526086" y="4527812"/>
                <a:ext cx="27377" cy="70543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8" name="Google Shape;2648;p19"/>
            <p:cNvGrpSpPr/>
            <p:nvPr/>
          </p:nvGrpSpPr>
          <p:grpSpPr>
            <a:xfrm>
              <a:off x="753978" y="3481216"/>
              <a:ext cx="251405" cy="404488"/>
              <a:chOff x="906350" y="3833300"/>
              <a:chExt cx="174575" cy="280875"/>
            </a:xfrm>
          </p:grpSpPr>
          <p:sp>
            <p:nvSpPr>
              <p:cNvPr id="2649" name="Google Shape;2649;p19"/>
              <p:cNvSpPr/>
              <p:nvPr/>
            </p:nvSpPr>
            <p:spPr>
              <a:xfrm>
                <a:off x="906350" y="3833300"/>
                <a:ext cx="16072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8689" extrusionOk="0">
                    <a:moveTo>
                      <a:pt x="2354" y="1"/>
                    </a:moveTo>
                    <a:cubicBezTo>
                      <a:pt x="1072" y="1"/>
                      <a:pt x="0" y="2377"/>
                      <a:pt x="219" y="4590"/>
                    </a:cubicBezTo>
                    <a:cubicBezTo>
                      <a:pt x="472" y="7018"/>
                      <a:pt x="3824" y="8627"/>
                      <a:pt x="4509" y="8687"/>
                    </a:cubicBezTo>
                    <a:cubicBezTo>
                      <a:pt x="4521" y="8688"/>
                      <a:pt x="4534" y="8689"/>
                      <a:pt x="4547" y="8689"/>
                    </a:cubicBezTo>
                    <a:cubicBezTo>
                      <a:pt x="5069" y="8689"/>
                      <a:pt x="6428" y="7511"/>
                      <a:pt x="6312" y="5156"/>
                    </a:cubicBezTo>
                    <a:cubicBezTo>
                      <a:pt x="6178" y="2668"/>
                      <a:pt x="4077" y="553"/>
                      <a:pt x="2707" y="61"/>
                    </a:cubicBezTo>
                    <a:cubicBezTo>
                      <a:pt x="2588" y="20"/>
                      <a:pt x="2470" y="1"/>
                      <a:pt x="23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19"/>
              <p:cNvSpPr/>
              <p:nvPr/>
            </p:nvSpPr>
            <p:spPr>
              <a:xfrm>
                <a:off x="961725" y="3867225"/>
                <a:ext cx="119200" cy="2469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9878" extrusionOk="0">
                    <a:moveTo>
                      <a:pt x="179" y="0"/>
                    </a:moveTo>
                    <a:cubicBezTo>
                      <a:pt x="60" y="75"/>
                      <a:pt x="0" y="134"/>
                      <a:pt x="0" y="254"/>
                    </a:cubicBezTo>
                    <a:cubicBezTo>
                      <a:pt x="0" y="254"/>
                      <a:pt x="60" y="373"/>
                      <a:pt x="60" y="686"/>
                    </a:cubicBezTo>
                    <a:cubicBezTo>
                      <a:pt x="119" y="820"/>
                      <a:pt x="119" y="998"/>
                      <a:pt x="179" y="1192"/>
                    </a:cubicBezTo>
                    <a:cubicBezTo>
                      <a:pt x="179" y="1430"/>
                      <a:pt x="239" y="1624"/>
                      <a:pt x="298" y="1862"/>
                    </a:cubicBezTo>
                    <a:cubicBezTo>
                      <a:pt x="298" y="2116"/>
                      <a:pt x="373" y="2429"/>
                      <a:pt x="432" y="2682"/>
                    </a:cubicBezTo>
                    <a:cubicBezTo>
                      <a:pt x="492" y="2980"/>
                      <a:pt x="551" y="3293"/>
                      <a:pt x="671" y="3605"/>
                    </a:cubicBezTo>
                    <a:cubicBezTo>
                      <a:pt x="745" y="3918"/>
                      <a:pt x="864" y="4231"/>
                      <a:pt x="924" y="4544"/>
                    </a:cubicBezTo>
                    <a:cubicBezTo>
                      <a:pt x="1043" y="4842"/>
                      <a:pt x="1117" y="5155"/>
                      <a:pt x="1237" y="5468"/>
                    </a:cubicBezTo>
                    <a:cubicBezTo>
                      <a:pt x="1415" y="5780"/>
                      <a:pt x="1490" y="6153"/>
                      <a:pt x="1669" y="6406"/>
                    </a:cubicBezTo>
                    <a:cubicBezTo>
                      <a:pt x="1788" y="6704"/>
                      <a:pt x="1982" y="7017"/>
                      <a:pt x="2101" y="7330"/>
                    </a:cubicBezTo>
                    <a:cubicBezTo>
                      <a:pt x="2294" y="7583"/>
                      <a:pt x="2473" y="7821"/>
                      <a:pt x="2607" y="8075"/>
                    </a:cubicBezTo>
                    <a:cubicBezTo>
                      <a:pt x="2726" y="8194"/>
                      <a:pt x="2786" y="8328"/>
                      <a:pt x="2905" y="8447"/>
                    </a:cubicBezTo>
                    <a:cubicBezTo>
                      <a:pt x="2980" y="8566"/>
                      <a:pt x="3099" y="8641"/>
                      <a:pt x="3158" y="8760"/>
                    </a:cubicBezTo>
                    <a:cubicBezTo>
                      <a:pt x="3352" y="8939"/>
                      <a:pt x="3531" y="9073"/>
                      <a:pt x="3650" y="9252"/>
                    </a:cubicBezTo>
                    <a:cubicBezTo>
                      <a:pt x="3844" y="9386"/>
                      <a:pt x="3963" y="9505"/>
                      <a:pt x="4097" y="9564"/>
                    </a:cubicBezTo>
                    <a:cubicBezTo>
                      <a:pt x="4216" y="9684"/>
                      <a:pt x="4335" y="9758"/>
                      <a:pt x="4395" y="9758"/>
                    </a:cubicBezTo>
                    <a:cubicBezTo>
                      <a:pt x="4469" y="9818"/>
                      <a:pt x="4469" y="9877"/>
                      <a:pt x="4469" y="9877"/>
                    </a:cubicBezTo>
                    <a:cubicBezTo>
                      <a:pt x="4589" y="9877"/>
                      <a:pt x="4648" y="9877"/>
                      <a:pt x="4708" y="9818"/>
                    </a:cubicBezTo>
                    <a:cubicBezTo>
                      <a:pt x="4767" y="9758"/>
                      <a:pt x="4767" y="9624"/>
                      <a:pt x="4708" y="9564"/>
                    </a:cubicBezTo>
                    <a:cubicBezTo>
                      <a:pt x="4708" y="9564"/>
                      <a:pt x="4589" y="9445"/>
                      <a:pt x="4335" y="9252"/>
                    </a:cubicBezTo>
                    <a:lnTo>
                      <a:pt x="3963" y="8879"/>
                    </a:lnTo>
                    <a:cubicBezTo>
                      <a:pt x="3844" y="8760"/>
                      <a:pt x="3725" y="8566"/>
                      <a:pt x="3590" y="8388"/>
                    </a:cubicBezTo>
                    <a:cubicBezTo>
                      <a:pt x="3471" y="8328"/>
                      <a:pt x="3412" y="8194"/>
                      <a:pt x="3352" y="8075"/>
                    </a:cubicBezTo>
                    <a:cubicBezTo>
                      <a:pt x="3278" y="8015"/>
                      <a:pt x="3158" y="7896"/>
                      <a:pt x="3099" y="7762"/>
                    </a:cubicBezTo>
                    <a:cubicBezTo>
                      <a:pt x="2980" y="7523"/>
                      <a:pt x="2786" y="7270"/>
                      <a:pt x="2667" y="7017"/>
                    </a:cubicBezTo>
                    <a:cubicBezTo>
                      <a:pt x="2533" y="6704"/>
                      <a:pt x="2354" y="6466"/>
                      <a:pt x="2235" y="6153"/>
                    </a:cubicBezTo>
                    <a:cubicBezTo>
                      <a:pt x="2101" y="5840"/>
                      <a:pt x="1982" y="5527"/>
                      <a:pt x="1862" y="5289"/>
                    </a:cubicBezTo>
                    <a:cubicBezTo>
                      <a:pt x="1788" y="4976"/>
                      <a:pt x="1669" y="4663"/>
                      <a:pt x="1550" y="4350"/>
                    </a:cubicBezTo>
                    <a:cubicBezTo>
                      <a:pt x="1415" y="4037"/>
                      <a:pt x="1356" y="3725"/>
                      <a:pt x="1237" y="3427"/>
                    </a:cubicBezTo>
                    <a:cubicBezTo>
                      <a:pt x="1177" y="3114"/>
                      <a:pt x="1117" y="2801"/>
                      <a:pt x="983" y="2548"/>
                    </a:cubicBezTo>
                    <a:cubicBezTo>
                      <a:pt x="924" y="2309"/>
                      <a:pt x="864" y="1997"/>
                      <a:pt x="805" y="1803"/>
                    </a:cubicBezTo>
                    <a:cubicBezTo>
                      <a:pt x="671" y="1311"/>
                      <a:pt x="551" y="879"/>
                      <a:pt x="492" y="626"/>
                    </a:cubicBezTo>
                    <a:cubicBezTo>
                      <a:pt x="432" y="313"/>
                      <a:pt x="373" y="134"/>
                      <a:pt x="373" y="134"/>
                    </a:cubicBezTo>
                    <a:cubicBezTo>
                      <a:pt x="373" y="75"/>
                      <a:pt x="239" y="0"/>
                      <a:pt x="179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1" name="Google Shape;2651;p19"/>
            <p:cNvGrpSpPr/>
            <p:nvPr/>
          </p:nvGrpSpPr>
          <p:grpSpPr>
            <a:xfrm>
              <a:off x="8329618" y="4195730"/>
              <a:ext cx="162775" cy="205173"/>
              <a:chOff x="1014225" y="4195075"/>
              <a:chExt cx="85325" cy="107550"/>
            </a:xfrm>
          </p:grpSpPr>
          <p:sp>
            <p:nvSpPr>
              <p:cNvPr id="2652" name="Google Shape;2652;p19"/>
              <p:cNvSpPr/>
              <p:nvPr/>
            </p:nvSpPr>
            <p:spPr>
              <a:xfrm>
                <a:off x="1014225" y="4232725"/>
                <a:ext cx="4992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2796" extrusionOk="0">
                    <a:moveTo>
                      <a:pt x="489" y="0"/>
                    </a:moveTo>
                    <a:cubicBezTo>
                      <a:pt x="425" y="0"/>
                      <a:pt x="363" y="15"/>
                      <a:pt x="314" y="39"/>
                    </a:cubicBezTo>
                    <a:cubicBezTo>
                      <a:pt x="135" y="99"/>
                      <a:pt x="60" y="159"/>
                      <a:pt x="60" y="278"/>
                    </a:cubicBezTo>
                    <a:cubicBezTo>
                      <a:pt x="1" y="412"/>
                      <a:pt x="1" y="591"/>
                      <a:pt x="60" y="725"/>
                    </a:cubicBezTo>
                    <a:cubicBezTo>
                      <a:pt x="314" y="1023"/>
                      <a:pt x="567" y="1276"/>
                      <a:pt x="805" y="1589"/>
                    </a:cubicBezTo>
                    <a:cubicBezTo>
                      <a:pt x="1058" y="1902"/>
                      <a:pt x="1178" y="2334"/>
                      <a:pt x="1371" y="2706"/>
                    </a:cubicBezTo>
                    <a:cubicBezTo>
                      <a:pt x="1401" y="2766"/>
                      <a:pt x="1464" y="2795"/>
                      <a:pt x="1520" y="2795"/>
                    </a:cubicBezTo>
                    <a:cubicBezTo>
                      <a:pt x="1576" y="2795"/>
                      <a:pt x="1625" y="2766"/>
                      <a:pt x="1625" y="2706"/>
                    </a:cubicBezTo>
                    <a:cubicBezTo>
                      <a:pt x="1997" y="1842"/>
                      <a:pt x="1371" y="650"/>
                      <a:pt x="746" y="99"/>
                    </a:cubicBezTo>
                    <a:cubicBezTo>
                      <a:pt x="676" y="29"/>
                      <a:pt x="580" y="0"/>
                      <a:pt x="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19"/>
              <p:cNvSpPr/>
              <p:nvPr/>
            </p:nvSpPr>
            <p:spPr>
              <a:xfrm>
                <a:off x="1027175" y="4195075"/>
                <a:ext cx="4780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902" extrusionOk="0">
                    <a:moveTo>
                      <a:pt x="579" y="1"/>
                    </a:moveTo>
                    <a:cubicBezTo>
                      <a:pt x="303" y="1"/>
                      <a:pt x="0" y="261"/>
                      <a:pt x="168" y="547"/>
                    </a:cubicBezTo>
                    <a:cubicBezTo>
                      <a:pt x="481" y="1039"/>
                      <a:pt x="794" y="1545"/>
                      <a:pt x="1107" y="2037"/>
                    </a:cubicBezTo>
                    <a:cubicBezTo>
                      <a:pt x="1226" y="2231"/>
                      <a:pt x="1405" y="2469"/>
                      <a:pt x="1539" y="2722"/>
                    </a:cubicBezTo>
                    <a:cubicBezTo>
                      <a:pt x="1658" y="2782"/>
                      <a:pt x="1777" y="2782"/>
                      <a:pt x="1851" y="2901"/>
                    </a:cubicBezTo>
                    <a:lnTo>
                      <a:pt x="1911" y="2841"/>
                    </a:lnTo>
                    <a:lnTo>
                      <a:pt x="1851" y="2841"/>
                    </a:lnTo>
                    <a:cubicBezTo>
                      <a:pt x="1851" y="2782"/>
                      <a:pt x="1911" y="2603"/>
                      <a:pt x="1911" y="2529"/>
                    </a:cubicBezTo>
                    <a:cubicBezTo>
                      <a:pt x="1777" y="2290"/>
                      <a:pt x="1658" y="2037"/>
                      <a:pt x="1598" y="1724"/>
                    </a:cubicBezTo>
                    <a:cubicBezTo>
                      <a:pt x="1345" y="1233"/>
                      <a:pt x="1166" y="741"/>
                      <a:pt x="913" y="234"/>
                    </a:cubicBezTo>
                    <a:cubicBezTo>
                      <a:pt x="853" y="68"/>
                      <a:pt x="719" y="1"/>
                      <a:pt x="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19"/>
              <p:cNvSpPr/>
              <p:nvPr/>
            </p:nvSpPr>
            <p:spPr>
              <a:xfrm>
                <a:off x="1070100" y="4196775"/>
                <a:ext cx="29450" cy="7717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3087" extrusionOk="0">
                    <a:moveTo>
                      <a:pt x="381" y="1"/>
                    </a:moveTo>
                    <a:cubicBezTo>
                      <a:pt x="226" y="1"/>
                      <a:pt x="115" y="114"/>
                      <a:pt x="60" y="300"/>
                    </a:cubicBezTo>
                    <a:cubicBezTo>
                      <a:pt x="0" y="673"/>
                      <a:pt x="373" y="1224"/>
                      <a:pt x="507" y="1597"/>
                    </a:cubicBezTo>
                    <a:cubicBezTo>
                      <a:pt x="686" y="2088"/>
                      <a:pt x="686" y="2595"/>
                      <a:pt x="805" y="3086"/>
                    </a:cubicBezTo>
                    <a:lnTo>
                      <a:pt x="879" y="3086"/>
                    </a:lnTo>
                    <a:cubicBezTo>
                      <a:pt x="1177" y="2714"/>
                      <a:pt x="1177" y="2029"/>
                      <a:pt x="1177" y="1597"/>
                    </a:cubicBezTo>
                    <a:cubicBezTo>
                      <a:pt x="1118" y="1105"/>
                      <a:pt x="1118" y="166"/>
                      <a:pt x="566" y="47"/>
                    </a:cubicBezTo>
                    <a:cubicBezTo>
                      <a:pt x="499" y="16"/>
                      <a:pt x="437" y="1"/>
                      <a:pt x="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5" name="Google Shape;2655;p19"/>
            <p:cNvGrpSpPr/>
            <p:nvPr/>
          </p:nvGrpSpPr>
          <p:grpSpPr>
            <a:xfrm rot="867187">
              <a:off x="4483934" y="4248952"/>
              <a:ext cx="471923" cy="357443"/>
              <a:chOff x="1183325" y="4056800"/>
              <a:chExt cx="471900" cy="357425"/>
            </a:xfrm>
          </p:grpSpPr>
          <p:sp>
            <p:nvSpPr>
              <p:cNvPr id="2656" name="Google Shape;2656;p19"/>
              <p:cNvSpPr/>
              <p:nvPr/>
            </p:nvSpPr>
            <p:spPr>
              <a:xfrm>
                <a:off x="1183325" y="4056800"/>
                <a:ext cx="4022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11531" extrusionOk="0">
                    <a:moveTo>
                      <a:pt x="5661" y="0"/>
                    </a:moveTo>
                    <a:cubicBezTo>
                      <a:pt x="3173" y="60"/>
                      <a:pt x="3233" y="1862"/>
                      <a:pt x="2429" y="1862"/>
                    </a:cubicBezTo>
                    <a:cubicBezTo>
                      <a:pt x="2059" y="1862"/>
                      <a:pt x="1636" y="1755"/>
                      <a:pt x="1262" y="1755"/>
                    </a:cubicBezTo>
                    <a:cubicBezTo>
                      <a:pt x="822" y="1755"/>
                      <a:pt x="450" y="1903"/>
                      <a:pt x="313" y="2548"/>
                    </a:cubicBezTo>
                    <a:cubicBezTo>
                      <a:pt x="0" y="3784"/>
                      <a:pt x="4231" y="6391"/>
                      <a:pt x="5900" y="6570"/>
                    </a:cubicBezTo>
                    <a:cubicBezTo>
                      <a:pt x="5900" y="6570"/>
                      <a:pt x="5155" y="7687"/>
                      <a:pt x="6466" y="9177"/>
                    </a:cubicBezTo>
                    <a:cubicBezTo>
                      <a:pt x="7018" y="9811"/>
                      <a:pt x="7629" y="9951"/>
                      <a:pt x="8225" y="9951"/>
                    </a:cubicBezTo>
                    <a:cubicBezTo>
                      <a:pt x="8696" y="9951"/>
                      <a:pt x="9158" y="9864"/>
                      <a:pt x="9573" y="9864"/>
                    </a:cubicBezTo>
                    <a:cubicBezTo>
                      <a:pt x="9866" y="9864"/>
                      <a:pt x="10135" y="9907"/>
                      <a:pt x="10369" y="10056"/>
                    </a:cubicBezTo>
                    <a:cubicBezTo>
                      <a:pt x="11113" y="10511"/>
                      <a:pt x="13101" y="11531"/>
                      <a:pt x="14397" y="11531"/>
                    </a:cubicBezTo>
                    <a:cubicBezTo>
                      <a:pt x="14839" y="11531"/>
                      <a:pt x="15200" y="11413"/>
                      <a:pt x="15404" y="11114"/>
                    </a:cubicBezTo>
                    <a:cubicBezTo>
                      <a:pt x="16090" y="10115"/>
                      <a:pt x="13542" y="2920"/>
                      <a:pt x="11307" y="2175"/>
                    </a:cubicBezTo>
                    <a:cubicBezTo>
                      <a:pt x="10571" y="1930"/>
                      <a:pt x="10084" y="1859"/>
                      <a:pt x="9739" y="1859"/>
                    </a:cubicBezTo>
                    <a:cubicBezTo>
                      <a:pt x="9270" y="1859"/>
                      <a:pt x="9065" y="1990"/>
                      <a:pt x="8854" y="1990"/>
                    </a:cubicBezTo>
                    <a:cubicBezTo>
                      <a:pt x="8751" y="1990"/>
                      <a:pt x="8646" y="1958"/>
                      <a:pt x="8507" y="1862"/>
                    </a:cubicBezTo>
                    <a:cubicBezTo>
                      <a:pt x="7821" y="1430"/>
                      <a:pt x="8075" y="0"/>
                      <a:pt x="56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9"/>
              <p:cNvSpPr/>
              <p:nvPr/>
            </p:nvSpPr>
            <p:spPr>
              <a:xfrm>
                <a:off x="1250350" y="4129775"/>
                <a:ext cx="404875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11378" extrusionOk="0">
                    <a:moveTo>
                      <a:pt x="120" y="1"/>
                    </a:moveTo>
                    <a:cubicBezTo>
                      <a:pt x="60" y="1"/>
                      <a:pt x="1" y="1"/>
                      <a:pt x="1" y="61"/>
                    </a:cubicBezTo>
                    <a:cubicBezTo>
                      <a:pt x="1" y="120"/>
                      <a:pt x="1" y="180"/>
                      <a:pt x="60" y="180"/>
                    </a:cubicBezTo>
                    <a:cubicBezTo>
                      <a:pt x="865" y="373"/>
                      <a:pt x="1669" y="612"/>
                      <a:pt x="2414" y="925"/>
                    </a:cubicBezTo>
                    <a:cubicBezTo>
                      <a:pt x="3219" y="1237"/>
                      <a:pt x="3964" y="1550"/>
                      <a:pt x="4649" y="1923"/>
                    </a:cubicBezTo>
                    <a:lnTo>
                      <a:pt x="5766" y="2474"/>
                    </a:lnTo>
                    <a:cubicBezTo>
                      <a:pt x="6079" y="2727"/>
                      <a:pt x="6451" y="2906"/>
                      <a:pt x="6824" y="3159"/>
                    </a:cubicBezTo>
                    <a:cubicBezTo>
                      <a:pt x="7137" y="3412"/>
                      <a:pt x="7450" y="3651"/>
                      <a:pt x="7748" y="3904"/>
                    </a:cubicBezTo>
                    <a:cubicBezTo>
                      <a:pt x="7941" y="4023"/>
                      <a:pt x="8060" y="4157"/>
                      <a:pt x="8254" y="4277"/>
                    </a:cubicBezTo>
                    <a:cubicBezTo>
                      <a:pt x="8373" y="4470"/>
                      <a:pt x="8492" y="4589"/>
                      <a:pt x="8686" y="4709"/>
                    </a:cubicBezTo>
                    <a:cubicBezTo>
                      <a:pt x="9863" y="5885"/>
                      <a:pt x="10980" y="7077"/>
                      <a:pt x="12157" y="8254"/>
                    </a:cubicBezTo>
                    <a:cubicBezTo>
                      <a:pt x="12783" y="8805"/>
                      <a:pt x="13334" y="9431"/>
                      <a:pt x="13960" y="9982"/>
                    </a:cubicBezTo>
                    <a:cubicBezTo>
                      <a:pt x="14273" y="10236"/>
                      <a:pt x="14585" y="10548"/>
                      <a:pt x="14958" y="10802"/>
                    </a:cubicBezTo>
                    <a:cubicBezTo>
                      <a:pt x="15271" y="10980"/>
                      <a:pt x="15643" y="11234"/>
                      <a:pt x="16075" y="11353"/>
                    </a:cubicBezTo>
                    <a:cubicBezTo>
                      <a:pt x="16093" y="11370"/>
                      <a:pt x="16110" y="11378"/>
                      <a:pt x="16126" y="11378"/>
                    </a:cubicBezTo>
                    <a:cubicBezTo>
                      <a:pt x="16165" y="11378"/>
                      <a:pt x="16194" y="11335"/>
                      <a:pt x="16194" y="11293"/>
                    </a:cubicBezTo>
                    <a:cubicBezTo>
                      <a:pt x="16194" y="11293"/>
                      <a:pt x="16194" y="11234"/>
                      <a:pt x="16135" y="11174"/>
                    </a:cubicBezTo>
                    <a:cubicBezTo>
                      <a:pt x="15762" y="11040"/>
                      <a:pt x="15450" y="10802"/>
                      <a:pt x="15077" y="10548"/>
                    </a:cubicBezTo>
                    <a:cubicBezTo>
                      <a:pt x="14764" y="10295"/>
                      <a:pt x="14451" y="10057"/>
                      <a:pt x="14213" y="9744"/>
                    </a:cubicBezTo>
                    <a:cubicBezTo>
                      <a:pt x="13587" y="9178"/>
                      <a:pt x="13036" y="8567"/>
                      <a:pt x="12410" y="8001"/>
                    </a:cubicBezTo>
                    <a:cubicBezTo>
                      <a:pt x="11293" y="6764"/>
                      <a:pt x="10176" y="5588"/>
                      <a:pt x="8999" y="4396"/>
                    </a:cubicBezTo>
                    <a:cubicBezTo>
                      <a:pt x="8805" y="4277"/>
                      <a:pt x="8686" y="4157"/>
                      <a:pt x="8492" y="3964"/>
                    </a:cubicBezTo>
                    <a:cubicBezTo>
                      <a:pt x="8373" y="3845"/>
                      <a:pt x="8194" y="3725"/>
                      <a:pt x="8060" y="3591"/>
                    </a:cubicBezTo>
                    <a:cubicBezTo>
                      <a:pt x="7688" y="3278"/>
                      <a:pt x="7375" y="3040"/>
                      <a:pt x="7003" y="2787"/>
                    </a:cubicBezTo>
                    <a:cubicBezTo>
                      <a:pt x="6705" y="2534"/>
                      <a:pt x="6332" y="2355"/>
                      <a:pt x="5960" y="2161"/>
                    </a:cubicBezTo>
                    <a:cubicBezTo>
                      <a:pt x="5587" y="1923"/>
                      <a:pt x="5215" y="1729"/>
                      <a:pt x="4842" y="1550"/>
                    </a:cubicBezTo>
                    <a:cubicBezTo>
                      <a:pt x="3353" y="865"/>
                      <a:pt x="1729" y="299"/>
                      <a:pt x="12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9"/>
              <p:cNvSpPr/>
              <p:nvPr/>
            </p:nvSpPr>
            <p:spPr>
              <a:xfrm>
                <a:off x="1279775" y="4090675"/>
                <a:ext cx="89775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3919" extrusionOk="0">
                    <a:moveTo>
                      <a:pt x="865" y="1"/>
                    </a:moveTo>
                    <a:cubicBezTo>
                      <a:pt x="805" y="1"/>
                      <a:pt x="746" y="75"/>
                      <a:pt x="805" y="135"/>
                    </a:cubicBezTo>
                    <a:cubicBezTo>
                      <a:pt x="865" y="448"/>
                      <a:pt x="1058" y="746"/>
                      <a:pt x="1178" y="1058"/>
                    </a:cubicBezTo>
                    <a:cubicBezTo>
                      <a:pt x="1356" y="1371"/>
                      <a:pt x="1550" y="1625"/>
                      <a:pt x="1803" y="1863"/>
                    </a:cubicBezTo>
                    <a:cubicBezTo>
                      <a:pt x="2081" y="2285"/>
                      <a:pt x="2426" y="2633"/>
                      <a:pt x="2812" y="2962"/>
                    </a:cubicBezTo>
                    <a:lnTo>
                      <a:pt x="2812" y="2962"/>
                    </a:lnTo>
                    <a:cubicBezTo>
                      <a:pt x="1833" y="3064"/>
                      <a:pt x="904" y="3309"/>
                      <a:pt x="60" y="3725"/>
                    </a:cubicBezTo>
                    <a:cubicBezTo>
                      <a:pt x="1" y="3725"/>
                      <a:pt x="1" y="3800"/>
                      <a:pt x="1" y="3859"/>
                    </a:cubicBezTo>
                    <a:cubicBezTo>
                      <a:pt x="1" y="3859"/>
                      <a:pt x="60" y="3919"/>
                      <a:pt x="120" y="3919"/>
                    </a:cubicBezTo>
                    <a:cubicBezTo>
                      <a:pt x="1178" y="3606"/>
                      <a:pt x="2235" y="3353"/>
                      <a:pt x="3353" y="3293"/>
                    </a:cubicBezTo>
                    <a:cubicBezTo>
                      <a:pt x="3412" y="3293"/>
                      <a:pt x="3472" y="3293"/>
                      <a:pt x="3472" y="3233"/>
                    </a:cubicBezTo>
                    <a:cubicBezTo>
                      <a:pt x="3591" y="3174"/>
                      <a:pt x="3591" y="3055"/>
                      <a:pt x="3472" y="2921"/>
                    </a:cubicBezTo>
                    <a:cubicBezTo>
                      <a:pt x="2980" y="2548"/>
                      <a:pt x="2474" y="2116"/>
                      <a:pt x="2042" y="1625"/>
                    </a:cubicBezTo>
                    <a:cubicBezTo>
                      <a:pt x="1863" y="1371"/>
                      <a:pt x="1669" y="1118"/>
                      <a:pt x="1490" y="880"/>
                    </a:cubicBezTo>
                    <a:cubicBezTo>
                      <a:pt x="1297" y="626"/>
                      <a:pt x="1118" y="373"/>
                      <a:pt x="984" y="75"/>
                    </a:cubicBezTo>
                    <a:cubicBezTo>
                      <a:pt x="924" y="1"/>
                      <a:pt x="924" y="1"/>
                      <a:pt x="865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9"/>
              <p:cNvSpPr/>
              <p:nvPr/>
            </p:nvSpPr>
            <p:spPr>
              <a:xfrm>
                <a:off x="1349425" y="4121975"/>
                <a:ext cx="94625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410" extrusionOk="0">
                    <a:moveTo>
                      <a:pt x="999" y="0"/>
                    </a:moveTo>
                    <a:cubicBezTo>
                      <a:pt x="939" y="0"/>
                      <a:pt x="939" y="60"/>
                      <a:pt x="939" y="119"/>
                    </a:cubicBezTo>
                    <a:cubicBezTo>
                      <a:pt x="1118" y="864"/>
                      <a:pt x="1490" y="1549"/>
                      <a:pt x="1922" y="2175"/>
                    </a:cubicBezTo>
                    <a:cubicBezTo>
                      <a:pt x="2228" y="2593"/>
                      <a:pt x="2555" y="3018"/>
                      <a:pt x="2907" y="3421"/>
                    </a:cubicBezTo>
                    <a:lnTo>
                      <a:pt x="2907" y="3421"/>
                    </a:lnTo>
                    <a:cubicBezTo>
                      <a:pt x="2830" y="3415"/>
                      <a:pt x="2750" y="3412"/>
                      <a:pt x="2667" y="3412"/>
                    </a:cubicBezTo>
                    <a:cubicBezTo>
                      <a:pt x="2580" y="3394"/>
                      <a:pt x="2491" y="3387"/>
                      <a:pt x="2402" y="3387"/>
                    </a:cubicBezTo>
                    <a:cubicBezTo>
                      <a:pt x="2186" y="3387"/>
                      <a:pt x="1965" y="3429"/>
                      <a:pt x="1744" y="3471"/>
                    </a:cubicBezTo>
                    <a:cubicBezTo>
                      <a:pt x="1118" y="3665"/>
                      <a:pt x="626" y="3903"/>
                      <a:pt x="60" y="4216"/>
                    </a:cubicBezTo>
                    <a:cubicBezTo>
                      <a:pt x="60" y="4216"/>
                      <a:pt x="1" y="4276"/>
                      <a:pt x="60" y="4335"/>
                    </a:cubicBezTo>
                    <a:cubicBezTo>
                      <a:pt x="60" y="4410"/>
                      <a:pt x="135" y="4410"/>
                      <a:pt x="194" y="4410"/>
                    </a:cubicBezTo>
                    <a:cubicBezTo>
                      <a:pt x="745" y="4157"/>
                      <a:pt x="1252" y="3963"/>
                      <a:pt x="1863" y="3844"/>
                    </a:cubicBezTo>
                    <a:cubicBezTo>
                      <a:pt x="2029" y="3804"/>
                      <a:pt x="2207" y="3785"/>
                      <a:pt x="2389" y="3785"/>
                    </a:cubicBezTo>
                    <a:cubicBezTo>
                      <a:pt x="2760" y="3785"/>
                      <a:pt x="3147" y="3867"/>
                      <a:pt x="3487" y="4037"/>
                    </a:cubicBezTo>
                    <a:cubicBezTo>
                      <a:pt x="3546" y="4037"/>
                      <a:pt x="3606" y="4037"/>
                      <a:pt x="3665" y="3963"/>
                    </a:cubicBezTo>
                    <a:cubicBezTo>
                      <a:pt x="3785" y="3903"/>
                      <a:pt x="3785" y="3784"/>
                      <a:pt x="3725" y="3665"/>
                    </a:cubicBezTo>
                    <a:cubicBezTo>
                      <a:pt x="3233" y="3099"/>
                      <a:pt x="2742" y="2548"/>
                      <a:pt x="2295" y="1981"/>
                    </a:cubicBezTo>
                    <a:cubicBezTo>
                      <a:pt x="1803" y="1356"/>
                      <a:pt x="1431" y="745"/>
                      <a:pt x="1118" y="60"/>
                    </a:cubicBezTo>
                    <a:cubicBezTo>
                      <a:pt x="1118" y="0"/>
                      <a:pt x="1058" y="0"/>
                      <a:pt x="999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9"/>
              <p:cNvSpPr/>
              <p:nvPr/>
            </p:nvSpPr>
            <p:spPr>
              <a:xfrm>
                <a:off x="1394500" y="4135750"/>
                <a:ext cx="119575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6019" extrusionOk="0">
                    <a:moveTo>
                      <a:pt x="2116" y="0"/>
                    </a:moveTo>
                    <a:cubicBezTo>
                      <a:pt x="2056" y="0"/>
                      <a:pt x="1982" y="60"/>
                      <a:pt x="1982" y="134"/>
                    </a:cubicBezTo>
                    <a:cubicBezTo>
                      <a:pt x="2116" y="1177"/>
                      <a:pt x="2354" y="2175"/>
                      <a:pt x="2801" y="3173"/>
                    </a:cubicBezTo>
                    <a:cubicBezTo>
                      <a:pt x="2980" y="3665"/>
                      <a:pt x="3233" y="4157"/>
                      <a:pt x="3471" y="4604"/>
                    </a:cubicBezTo>
                    <a:cubicBezTo>
                      <a:pt x="3627" y="4907"/>
                      <a:pt x="3806" y="5187"/>
                      <a:pt x="3994" y="5459"/>
                    </a:cubicBezTo>
                    <a:lnTo>
                      <a:pt x="3994" y="5459"/>
                    </a:lnTo>
                    <a:cubicBezTo>
                      <a:pt x="3820" y="5417"/>
                      <a:pt x="3645" y="5376"/>
                      <a:pt x="3471" y="5349"/>
                    </a:cubicBezTo>
                    <a:cubicBezTo>
                      <a:pt x="3099" y="5274"/>
                      <a:pt x="2726" y="5274"/>
                      <a:pt x="2354" y="5274"/>
                    </a:cubicBezTo>
                    <a:cubicBezTo>
                      <a:pt x="1982" y="5274"/>
                      <a:pt x="1609" y="5274"/>
                      <a:pt x="1177" y="5349"/>
                    </a:cubicBezTo>
                    <a:cubicBezTo>
                      <a:pt x="805" y="5408"/>
                      <a:pt x="432" y="5468"/>
                      <a:pt x="119" y="5587"/>
                    </a:cubicBezTo>
                    <a:cubicBezTo>
                      <a:pt x="60" y="5587"/>
                      <a:pt x="0" y="5646"/>
                      <a:pt x="60" y="5721"/>
                    </a:cubicBezTo>
                    <a:cubicBezTo>
                      <a:pt x="60" y="5781"/>
                      <a:pt x="119" y="5781"/>
                      <a:pt x="119" y="5781"/>
                    </a:cubicBezTo>
                    <a:cubicBezTo>
                      <a:pt x="492" y="5721"/>
                      <a:pt x="864" y="5646"/>
                      <a:pt x="1237" y="5646"/>
                    </a:cubicBezTo>
                    <a:cubicBezTo>
                      <a:pt x="1423" y="5617"/>
                      <a:pt x="1609" y="5602"/>
                      <a:pt x="1795" y="5602"/>
                    </a:cubicBezTo>
                    <a:cubicBezTo>
                      <a:pt x="1982" y="5602"/>
                      <a:pt x="2168" y="5617"/>
                      <a:pt x="2354" y="5646"/>
                    </a:cubicBezTo>
                    <a:cubicBezTo>
                      <a:pt x="2726" y="5646"/>
                      <a:pt x="3039" y="5721"/>
                      <a:pt x="3412" y="5781"/>
                    </a:cubicBezTo>
                    <a:cubicBezTo>
                      <a:pt x="3784" y="5840"/>
                      <a:pt x="4157" y="5900"/>
                      <a:pt x="4469" y="6019"/>
                    </a:cubicBezTo>
                    <a:cubicBezTo>
                      <a:pt x="4529" y="6019"/>
                      <a:pt x="4589" y="6019"/>
                      <a:pt x="4663" y="5959"/>
                    </a:cubicBezTo>
                    <a:cubicBezTo>
                      <a:pt x="4782" y="5900"/>
                      <a:pt x="4782" y="5781"/>
                      <a:pt x="4723" y="5721"/>
                    </a:cubicBezTo>
                    <a:cubicBezTo>
                      <a:pt x="4410" y="5274"/>
                      <a:pt x="4097" y="4842"/>
                      <a:pt x="3844" y="4410"/>
                    </a:cubicBezTo>
                    <a:cubicBezTo>
                      <a:pt x="3605" y="3978"/>
                      <a:pt x="3352" y="3486"/>
                      <a:pt x="3173" y="3039"/>
                    </a:cubicBezTo>
                    <a:cubicBezTo>
                      <a:pt x="2726" y="2056"/>
                      <a:pt x="2428" y="1058"/>
                      <a:pt x="2175" y="60"/>
                    </a:cubicBezTo>
                    <a:cubicBezTo>
                      <a:pt x="2175" y="0"/>
                      <a:pt x="2175" y="0"/>
                      <a:pt x="211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1" name="Google Shape;2661;p19"/>
            <p:cNvGrpSpPr/>
            <p:nvPr/>
          </p:nvGrpSpPr>
          <p:grpSpPr>
            <a:xfrm>
              <a:off x="8102175" y="3648650"/>
              <a:ext cx="220150" cy="399350"/>
              <a:chOff x="-1298600" y="-189200"/>
              <a:chExt cx="220150" cy="399350"/>
            </a:xfrm>
          </p:grpSpPr>
          <p:sp>
            <p:nvSpPr>
              <p:cNvPr id="2662" name="Google Shape;2662;p19"/>
              <p:cNvSpPr/>
              <p:nvPr/>
            </p:nvSpPr>
            <p:spPr>
              <a:xfrm>
                <a:off x="-1298600" y="-189200"/>
                <a:ext cx="215675" cy="297325"/>
              </a:xfrm>
              <a:custGeom>
                <a:avLst/>
                <a:gdLst/>
                <a:ahLst/>
                <a:cxnLst/>
                <a:rect l="l" t="t" r="r" b="b"/>
                <a:pathLst>
                  <a:path w="8627" h="11893" extrusionOk="0">
                    <a:moveTo>
                      <a:pt x="4457" y="0"/>
                    </a:moveTo>
                    <a:cubicBezTo>
                      <a:pt x="4268" y="0"/>
                      <a:pt x="4064" y="33"/>
                      <a:pt x="3844" y="108"/>
                    </a:cubicBezTo>
                    <a:cubicBezTo>
                      <a:pt x="2101" y="600"/>
                      <a:pt x="2727" y="4265"/>
                      <a:pt x="2414" y="4443"/>
                    </a:cubicBezTo>
                    <a:cubicBezTo>
                      <a:pt x="2390" y="4462"/>
                      <a:pt x="2363" y="4470"/>
                      <a:pt x="2333" y="4470"/>
                    </a:cubicBezTo>
                    <a:cubicBezTo>
                      <a:pt x="2155" y="4470"/>
                      <a:pt x="1891" y="4172"/>
                      <a:pt x="1525" y="4172"/>
                    </a:cubicBezTo>
                    <a:cubicBezTo>
                      <a:pt x="1334" y="4172"/>
                      <a:pt x="1114" y="4253"/>
                      <a:pt x="865" y="4503"/>
                    </a:cubicBezTo>
                    <a:cubicBezTo>
                      <a:pt x="1" y="5382"/>
                      <a:pt x="239" y="7304"/>
                      <a:pt x="1610" y="9345"/>
                    </a:cubicBezTo>
                    <a:cubicBezTo>
                      <a:pt x="2980" y="11460"/>
                      <a:pt x="5707" y="11892"/>
                      <a:pt x="5707" y="11892"/>
                    </a:cubicBezTo>
                    <a:cubicBezTo>
                      <a:pt x="5766" y="11088"/>
                      <a:pt x="6392" y="10030"/>
                      <a:pt x="7375" y="8540"/>
                    </a:cubicBezTo>
                    <a:cubicBezTo>
                      <a:pt x="7941" y="7736"/>
                      <a:pt x="8627" y="6067"/>
                      <a:pt x="8195" y="5248"/>
                    </a:cubicBezTo>
                    <a:cubicBezTo>
                      <a:pt x="8028" y="4926"/>
                      <a:pt x="7803" y="4827"/>
                      <a:pt x="7571" y="4827"/>
                    </a:cubicBezTo>
                    <a:cubicBezTo>
                      <a:pt x="7205" y="4827"/>
                      <a:pt x="6819" y="5072"/>
                      <a:pt x="6610" y="5072"/>
                    </a:cubicBezTo>
                    <a:cubicBezTo>
                      <a:pt x="6596" y="5072"/>
                      <a:pt x="6583" y="5071"/>
                      <a:pt x="6571" y="5069"/>
                    </a:cubicBezTo>
                    <a:cubicBezTo>
                      <a:pt x="6258" y="5069"/>
                      <a:pt x="6571" y="3013"/>
                      <a:pt x="6452" y="2149"/>
                    </a:cubicBezTo>
                    <a:cubicBezTo>
                      <a:pt x="6283" y="1451"/>
                      <a:pt x="5700" y="0"/>
                      <a:pt x="4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9"/>
              <p:cNvSpPr/>
              <p:nvPr/>
            </p:nvSpPr>
            <p:spPr>
              <a:xfrm>
                <a:off x="-1193200" y="-62500"/>
                <a:ext cx="114750" cy="272650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10906" extrusionOk="0">
                    <a:moveTo>
                      <a:pt x="254" y="1"/>
                    </a:moveTo>
                    <a:cubicBezTo>
                      <a:pt x="180" y="1"/>
                      <a:pt x="120" y="61"/>
                      <a:pt x="120" y="120"/>
                    </a:cubicBezTo>
                    <a:cubicBezTo>
                      <a:pt x="1" y="1118"/>
                      <a:pt x="61" y="2116"/>
                      <a:pt x="254" y="3100"/>
                    </a:cubicBezTo>
                    <a:cubicBezTo>
                      <a:pt x="373" y="4098"/>
                      <a:pt x="627" y="5096"/>
                      <a:pt x="925" y="6020"/>
                    </a:cubicBezTo>
                    <a:lnTo>
                      <a:pt x="1237" y="6705"/>
                    </a:lnTo>
                    <a:cubicBezTo>
                      <a:pt x="1297" y="6958"/>
                      <a:pt x="1431" y="7196"/>
                      <a:pt x="1550" y="7390"/>
                    </a:cubicBezTo>
                    <a:cubicBezTo>
                      <a:pt x="1610" y="7628"/>
                      <a:pt x="1804" y="7822"/>
                      <a:pt x="1923" y="8075"/>
                    </a:cubicBezTo>
                    <a:cubicBezTo>
                      <a:pt x="2042" y="8254"/>
                      <a:pt x="2176" y="8507"/>
                      <a:pt x="2295" y="8686"/>
                    </a:cubicBezTo>
                    <a:cubicBezTo>
                      <a:pt x="2861" y="9565"/>
                      <a:pt x="3606" y="10236"/>
                      <a:pt x="4411" y="10861"/>
                    </a:cubicBezTo>
                    <a:cubicBezTo>
                      <a:pt x="4440" y="10891"/>
                      <a:pt x="4470" y="10906"/>
                      <a:pt x="4493" y="10906"/>
                    </a:cubicBezTo>
                    <a:cubicBezTo>
                      <a:pt x="4515" y="10906"/>
                      <a:pt x="4530" y="10891"/>
                      <a:pt x="4530" y="10861"/>
                    </a:cubicBezTo>
                    <a:cubicBezTo>
                      <a:pt x="4589" y="10802"/>
                      <a:pt x="4589" y="10742"/>
                      <a:pt x="4530" y="10682"/>
                    </a:cubicBezTo>
                    <a:lnTo>
                      <a:pt x="4038" y="10176"/>
                    </a:lnTo>
                    <a:cubicBezTo>
                      <a:pt x="3979" y="10057"/>
                      <a:pt x="3844" y="9997"/>
                      <a:pt x="3785" y="9938"/>
                    </a:cubicBezTo>
                    <a:lnTo>
                      <a:pt x="3532" y="9625"/>
                    </a:lnTo>
                    <a:cubicBezTo>
                      <a:pt x="3412" y="9431"/>
                      <a:pt x="3234" y="9252"/>
                      <a:pt x="3100" y="9059"/>
                    </a:cubicBezTo>
                    <a:lnTo>
                      <a:pt x="2668" y="8448"/>
                    </a:lnTo>
                    <a:cubicBezTo>
                      <a:pt x="2176" y="7628"/>
                      <a:pt x="1744" y="6764"/>
                      <a:pt x="1431" y="5841"/>
                    </a:cubicBezTo>
                    <a:cubicBezTo>
                      <a:pt x="1059" y="4962"/>
                      <a:pt x="805" y="3979"/>
                      <a:pt x="627" y="3040"/>
                    </a:cubicBezTo>
                    <a:cubicBezTo>
                      <a:pt x="552" y="2548"/>
                      <a:pt x="493" y="2042"/>
                      <a:pt x="433" y="1550"/>
                    </a:cubicBezTo>
                    <a:cubicBezTo>
                      <a:pt x="373" y="1118"/>
                      <a:pt x="373" y="627"/>
                      <a:pt x="314" y="120"/>
                    </a:cubicBezTo>
                    <a:cubicBezTo>
                      <a:pt x="314" y="61"/>
                      <a:pt x="314" y="1"/>
                      <a:pt x="25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4" name="Google Shape;2664;p19"/>
            <p:cNvGrpSpPr/>
            <p:nvPr/>
          </p:nvGrpSpPr>
          <p:grpSpPr>
            <a:xfrm>
              <a:off x="798281" y="4048005"/>
              <a:ext cx="162775" cy="205173"/>
              <a:chOff x="1014225" y="4195075"/>
              <a:chExt cx="85325" cy="107550"/>
            </a:xfrm>
          </p:grpSpPr>
          <p:sp>
            <p:nvSpPr>
              <p:cNvPr id="2665" name="Google Shape;2665;p19"/>
              <p:cNvSpPr/>
              <p:nvPr/>
            </p:nvSpPr>
            <p:spPr>
              <a:xfrm>
                <a:off x="1014225" y="4232725"/>
                <a:ext cx="49925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2796" extrusionOk="0">
                    <a:moveTo>
                      <a:pt x="489" y="0"/>
                    </a:moveTo>
                    <a:cubicBezTo>
                      <a:pt x="425" y="0"/>
                      <a:pt x="363" y="15"/>
                      <a:pt x="314" y="39"/>
                    </a:cubicBezTo>
                    <a:cubicBezTo>
                      <a:pt x="135" y="99"/>
                      <a:pt x="60" y="159"/>
                      <a:pt x="60" y="278"/>
                    </a:cubicBezTo>
                    <a:cubicBezTo>
                      <a:pt x="1" y="412"/>
                      <a:pt x="1" y="591"/>
                      <a:pt x="60" y="725"/>
                    </a:cubicBezTo>
                    <a:cubicBezTo>
                      <a:pt x="314" y="1023"/>
                      <a:pt x="567" y="1276"/>
                      <a:pt x="805" y="1589"/>
                    </a:cubicBezTo>
                    <a:cubicBezTo>
                      <a:pt x="1058" y="1902"/>
                      <a:pt x="1178" y="2334"/>
                      <a:pt x="1371" y="2706"/>
                    </a:cubicBezTo>
                    <a:cubicBezTo>
                      <a:pt x="1401" y="2766"/>
                      <a:pt x="1464" y="2795"/>
                      <a:pt x="1520" y="2795"/>
                    </a:cubicBezTo>
                    <a:cubicBezTo>
                      <a:pt x="1576" y="2795"/>
                      <a:pt x="1625" y="2766"/>
                      <a:pt x="1625" y="2706"/>
                    </a:cubicBezTo>
                    <a:cubicBezTo>
                      <a:pt x="1997" y="1842"/>
                      <a:pt x="1371" y="650"/>
                      <a:pt x="746" y="99"/>
                    </a:cubicBezTo>
                    <a:cubicBezTo>
                      <a:pt x="676" y="29"/>
                      <a:pt x="580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9"/>
              <p:cNvSpPr/>
              <p:nvPr/>
            </p:nvSpPr>
            <p:spPr>
              <a:xfrm>
                <a:off x="1027175" y="4195075"/>
                <a:ext cx="4780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2902" extrusionOk="0">
                    <a:moveTo>
                      <a:pt x="579" y="1"/>
                    </a:moveTo>
                    <a:cubicBezTo>
                      <a:pt x="303" y="1"/>
                      <a:pt x="0" y="261"/>
                      <a:pt x="168" y="547"/>
                    </a:cubicBezTo>
                    <a:cubicBezTo>
                      <a:pt x="481" y="1039"/>
                      <a:pt x="794" y="1545"/>
                      <a:pt x="1107" y="2037"/>
                    </a:cubicBezTo>
                    <a:cubicBezTo>
                      <a:pt x="1226" y="2231"/>
                      <a:pt x="1405" y="2469"/>
                      <a:pt x="1539" y="2722"/>
                    </a:cubicBezTo>
                    <a:cubicBezTo>
                      <a:pt x="1658" y="2782"/>
                      <a:pt x="1777" y="2782"/>
                      <a:pt x="1851" y="2901"/>
                    </a:cubicBezTo>
                    <a:lnTo>
                      <a:pt x="1911" y="2841"/>
                    </a:lnTo>
                    <a:lnTo>
                      <a:pt x="1851" y="2841"/>
                    </a:lnTo>
                    <a:cubicBezTo>
                      <a:pt x="1851" y="2782"/>
                      <a:pt x="1911" y="2603"/>
                      <a:pt x="1911" y="2529"/>
                    </a:cubicBezTo>
                    <a:cubicBezTo>
                      <a:pt x="1777" y="2290"/>
                      <a:pt x="1658" y="2037"/>
                      <a:pt x="1598" y="1724"/>
                    </a:cubicBezTo>
                    <a:cubicBezTo>
                      <a:pt x="1345" y="1233"/>
                      <a:pt x="1166" y="741"/>
                      <a:pt x="913" y="234"/>
                    </a:cubicBezTo>
                    <a:cubicBezTo>
                      <a:pt x="853" y="68"/>
                      <a:pt x="719" y="1"/>
                      <a:pt x="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9"/>
              <p:cNvSpPr/>
              <p:nvPr/>
            </p:nvSpPr>
            <p:spPr>
              <a:xfrm>
                <a:off x="1070100" y="4196775"/>
                <a:ext cx="29450" cy="7717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3087" extrusionOk="0">
                    <a:moveTo>
                      <a:pt x="381" y="1"/>
                    </a:moveTo>
                    <a:cubicBezTo>
                      <a:pt x="226" y="1"/>
                      <a:pt x="115" y="114"/>
                      <a:pt x="60" y="300"/>
                    </a:cubicBezTo>
                    <a:cubicBezTo>
                      <a:pt x="0" y="673"/>
                      <a:pt x="373" y="1224"/>
                      <a:pt x="507" y="1597"/>
                    </a:cubicBezTo>
                    <a:cubicBezTo>
                      <a:pt x="686" y="2088"/>
                      <a:pt x="686" y="2595"/>
                      <a:pt x="805" y="3086"/>
                    </a:cubicBezTo>
                    <a:lnTo>
                      <a:pt x="879" y="3086"/>
                    </a:lnTo>
                    <a:cubicBezTo>
                      <a:pt x="1177" y="2714"/>
                      <a:pt x="1177" y="2029"/>
                      <a:pt x="1177" y="1597"/>
                    </a:cubicBezTo>
                    <a:cubicBezTo>
                      <a:pt x="1118" y="1105"/>
                      <a:pt x="1118" y="166"/>
                      <a:pt x="566" y="47"/>
                    </a:cubicBezTo>
                    <a:cubicBezTo>
                      <a:pt x="499" y="16"/>
                      <a:pt x="437" y="1"/>
                      <a:pt x="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0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4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804" name="Google Shape;804;p4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"/>
          <p:cNvSpPr txBox="1">
            <a:spLocks noGrp="1"/>
          </p:cNvSpPr>
          <p:nvPr>
            <p:ph type="body" idx="1"/>
          </p:nvPr>
        </p:nvSpPr>
        <p:spPr>
          <a:xfrm>
            <a:off x="1000529" y="1427901"/>
            <a:ext cx="7359300" cy="32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boto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Char char="■"/>
              <a:defRPr>
                <a:solidFill>
                  <a:srgbClr val="83492E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5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5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5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5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5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5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5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5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5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5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5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5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5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5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5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5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5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5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5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5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5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5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5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5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5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5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5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5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5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5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9975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47313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8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8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8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8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8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8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8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8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8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8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8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8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8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8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8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8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8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8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8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8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8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8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8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414175" y="7121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886253" y="764529"/>
            <a:ext cx="2092559" cy="2131825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8" r:id="rId7"/>
    <p:sldLayoutId id="2147483675" r:id="rId8"/>
    <p:sldLayoutId id="2147483676" r:id="rId9"/>
    <p:sldLayoutId id="2147483677" r:id="rId10"/>
    <p:sldLayoutId id="2147483678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5.xml"/><Relationship Id="rId7" Type="http://schemas.openxmlformats.org/officeDocument/2006/relationships/slide" Target="slide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5.xml"/><Relationship Id="rId7" Type="http://schemas.openxmlformats.org/officeDocument/2006/relationships/slide" Target="slide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2.xml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5.xml"/><Relationship Id="rId7" Type="http://schemas.openxmlformats.org/officeDocument/2006/relationships/slide" Target="slide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4.xml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5.xml"/><Relationship Id="rId7" Type="http://schemas.openxmlformats.org/officeDocument/2006/relationships/slide" Target="slide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5.xml"/><Relationship Id="rId7" Type="http://schemas.openxmlformats.org/officeDocument/2006/relationships/slide" Target="slide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5.xml"/><Relationship Id="rId7" Type="http://schemas.openxmlformats.org/officeDocument/2006/relationships/slide" Target="slide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8.xml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3" name="Google Shape;5553;p35"/>
          <p:cNvSpPr/>
          <p:nvPr/>
        </p:nvSpPr>
        <p:spPr>
          <a:xfrm>
            <a:off x="3960777" y="4714806"/>
            <a:ext cx="1478511" cy="428694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35"/>
          <p:cNvSpPr/>
          <p:nvPr/>
        </p:nvSpPr>
        <p:spPr>
          <a:xfrm>
            <a:off x="2317516" y="1991705"/>
            <a:ext cx="4638335" cy="150957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2163452" y="2212050"/>
            <a:ext cx="5000613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LÀM QUEN VĂN HỌC</a:t>
            </a:r>
            <a:br>
              <a:rPr lang="en-US" sz="2800" dirty="0" smtClean="0">
                <a:solidFill>
                  <a:schemeClr val="lt1"/>
                </a:solidFill>
              </a:rPr>
            </a:br>
            <a:r>
              <a:rPr lang="en-US" sz="2800" dirty="0" smtClean="0">
                <a:solidFill>
                  <a:schemeClr val="lt1"/>
                </a:solidFill>
              </a:rPr>
              <a:t>thơ “ Tình bạn</a:t>
            </a:r>
            <a:r>
              <a:rPr lang="en-US" sz="3600" dirty="0" smtClean="0">
                <a:solidFill>
                  <a:schemeClr val="lt1"/>
                </a:solidFill>
              </a:rPr>
              <a:t>” </a:t>
            </a:r>
            <a:br>
              <a:rPr lang="en-US" sz="3600" dirty="0" smtClean="0">
                <a:solidFill>
                  <a:schemeClr val="lt1"/>
                </a:solidFill>
              </a:rPr>
            </a:br>
            <a:r>
              <a:rPr lang="en-US" sz="2400" dirty="0" err="1" smtClean="0">
                <a:solidFill>
                  <a:schemeClr val="lt1"/>
                </a:solidFill>
              </a:rPr>
              <a:t>Lớp</a:t>
            </a:r>
            <a:r>
              <a:rPr lang="en-US" sz="2400" dirty="0" smtClean="0">
                <a:solidFill>
                  <a:schemeClr val="lt1"/>
                </a:solidFill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</a:rPr>
              <a:t>mẫu</a:t>
            </a:r>
            <a:r>
              <a:rPr lang="en-US" sz="2400" dirty="0" smtClean="0">
                <a:solidFill>
                  <a:schemeClr val="lt1"/>
                </a:solidFill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</a:rPr>
              <a:t>giáo</a:t>
            </a:r>
            <a:r>
              <a:rPr lang="en-US" sz="2400" dirty="0" smtClean="0">
                <a:solidFill>
                  <a:schemeClr val="lt1"/>
                </a:solidFill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</a:rPr>
              <a:t>nhỡ</a:t>
            </a:r>
            <a:r>
              <a:rPr lang="en-US" sz="2400" dirty="0" smtClean="0">
                <a:solidFill>
                  <a:schemeClr val="lt1"/>
                </a:solidFill>
              </a:rPr>
              <a:t> </a:t>
            </a:r>
            <a:r>
              <a:rPr lang="en-US" sz="2400" dirty="0" smtClean="0">
                <a:solidFill>
                  <a:schemeClr val="lt1"/>
                </a:solidFill>
              </a:rPr>
              <a:t/>
            </a:r>
            <a:br>
              <a:rPr lang="en-US" sz="2400" dirty="0" smtClean="0">
                <a:solidFill>
                  <a:schemeClr val="lt1"/>
                </a:solidFill>
              </a:rPr>
            </a:b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5556" name="Google Shape;5556;p35"/>
          <p:cNvSpPr txBox="1">
            <a:spLocks noGrp="1"/>
          </p:cNvSpPr>
          <p:nvPr>
            <p:ph type="subTitle" idx="1"/>
          </p:nvPr>
        </p:nvSpPr>
        <p:spPr>
          <a:xfrm>
            <a:off x="3891747" y="4714806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2023-2024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818204" y="625367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35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3416254" y="54801"/>
            <a:ext cx="23727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LONG BIÊN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55769" y="350871"/>
            <a:ext cx="28937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100000" l="0" r="100000">
                        <a14:foregroundMark x1="52351" y1="22066" x2="44678" y2="29974"/>
                        <a14:foregroundMark x1="69059" y1="33929" x2="31807" y2="60459"/>
                        <a14:foregroundMark x1="50990" y1="48597" x2="72896" y2="52551"/>
                        <a14:foregroundMark x1="48515" y1="64413" x2="66460" y2="33929"/>
                        <a14:foregroundMark x1="36881" y1="37883" x2="25371" y2="49872"/>
                        <a14:foregroundMark x1="34282" y1="41964" x2="71535" y2="37883"/>
                        <a14:foregroundMark x1="71535" y1="40561" x2="71535" y2="57781"/>
                        <a14:foregroundMark x1="42079" y1="36607" x2="21535" y2="57781"/>
                        <a14:foregroundMark x1="50990" y1="47194" x2="45916" y2="63138"/>
                        <a14:foregroundMark x1="62624" y1="59184" x2="49752" y2="56505"/>
                        <a14:foregroundMark x1="49752" y1="65689" x2="52351" y2="72321"/>
                        <a14:foregroundMark x1="57426" y1="23342" x2="47153" y2="39286"/>
                        <a14:foregroundMark x1="31807" y1="29974" x2="38243" y2="37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51" y="1274409"/>
            <a:ext cx="515926" cy="500601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3797598" y="3501282"/>
            <a:ext cx="173958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An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5680;p37"/>
          <p:cNvSpPr/>
          <p:nvPr/>
        </p:nvSpPr>
        <p:spPr>
          <a:xfrm>
            <a:off x="2046324" y="2747974"/>
            <a:ext cx="3170048" cy="54575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0" name="Google Shape;5680;p37"/>
          <p:cNvSpPr/>
          <p:nvPr/>
        </p:nvSpPr>
        <p:spPr>
          <a:xfrm>
            <a:off x="1648782" y="1946452"/>
            <a:ext cx="5875668" cy="539313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37"/>
          <p:cNvSpPr/>
          <p:nvPr/>
        </p:nvSpPr>
        <p:spPr>
          <a:xfrm>
            <a:off x="1249276" y="853781"/>
            <a:ext cx="6849846" cy="664618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37"/>
          <p:cNvSpPr txBox="1">
            <a:spLocks noGrp="1"/>
          </p:cNvSpPr>
          <p:nvPr>
            <p:ph type="title"/>
          </p:nvPr>
        </p:nvSpPr>
        <p:spPr>
          <a:xfrm>
            <a:off x="2098955" y="916032"/>
            <a:ext cx="6597189" cy="573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09" name="Google Shape;5709;p37"/>
          <p:cNvGrpSpPr/>
          <p:nvPr/>
        </p:nvGrpSpPr>
        <p:grpSpPr>
          <a:xfrm>
            <a:off x="7658799" y="853780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7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8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8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5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7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8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59532" y="1915906"/>
            <a:ext cx="6510027" cy="576435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9" name="Google Shape;13864;p86"/>
          <p:cNvGrpSpPr/>
          <p:nvPr/>
        </p:nvGrpSpPr>
        <p:grpSpPr>
          <a:xfrm rot="18273555">
            <a:off x="1777588" y="2637165"/>
            <a:ext cx="560267" cy="545822"/>
            <a:chOff x="6928414" y="2745109"/>
            <a:chExt cx="1138678" cy="1160397"/>
          </a:xfrm>
        </p:grpSpPr>
        <p:grpSp>
          <p:nvGrpSpPr>
            <p:cNvPr id="190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20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92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" name="Google Shape;13814;p86"/>
          <p:cNvGrpSpPr/>
          <p:nvPr/>
        </p:nvGrpSpPr>
        <p:grpSpPr>
          <a:xfrm>
            <a:off x="7150004" y="2055312"/>
            <a:ext cx="897423" cy="794396"/>
            <a:chOff x="6723973" y="797772"/>
            <a:chExt cx="1598350" cy="1578086"/>
          </a:xfrm>
        </p:grpSpPr>
        <p:grpSp>
          <p:nvGrpSpPr>
            <p:cNvPr id="221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24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223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62" name="ĐỒNG HỒ ĐẾM NGƯỢC THỜI GIAN GIÂY 9,8,7,6,5,4,3,2,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491" y="3989250"/>
            <a:ext cx="1171434" cy="658932"/>
          </a:xfrm>
          <a:prstGeom prst="rect">
            <a:avLst/>
          </a:prstGeom>
        </p:spPr>
      </p:pic>
      <p:grpSp>
        <p:nvGrpSpPr>
          <p:cNvPr id="5718" name="Google Shape;5718;p37"/>
          <p:cNvGrpSpPr/>
          <p:nvPr/>
        </p:nvGrpSpPr>
        <p:grpSpPr>
          <a:xfrm>
            <a:off x="267128" y="3768093"/>
            <a:ext cx="2249899" cy="1077759"/>
            <a:chOff x="924248" y="1512502"/>
            <a:chExt cx="3294707" cy="2692640"/>
          </a:xfrm>
        </p:grpSpPr>
        <p:grpSp>
          <p:nvGrpSpPr>
            <p:cNvPr id="5719" name="Google Shape;5719;p37"/>
            <p:cNvGrpSpPr/>
            <p:nvPr/>
          </p:nvGrpSpPr>
          <p:grpSpPr>
            <a:xfrm>
              <a:off x="1033129" y="1512502"/>
              <a:ext cx="3185826" cy="2692640"/>
              <a:chOff x="1033129" y="1512502"/>
              <a:chExt cx="3185826" cy="2692640"/>
            </a:xfrm>
          </p:grpSpPr>
          <p:grpSp>
            <p:nvGrpSpPr>
              <p:cNvPr id="5720" name="Google Shape;5720;p37"/>
              <p:cNvGrpSpPr/>
              <p:nvPr/>
            </p:nvGrpSpPr>
            <p:grpSpPr>
              <a:xfrm>
                <a:off x="1033129" y="1512502"/>
                <a:ext cx="3185826" cy="2664502"/>
                <a:chOff x="1109267" y="1569575"/>
                <a:chExt cx="3091234" cy="2585390"/>
              </a:xfrm>
            </p:grpSpPr>
            <p:sp>
              <p:nvSpPr>
                <p:cNvPr id="5721" name="Google Shape;5721;p37"/>
                <p:cNvSpPr/>
                <p:nvPr/>
              </p:nvSpPr>
              <p:spPr>
                <a:xfrm>
                  <a:off x="2164886" y="1569575"/>
                  <a:ext cx="840487" cy="299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2" h="7257" extrusionOk="0">
                      <a:moveTo>
                        <a:pt x="11706" y="1"/>
                      </a:moveTo>
                      <a:cubicBezTo>
                        <a:pt x="10768" y="1"/>
                        <a:pt x="9703" y="102"/>
                        <a:pt x="8447" y="366"/>
                      </a:cubicBezTo>
                      <a:cubicBezTo>
                        <a:pt x="1780" y="1820"/>
                        <a:pt x="1" y="5579"/>
                        <a:pt x="1" y="5579"/>
                      </a:cubicBezTo>
                      <a:cubicBezTo>
                        <a:pt x="1" y="5579"/>
                        <a:pt x="3494" y="7256"/>
                        <a:pt x="8599" y="7256"/>
                      </a:cubicBezTo>
                      <a:cubicBezTo>
                        <a:pt x="9610" y="7256"/>
                        <a:pt x="10683" y="7190"/>
                        <a:pt x="11805" y="7033"/>
                      </a:cubicBezTo>
                      <a:cubicBezTo>
                        <a:pt x="19951" y="5905"/>
                        <a:pt x="20352" y="1093"/>
                        <a:pt x="20352" y="1093"/>
                      </a:cubicBezTo>
                      <a:lnTo>
                        <a:pt x="20352" y="1093"/>
                      </a:lnTo>
                      <a:cubicBezTo>
                        <a:pt x="19995" y="1129"/>
                        <a:pt x="19657" y="1144"/>
                        <a:pt x="19333" y="1144"/>
                      </a:cubicBezTo>
                      <a:cubicBezTo>
                        <a:pt x="16581" y="1144"/>
                        <a:pt x="14854" y="1"/>
                        <a:pt x="11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37"/>
                <p:cNvSpPr/>
                <p:nvPr/>
              </p:nvSpPr>
              <p:spPr>
                <a:xfrm>
                  <a:off x="1892692" y="1621156"/>
                  <a:ext cx="1100248" cy="39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2" h="9669" extrusionOk="0">
                      <a:moveTo>
                        <a:pt x="26612" y="0"/>
                      </a:moveTo>
                      <a:cubicBezTo>
                        <a:pt x="26597" y="0"/>
                        <a:pt x="26575" y="11"/>
                        <a:pt x="26542" y="45"/>
                      </a:cubicBezTo>
                      <a:lnTo>
                        <a:pt x="26216" y="45"/>
                      </a:lnTo>
                      <a:cubicBezTo>
                        <a:pt x="26116" y="145"/>
                        <a:pt x="26015" y="145"/>
                        <a:pt x="25915" y="145"/>
                      </a:cubicBezTo>
                      <a:cubicBezTo>
                        <a:pt x="25690" y="145"/>
                        <a:pt x="25589" y="270"/>
                        <a:pt x="25389" y="270"/>
                      </a:cubicBezTo>
                      <a:cubicBezTo>
                        <a:pt x="25163" y="270"/>
                        <a:pt x="24963" y="370"/>
                        <a:pt x="24762" y="370"/>
                      </a:cubicBezTo>
                      <a:lnTo>
                        <a:pt x="23910" y="370"/>
                      </a:lnTo>
                      <a:cubicBezTo>
                        <a:pt x="23409" y="471"/>
                        <a:pt x="22782" y="471"/>
                        <a:pt x="22156" y="471"/>
                      </a:cubicBezTo>
                      <a:cubicBezTo>
                        <a:pt x="20677" y="471"/>
                        <a:pt x="19123" y="471"/>
                        <a:pt x="17444" y="671"/>
                      </a:cubicBezTo>
                      <a:cubicBezTo>
                        <a:pt x="16617" y="671"/>
                        <a:pt x="15664" y="771"/>
                        <a:pt x="14837" y="997"/>
                      </a:cubicBezTo>
                      <a:cubicBezTo>
                        <a:pt x="14311" y="1097"/>
                        <a:pt x="13885" y="1198"/>
                        <a:pt x="13484" y="1198"/>
                      </a:cubicBezTo>
                      <a:cubicBezTo>
                        <a:pt x="12958" y="1298"/>
                        <a:pt x="12532" y="1398"/>
                        <a:pt x="12131" y="1624"/>
                      </a:cubicBezTo>
                      <a:cubicBezTo>
                        <a:pt x="11705" y="1724"/>
                        <a:pt x="11178" y="1824"/>
                        <a:pt x="10752" y="2025"/>
                      </a:cubicBezTo>
                      <a:cubicBezTo>
                        <a:pt x="10351" y="2150"/>
                        <a:pt x="9925" y="2350"/>
                        <a:pt x="9499" y="2551"/>
                      </a:cubicBezTo>
                      <a:cubicBezTo>
                        <a:pt x="9098" y="2651"/>
                        <a:pt x="8672" y="2877"/>
                        <a:pt x="8246" y="3077"/>
                      </a:cubicBezTo>
                      <a:cubicBezTo>
                        <a:pt x="7845" y="3278"/>
                        <a:pt x="7519" y="3503"/>
                        <a:pt x="7118" y="3704"/>
                      </a:cubicBezTo>
                      <a:cubicBezTo>
                        <a:pt x="6692" y="3904"/>
                        <a:pt x="6366" y="4130"/>
                        <a:pt x="5965" y="4330"/>
                      </a:cubicBezTo>
                      <a:cubicBezTo>
                        <a:pt x="5639" y="4531"/>
                        <a:pt x="5339" y="4756"/>
                        <a:pt x="5013" y="4957"/>
                      </a:cubicBezTo>
                      <a:cubicBezTo>
                        <a:pt x="4286" y="5383"/>
                        <a:pt x="3659" y="5784"/>
                        <a:pt x="3133" y="6310"/>
                      </a:cubicBezTo>
                      <a:cubicBezTo>
                        <a:pt x="2607" y="6736"/>
                        <a:pt x="2206" y="7163"/>
                        <a:pt x="1780" y="7564"/>
                      </a:cubicBezTo>
                      <a:cubicBezTo>
                        <a:pt x="1354" y="7889"/>
                        <a:pt x="1053" y="8290"/>
                        <a:pt x="727" y="8616"/>
                      </a:cubicBezTo>
                      <a:cubicBezTo>
                        <a:pt x="326" y="9243"/>
                        <a:pt x="0" y="9543"/>
                        <a:pt x="0" y="9543"/>
                      </a:cubicBezTo>
                      <a:lnTo>
                        <a:pt x="0" y="9669"/>
                      </a:lnTo>
                      <a:lnTo>
                        <a:pt x="226" y="9669"/>
                      </a:lnTo>
                      <a:cubicBezTo>
                        <a:pt x="226" y="9669"/>
                        <a:pt x="426" y="9343"/>
                        <a:pt x="1053" y="8817"/>
                      </a:cubicBezTo>
                      <a:cubicBezTo>
                        <a:pt x="1253" y="8516"/>
                        <a:pt x="1679" y="8190"/>
                        <a:pt x="2105" y="7889"/>
                      </a:cubicBezTo>
                      <a:cubicBezTo>
                        <a:pt x="2306" y="7664"/>
                        <a:pt x="2506" y="7463"/>
                        <a:pt x="2732" y="7263"/>
                      </a:cubicBezTo>
                      <a:cubicBezTo>
                        <a:pt x="3033" y="7037"/>
                        <a:pt x="3233" y="6937"/>
                        <a:pt x="3559" y="6736"/>
                      </a:cubicBezTo>
                      <a:cubicBezTo>
                        <a:pt x="4085" y="6310"/>
                        <a:pt x="4712" y="5909"/>
                        <a:pt x="5339" y="5483"/>
                      </a:cubicBezTo>
                      <a:cubicBezTo>
                        <a:pt x="5639" y="5283"/>
                        <a:pt x="5965" y="5157"/>
                        <a:pt x="6366" y="4957"/>
                      </a:cubicBezTo>
                      <a:cubicBezTo>
                        <a:pt x="6692" y="4756"/>
                        <a:pt x="7118" y="4531"/>
                        <a:pt x="7419" y="4330"/>
                      </a:cubicBezTo>
                      <a:cubicBezTo>
                        <a:pt x="7845" y="4130"/>
                        <a:pt x="8246" y="4030"/>
                        <a:pt x="8572" y="3804"/>
                      </a:cubicBezTo>
                      <a:cubicBezTo>
                        <a:pt x="8998" y="3604"/>
                        <a:pt x="9399" y="3403"/>
                        <a:pt x="9825" y="3278"/>
                      </a:cubicBezTo>
                      <a:cubicBezTo>
                        <a:pt x="10251" y="3077"/>
                        <a:pt x="10652" y="2977"/>
                        <a:pt x="11078" y="2777"/>
                      </a:cubicBezTo>
                      <a:cubicBezTo>
                        <a:pt x="11504" y="2651"/>
                        <a:pt x="11905" y="2551"/>
                        <a:pt x="12331" y="2350"/>
                      </a:cubicBezTo>
                      <a:cubicBezTo>
                        <a:pt x="12757" y="2250"/>
                        <a:pt x="13158" y="2150"/>
                        <a:pt x="13584" y="2025"/>
                      </a:cubicBezTo>
                      <a:cubicBezTo>
                        <a:pt x="14111" y="1924"/>
                        <a:pt x="14512" y="1824"/>
                        <a:pt x="14938" y="1724"/>
                      </a:cubicBezTo>
                      <a:cubicBezTo>
                        <a:pt x="15364" y="1724"/>
                        <a:pt x="15765" y="1624"/>
                        <a:pt x="16191" y="1523"/>
                      </a:cubicBezTo>
                      <a:cubicBezTo>
                        <a:pt x="16617" y="1523"/>
                        <a:pt x="17018" y="1398"/>
                        <a:pt x="17444" y="1398"/>
                      </a:cubicBezTo>
                      <a:cubicBezTo>
                        <a:pt x="19223" y="1198"/>
                        <a:pt x="20777" y="1097"/>
                        <a:pt x="22156" y="997"/>
                      </a:cubicBezTo>
                      <a:cubicBezTo>
                        <a:pt x="22782" y="997"/>
                        <a:pt x="23409" y="897"/>
                        <a:pt x="24035" y="771"/>
                      </a:cubicBezTo>
                      <a:cubicBezTo>
                        <a:pt x="24236" y="771"/>
                        <a:pt x="24537" y="671"/>
                        <a:pt x="24762" y="671"/>
                      </a:cubicBezTo>
                      <a:cubicBezTo>
                        <a:pt x="24963" y="671"/>
                        <a:pt x="25163" y="571"/>
                        <a:pt x="25389" y="571"/>
                      </a:cubicBezTo>
                      <a:cubicBezTo>
                        <a:pt x="25589" y="471"/>
                        <a:pt x="25790" y="471"/>
                        <a:pt x="25915" y="370"/>
                      </a:cubicBezTo>
                      <a:cubicBezTo>
                        <a:pt x="26116" y="370"/>
                        <a:pt x="26216" y="270"/>
                        <a:pt x="26316" y="270"/>
                      </a:cubicBezTo>
                      <a:cubicBezTo>
                        <a:pt x="26542" y="145"/>
                        <a:pt x="26642" y="145"/>
                        <a:pt x="26642" y="145"/>
                      </a:cubicBezTo>
                      <a:lnTo>
                        <a:pt x="26642" y="45"/>
                      </a:lnTo>
                      <a:cubicBezTo>
                        <a:pt x="26642" y="45"/>
                        <a:pt x="26642" y="0"/>
                        <a:pt x="26612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37"/>
                <p:cNvSpPr/>
                <p:nvPr/>
              </p:nvSpPr>
              <p:spPr>
                <a:xfrm>
                  <a:off x="2320166" y="1618843"/>
                  <a:ext cx="141816" cy="11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2708" extrusionOk="0">
                      <a:moveTo>
                        <a:pt x="3434" y="0"/>
                      </a:moveTo>
                      <a:cubicBezTo>
                        <a:pt x="3434" y="0"/>
                        <a:pt x="3133" y="101"/>
                        <a:pt x="2807" y="326"/>
                      </a:cubicBezTo>
                      <a:cubicBezTo>
                        <a:pt x="2406" y="527"/>
                        <a:pt x="1980" y="827"/>
                        <a:pt x="1554" y="1153"/>
                      </a:cubicBezTo>
                      <a:cubicBezTo>
                        <a:pt x="1153" y="1454"/>
                        <a:pt x="727" y="1780"/>
                        <a:pt x="401" y="2081"/>
                      </a:cubicBezTo>
                      <a:cubicBezTo>
                        <a:pt x="100" y="2406"/>
                        <a:pt x="0" y="2607"/>
                        <a:pt x="0" y="2607"/>
                      </a:cubicBezTo>
                      <a:lnTo>
                        <a:pt x="0" y="2707"/>
                      </a:lnTo>
                      <a:cubicBezTo>
                        <a:pt x="0" y="2707"/>
                        <a:pt x="201" y="2507"/>
                        <a:pt x="526" y="2306"/>
                      </a:cubicBezTo>
                      <a:cubicBezTo>
                        <a:pt x="927" y="2081"/>
                        <a:pt x="1354" y="1780"/>
                        <a:pt x="1780" y="1454"/>
                      </a:cubicBezTo>
                      <a:cubicBezTo>
                        <a:pt x="2181" y="1153"/>
                        <a:pt x="2607" y="827"/>
                        <a:pt x="2907" y="527"/>
                      </a:cubicBezTo>
                      <a:cubicBezTo>
                        <a:pt x="3233" y="326"/>
                        <a:pt x="3434" y="101"/>
                        <a:pt x="3434" y="101"/>
                      </a:cubicBezTo>
                      <a:lnTo>
                        <a:pt x="343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37"/>
                <p:cNvSpPr/>
                <p:nvPr/>
              </p:nvSpPr>
              <p:spPr>
                <a:xfrm>
                  <a:off x="2362579" y="1709906"/>
                  <a:ext cx="328150" cy="8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6" h="1981" extrusionOk="0">
                      <a:moveTo>
                        <a:pt x="1" y="1"/>
                      </a:moveTo>
                      <a:lnTo>
                        <a:pt x="1" y="101"/>
                      </a:lnTo>
                      <a:cubicBezTo>
                        <a:pt x="1" y="101"/>
                        <a:pt x="226" y="101"/>
                        <a:pt x="427" y="201"/>
                      </a:cubicBezTo>
                      <a:cubicBezTo>
                        <a:pt x="627" y="201"/>
                        <a:pt x="953" y="201"/>
                        <a:pt x="1254" y="302"/>
                      </a:cubicBezTo>
                      <a:cubicBezTo>
                        <a:pt x="1479" y="302"/>
                        <a:pt x="1680" y="402"/>
                        <a:pt x="1880" y="402"/>
                      </a:cubicBezTo>
                      <a:cubicBezTo>
                        <a:pt x="2106" y="402"/>
                        <a:pt x="2306" y="502"/>
                        <a:pt x="2507" y="502"/>
                      </a:cubicBezTo>
                      <a:cubicBezTo>
                        <a:pt x="3033" y="628"/>
                        <a:pt x="3459" y="728"/>
                        <a:pt x="3986" y="928"/>
                      </a:cubicBezTo>
                      <a:cubicBezTo>
                        <a:pt x="4512" y="1029"/>
                        <a:pt x="4913" y="1129"/>
                        <a:pt x="5439" y="1254"/>
                      </a:cubicBezTo>
                      <a:cubicBezTo>
                        <a:pt x="5865" y="1354"/>
                        <a:pt x="6266" y="1555"/>
                        <a:pt x="6692" y="1655"/>
                      </a:cubicBezTo>
                      <a:cubicBezTo>
                        <a:pt x="7018" y="1755"/>
                        <a:pt x="7319" y="1755"/>
                        <a:pt x="7520" y="1881"/>
                      </a:cubicBezTo>
                      <a:cubicBezTo>
                        <a:pt x="7745" y="1881"/>
                        <a:pt x="7946" y="1981"/>
                        <a:pt x="7946" y="1981"/>
                      </a:cubicBezTo>
                      <a:lnTo>
                        <a:pt x="7946" y="1881"/>
                      </a:lnTo>
                      <a:cubicBezTo>
                        <a:pt x="7946" y="1881"/>
                        <a:pt x="7520" y="1655"/>
                        <a:pt x="6793" y="1354"/>
                      </a:cubicBezTo>
                      <a:cubicBezTo>
                        <a:pt x="6392" y="1254"/>
                        <a:pt x="5966" y="1029"/>
                        <a:pt x="5540" y="928"/>
                      </a:cubicBezTo>
                      <a:cubicBezTo>
                        <a:pt x="5139" y="728"/>
                        <a:pt x="4612" y="628"/>
                        <a:pt x="4086" y="502"/>
                      </a:cubicBezTo>
                      <a:cubicBezTo>
                        <a:pt x="3560" y="402"/>
                        <a:pt x="3134" y="302"/>
                        <a:pt x="2632" y="201"/>
                      </a:cubicBezTo>
                      <a:cubicBezTo>
                        <a:pt x="2206" y="101"/>
                        <a:pt x="1680" y="101"/>
                        <a:pt x="137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37"/>
                <p:cNvSpPr/>
                <p:nvPr/>
              </p:nvSpPr>
              <p:spPr>
                <a:xfrm>
                  <a:off x="2527152" y="1597121"/>
                  <a:ext cx="129426" cy="7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1880" extrusionOk="0">
                      <a:moveTo>
                        <a:pt x="3134" y="0"/>
                      </a:moveTo>
                      <a:cubicBezTo>
                        <a:pt x="3133" y="0"/>
                        <a:pt x="2908" y="100"/>
                        <a:pt x="2607" y="226"/>
                      </a:cubicBezTo>
                      <a:cubicBezTo>
                        <a:pt x="2281" y="426"/>
                        <a:pt x="1981" y="727"/>
                        <a:pt x="1555" y="952"/>
                      </a:cubicBezTo>
                      <a:cubicBezTo>
                        <a:pt x="1154" y="1153"/>
                        <a:pt x="828" y="1353"/>
                        <a:pt x="527" y="1579"/>
                      </a:cubicBezTo>
                      <a:cubicBezTo>
                        <a:pt x="301" y="1679"/>
                        <a:pt x="201" y="1679"/>
                        <a:pt x="101" y="1780"/>
                      </a:cubicBezTo>
                      <a:lnTo>
                        <a:pt x="1" y="1780"/>
                      </a:lnTo>
                      <a:lnTo>
                        <a:pt x="1" y="1880"/>
                      </a:lnTo>
                      <a:lnTo>
                        <a:pt x="201" y="1880"/>
                      </a:lnTo>
                      <a:cubicBezTo>
                        <a:pt x="301" y="1880"/>
                        <a:pt x="402" y="1880"/>
                        <a:pt x="627" y="1780"/>
                      </a:cubicBezTo>
                      <a:cubicBezTo>
                        <a:pt x="828" y="1780"/>
                        <a:pt x="928" y="1679"/>
                        <a:pt x="1154" y="1579"/>
                      </a:cubicBezTo>
                      <a:cubicBezTo>
                        <a:pt x="1354" y="1479"/>
                        <a:pt x="1555" y="1353"/>
                        <a:pt x="1780" y="1253"/>
                      </a:cubicBezTo>
                      <a:cubicBezTo>
                        <a:pt x="2181" y="1053"/>
                        <a:pt x="2507" y="727"/>
                        <a:pt x="2808" y="426"/>
                      </a:cubicBezTo>
                      <a:cubicBezTo>
                        <a:pt x="3033" y="226"/>
                        <a:pt x="3133" y="0"/>
                        <a:pt x="3134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5726;p37"/>
                <p:cNvSpPr/>
                <p:nvPr/>
              </p:nvSpPr>
              <p:spPr>
                <a:xfrm>
                  <a:off x="2600662" y="1662330"/>
                  <a:ext cx="237048" cy="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1354" extrusionOk="0">
                      <a:moveTo>
                        <a:pt x="0" y="0"/>
                      </a:moveTo>
                      <a:lnTo>
                        <a:pt x="0" y="100"/>
                      </a:lnTo>
                      <a:cubicBezTo>
                        <a:pt x="0" y="100"/>
                        <a:pt x="100" y="100"/>
                        <a:pt x="301" y="201"/>
                      </a:cubicBezTo>
                      <a:cubicBezTo>
                        <a:pt x="401" y="201"/>
                        <a:pt x="627" y="201"/>
                        <a:pt x="927" y="301"/>
                      </a:cubicBezTo>
                      <a:cubicBezTo>
                        <a:pt x="1454" y="401"/>
                        <a:pt x="2080" y="627"/>
                        <a:pt x="2807" y="827"/>
                      </a:cubicBezTo>
                      <a:cubicBezTo>
                        <a:pt x="3534" y="927"/>
                        <a:pt x="4261" y="1153"/>
                        <a:pt x="4787" y="1253"/>
                      </a:cubicBezTo>
                      <a:cubicBezTo>
                        <a:pt x="5313" y="1353"/>
                        <a:pt x="5639" y="1353"/>
                        <a:pt x="5639" y="1353"/>
                      </a:cubicBezTo>
                      <a:lnTo>
                        <a:pt x="5740" y="1353"/>
                      </a:lnTo>
                      <a:cubicBezTo>
                        <a:pt x="5740" y="1353"/>
                        <a:pt x="5313" y="1153"/>
                        <a:pt x="4787" y="927"/>
                      </a:cubicBezTo>
                      <a:cubicBezTo>
                        <a:pt x="4386" y="827"/>
                        <a:pt x="3634" y="526"/>
                        <a:pt x="2907" y="401"/>
                      </a:cubicBezTo>
                      <a:cubicBezTo>
                        <a:pt x="2181" y="201"/>
                        <a:pt x="1454" y="100"/>
                        <a:pt x="927" y="100"/>
                      </a:cubicBezTo>
                      <a:cubicBezTo>
                        <a:pt x="40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7" name="Google Shape;5727;p37"/>
                <p:cNvSpPr/>
                <p:nvPr/>
              </p:nvSpPr>
              <p:spPr>
                <a:xfrm>
                  <a:off x="1556898" y="2149110"/>
                  <a:ext cx="154700" cy="20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4905" extrusionOk="0">
                      <a:moveTo>
                        <a:pt x="1578" y="1"/>
                      </a:moveTo>
                      <a:cubicBezTo>
                        <a:pt x="780" y="1"/>
                        <a:pt x="1" y="4203"/>
                        <a:pt x="412" y="4905"/>
                      </a:cubicBezTo>
                      <a:cubicBezTo>
                        <a:pt x="412" y="4905"/>
                        <a:pt x="3745" y="519"/>
                        <a:pt x="1665" y="18"/>
                      </a:cubicBezTo>
                      <a:cubicBezTo>
                        <a:pt x="1636" y="6"/>
                        <a:pt x="1607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37"/>
                <p:cNvSpPr/>
                <p:nvPr/>
              </p:nvSpPr>
              <p:spPr>
                <a:xfrm>
                  <a:off x="1673234" y="2408833"/>
                  <a:ext cx="129426" cy="11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802" extrusionOk="0">
                      <a:moveTo>
                        <a:pt x="3020" y="0"/>
                      </a:moveTo>
                      <a:cubicBezTo>
                        <a:pt x="2498" y="0"/>
                        <a:pt x="353" y="1526"/>
                        <a:pt x="1" y="2801"/>
                      </a:cubicBezTo>
                      <a:cubicBezTo>
                        <a:pt x="1" y="2801"/>
                        <a:pt x="3134" y="2601"/>
                        <a:pt x="3134" y="95"/>
                      </a:cubicBezTo>
                      <a:cubicBezTo>
                        <a:pt x="3134" y="30"/>
                        <a:pt x="3093" y="0"/>
                        <a:pt x="30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37"/>
                <p:cNvSpPr/>
                <p:nvPr/>
              </p:nvSpPr>
              <p:spPr>
                <a:xfrm>
                  <a:off x="1371223" y="2341930"/>
                  <a:ext cx="95067" cy="18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522" extrusionOk="0">
                      <a:moveTo>
                        <a:pt x="622" y="0"/>
                      </a:moveTo>
                      <a:cubicBezTo>
                        <a:pt x="80" y="0"/>
                        <a:pt x="0" y="3244"/>
                        <a:pt x="1775" y="4522"/>
                      </a:cubicBezTo>
                      <a:cubicBezTo>
                        <a:pt x="1775" y="4522"/>
                        <a:pt x="2301" y="1188"/>
                        <a:pt x="722" y="35"/>
                      </a:cubicBezTo>
                      <a:cubicBezTo>
                        <a:pt x="687" y="12"/>
                        <a:pt x="65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37"/>
                <p:cNvSpPr/>
                <p:nvPr/>
              </p:nvSpPr>
              <p:spPr>
                <a:xfrm>
                  <a:off x="1625618" y="2860426"/>
                  <a:ext cx="121167" cy="12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3145" extrusionOk="0">
                      <a:moveTo>
                        <a:pt x="2313" y="1"/>
                      </a:moveTo>
                      <a:cubicBezTo>
                        <a:pt x="1494" y="1"/>
                        <a:pt x="701" y="2445"/>
                        <a:pt x="1" y="3145"/>
                      </a:cubicBezTo>
                      <a:cubicBezTo>
                        <a:pt x="1" y="3145"/>
                        <a:pt x="1780" y="2844"/>
                        <a:pt x="2307" y="1791"/>
                      </a:cubicBezTo>
                      <a:cubicBezTo>
                        <a:pt x="2933" y="638"/>
                        <a:pt x="2608" y="112"/>
                        <a:pt x="2407" y="12"/>
                      </a:cubicBezTo>
                      <a:cubicBezTo>
                        <a:pt x="2376" y="4"/>
                        <a:pt x="2344" y="1"/>
                        <a:pt x="2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37"/>
                <p:cNvSpPr/>
                <p:nvPr/>
              </p:nvSpPr>
              <p:spPr>
                <a:xfrm>
                  <a:off x="1289618" y="2706467"/>
                  <a:ext cx="99031" cy="15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3740" extrusionOk="0">
                      <a:moveTo>
                        <a:pt x="641" y="1"/>
                      </a:moveTo>
                      <a:cubicBezTo>
                        <a:pt x="68" y="1"/>
                        <a:pt x="0" y="2779"/>
                        <a:pt x="1144" y="3740"/>
                      </a:cubicBezTo>
                      <a:cubicBezTo>
                        <a:pt x="1144" y="3740"/>
                        <a:pt x="2398" y="1660"/>
                        <a:pt x="819" y="81"/>
                      </a:cubicBezTo>
                      <a:cubicBezTo>
                        <a:pt x="755" y="26"/>
                        <a:pt x="696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37"/>
                <p:cNvSpPr/>
                <p:nvPr/>
              </p:nvSpPr>
              <p:spPr>
                <a:xfrm>
                  <a:off x="1109267" y="3224448"/>
                  <a:ext cx="199466" cy="13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2753" extrusionOk="0">
                      <a:moveTo>
                        <a:pt x="1295" y="0"/>
                      </a:moveTo>
                      <a:cubicBezTo>
                        <a:pt x="1186" y="0"/>
                        <a:pt x="1072" y="7"/>
                        <a:pt x="953" y="21"/>
                      </a:cubicBezTo>
                      <a:cubicBezTo>
                        <a:pt x="1" y="121"/>
                        <a:pt x="2607" y="2527"/>
                        <a:pt x="3961" y="2753"/>
                      </a:cubicBezTo>
                      <a:cubicBezTo>
                        <a:pt x="3961" y="2753"/>
                        <a:pt x="3506" y="0"/>
                        <a:pt x="1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37"/>
                <p:cNvSpPr/>
                <p:nvPr/>
              </p:nvSpPr>
              <p:spPr>
                <a:xfrm>
                  <a:off x="1671459" y="3201010"/>
                  <a:ext cx="112288" cy="17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4300" extrusionOk="0">
                      <a:moveTo>
                        <a:pt x="1147" y="1"/>
                      </a:moveTo>
                      <a:cubicBezTo>
                        <a:pt x="632" y="1"/>
                        <a:pt x="1" y="3453"/>
                        <a:pt x="570" y="4296"/>
                      </a:cubicBezTo>
                      <a:cubicBezTo>
                        <a:pt x="572" y="4298"/>
                        <a:pt x="576" y="4300"/>
                        <a:pt x="580" y="4300"/>
                      </a:cubicBezTo>
                      <a:cubicBezTo>
                        <a:pt x="761" y="4300"/>
                        <a:pt x="2718" y="2169"/>
                        <a:pt x="1297" y="111"/>
                      </a:cubicBezTo>
                      <a:cubicBezTo>
                        <a:pt x="1249" y="35"/>
                        <a:pt x="1199" y="1"/>
                        <a:pt x="1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5734;p37"/>
                <p:cNvSpPr/>
                <p:nvPr/>
              </p:nvSpPr>
              <p:spPr>
                <a:xfrm>
                  <a:off x="1436226" y="2299889"/>
                  <a:ext cx="400586" cy="149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0" h="36117" extrusionOk="0">
                      <a:moveTo>
                        <a:pt x="3960" y="1"/>
                      </a:moveTo>
                      <a:cubicBezTo>
                        <a:pt x="3860" y="1"/>
                        <a:pt x="3760" y="1"/>
                        <a:pt x="3635" y="126"/>
                      </a:cubicBezTo>
                      <a:cubicBezTo>
                        <a:pt x="3635" y="126"/>
                        <a:pt x="3635" y="226"/>
                        <a:pt x="3434" y="527"/>
                      </a:cubicBezTo>
                      <a:cubicBezTo>
                        <a:pt x="3334" y="753"/>
                        <a:pt x="3133" y="1154"/>
                        <a:pt x="2808" y="1580"/>
                      </a:cubicBezTo>
                      <a:cubicBezTo>
                        <a:pt x="2607" y="2106"/>
                        <a:pt x="2381" y="2632"/>
                        <a:pt x="2081" y="3359"/>
                      </a:cubicBezTo>
                      <a:cubicBezTo>
                        <a:pt x="1755" y="4086"/>
                        <a:pt x="1454" y="4813"/>
                        <a:pt x="1254" y="5765"/>
                      </a:cubicBezTo>
                      <a:cubicBezTo>
                        <a:pt x="928" y="6592"/>
                        <a:pt x="727" y="7520"/>
                        <a:pt x="502" y="8572"/>
                      </a:cubicBezTo>
                      <a:cubicBezTo>
                        <a:pt x="401" y="9625"/>
                        <a:pt x="201" y="10778"/>
                        <a:pt x="201" y="11906"/>
                      </a:cubicBezTo>
                      <a:cubicBezTo>
                        <a:pt x="101" y="13058"/>
                        <a:pt x="0" y="14211"/>
                        <a:pt x="101" y="15364"/>
                      </a:cubicBezTo>
                      <a:lnTo>
                        <a:pt x="101" y="16292"/>
                      </a:lnTo>
                      <a:lnTo>
                        <a:pt x="101" y="17244"/>
                      </a:lnTo>
                      <a:cubicBezTo>
                        <a:pt x="201" y="17871"/>
                        <a:pt x="201" y="18397"/>
                        <a:pt x="301" y="19023"/>
                      </a:cubicBezTo>
                      <a:cubicBezTo>
                        <a:pt x="401" y="19650"/>
                        <a:pt x="502" y="20277"/>
                        <a:pt x="627" y="20903"/>
                      </a:cubicBezTo>
                      <a:cubicBezTo>
                        <a:pt x="828" y="21429"/>
                        <a:pt x="928" y="22056"/>
                        <a:pt x="1028" y="22683"/>
                      </a:cubicBezTo>
                      <a:cubicBezTo>
                        <a:pt x="1254" y="23184"/>
                        <a:pt x="1354" y="23810"/>
                        <a:pt x="1554" y="24337"/>
                      </a:cubicBezTo>
                      <a:cubicBezTo>
                        <a:pt x="1655" y="24663"/>
                        <a:pt x="1755" y="24863"/>
                        <a:pt x="1880" y="25189"/>
                      </a:cubicBezTo>
                      <a:cubicBezTo>
                        <a:pt x="1980" y="25490"/>
                        <a:pt x="2081" y="25690"/>
                        <a:pt x="2181" y="26016"/>
                      </a:cubicBezTo>
                      <a:cubicBezTo>
                        <a:pt x="2607" y="27069"/>
                        <a:pt x="3133" y="28096"/>
                        <a:pt x="3635" y="28948"/>
                      </a:cubicBezTo>
                      <a:cubicBezTo>
                        <a:pt x="3860" y="29450"/>
                        <a:pt x="4161" y="29876"/>
                        <a:pt x="4386" y="30302"/>
                      </a:cubicBezTo>
                      <a:cubicBezTo>
                        <a:pt x="4687" y="30703"/>
                        <a:pt x="4888" y="31129"/>
                        <a:pt x="5214" y="31555"/>
                      </a:cubicBezTo>
                      <a:cubicBezTo>
                        <a:pt x="5740" y="32282"/>
                        <a:pt x="6266" y="32908"/>
                        <a:pt x="6767" y="33535"/>
                      </a:cubicBezTo>
                      <a:cubicBezTo>
                        <a:pt x="7194" y="34061"/>
                        <a:pt x="7720" y="34462"/>
                        <a:pt x="8021" y="34888"/>
                      </a:cubicBezTo>
                      <a:cubicBezTo>
                        <a:pt x="8447" y="35314"/>
                        <a:pt x="8772" y="35515"/>
                        <a:pt x="8973" y="35715"/>
                      </a:cubicBezTo>
                      <a:lnTo>
                        <a:pt x="9274" y="36041"/>
                      </a:lnTo>
                      <a:cubicBezTo>
                        <a:pt x="9336" y="36091"/>
                        <a:pt x="9393" y="36116"/>
                        <a:pt x="9446" y="36116"/>
                      </a:cubicBezTo>
                      <a:cubicBezTo>
                        <a:pt x="9499" y="36116"/>
                        <a:pt x="9549" y="36091"/>
                        <a:pt x="9600" y="36041"/>
                      </a:cubicBezTo>
                      <a:cubicBezTo>
                        <a:pt x="9700" y="35941"/>
                        <a:pt x="9700" y="35841"/>
                        <a:pt x="9600" y="35715"/>
                      </a:cubicBezTo>
                      <a:cubicBezTo>
                        <a:pt x="9600" y="35715"/>
                        <a:pt x="9173" y="35314"/>
                        <a:pt x="8447" y="34462"/>
                      </a:cubicBezTo>
                      <a:cubicBezTo>
                        <a:pt x="8146" y="34061"/>
                        <a:pt x="7720" y="33635"/>
                        <a:pt x="7294" y="33008"/>
                      </a:cubicBezTo>
                      <a:cubicBezTo>
                        <a:pt x="6893" y="32482"/>
                        <a:pt x="6366" y="31755"/>
                        <a:pt x="5840" y="31028"/>
                      </a:cubicBezTo>
                      <a:cubicBezTo>
                        <a:pt x="5314" y="30302"/>
                        <a:pt x="4787" y="29450"/>
                        <a:pt x="4386" y="28622"/>
                      </a:cubicBezTo>
                      <a:cubicBezTo>
                        <a:pt x="3860" y="27695"/>
                        <a:pt x="3334" y="26743"/>
                        <a:pt x="2908" y="25690"/>
                      </a:cubicBezTo>
                      <a:cubicBezTo>
                        <a:pt x="2808" y="25490"/>
                        <a:pt x="2707" y="25189"/>
                        <a:pt x="2607" y="24863"/>
                      </a:cubicBezTo>
                      <a:cubicBezTo>
                        <a:pt x="2507" y="24663"/>
                        <a:pt x="2381" y="24337"/>
                        <a:pt x="2281" y="24136"/>
                      </a:cubicBezTo>
                      <a:cubicBezTo>
                        <a:pt x="2081" y="23610"/>
                        <a:pt x="1880" y="22983"/>
                        <a:pt x="1755" y="22457"/>
                      </a:cubicBezTo>
                      <a:cubicBezTo>
                        <a:pt x="1554" y="21830"/>
                        <a:pt x="1454" y="21304"/>
                        <a:pt x="1254" y="20678"/>
                      </a:cubicBezTo>
                      <a:cubicBezTo>
                        <a:pt x="1128" y="20176"/>
                        <a:pt x="1028" y="19550"/>
                        <a:pt x="928" y="18923"/>
                      </a:cubicBezTo>
                      <a:cubicBezTo>
                        <a:pt x="828" y="18397"/>
                        <a:pt x="727" y="17770"/>
                        <a:pt x="727" y="17144"/>
                      </a:cubicBezTo>
                      <a:cubicBezTo>
                        <a:pt x="627" y="16918"/>
                        <a:pt x="627" y="16617"/>
                        <a:pt x="627" y="16292"/>
                      </a:cubicBezTo>
                      <a:cubicBezTo>
                        <a:pt x="627" y="15991"/>
                        <a:pt x="627" y="15665"/>
                        <a:pt x="502" y="15364"/>
                      </a:cubicBezTo>
                      <a:cubicBezTo>
                        <a:pt x="502" y="14211"/>
                        <a:pt x="502" y="13058"/>
                        <a:pt x="627" y="11906"/>
                      </a:cubicBezTo>
                      <a:cubicBezTo>
                        <a:pt x="727" y="10778"/>
                        <a:pt x="828" y="9725"/>
                        <a:pt x="1128" y="8672"/>
                      </a:cubicBezTo>
                      <a:cubicBezTo>
                        <a:pt x="1354" y="7745"/>
                        <a:pt x="1554" y="6793"/>
                        <a:pt x="1880" y="5865"/>
                      </a:cubicBezTo>
                      <a:cubicBezTo>
                        <a:pt x="2081" y="5013"/>
                        <a:pt x="2381" y="4286"/>
                        <a:pt x="2607" y="3560"/>
                      </a:cubicBezTo>
                      <a:cubicBezTo>
                        <a:pt x="2908" y="2933"/>
                        <a:pt x="3133" y="2307"/>
                        <a:pt x="3334" y="1780"/>
                      </a:cubicBezTo>
                      <a:cubicBezTo>
                        <a:pt x="3534" y="1379"/>
                        <a:pt x="3760" y="953"/>
                        <a:pt x="3860" y="753"/>
                      </a:cubicBezTo>
                      <a:cubicBezTo>
                        <a:pt x="3960" y="427"/>
                        <a:pt x="4061" y="327"/>
                        <a:pt x="4061" y="327"/>
                      </a:cubicBezTo>
                      <a:cubicBezTo>
                        <a:pt x="4061" y="226"/>
                        <a:pt x="4061" y="126"/>
                        <a:pt x="396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5" name="Google Shape;5735;p37"/>
                <p:cNvSpPr/>
                <p:nvPr/>
              </p:nvSpPr>
              <p:spPr>
                <a:xfrm>
                  <a:off x="1444485" y="2468591"/>
                  <a:ext cx="302298" cy="358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8673" extrusionOk="0">
                      <a:moveTo>
                        <a:pt x="7194" y="1"/>
                      </a:moveTo>
                      <a:cubicBezTo>
                        <a:pt x="7194" y="1"/>
                        <a:pt x="7094" y="1"/>
                        <a:pt x="6793" y="201"/>
                      </a:cubicBezTo>
                      <a:cubicBezTo>
                        <a:pt x="6693" y="302"/>
                        <a:pt x="6467" y="427"/>
                        <a:pt x="6367" y="527"/>
                      </a:cubicBezTo>
                      <a:cubicBezTo>
                        <a:pt x="6166" y="628"/>
                        <a:pt x="5941" y="828"/>
                        <a:pt x="5740" y="928"/>
                      </a:cubicBezTo>
                      <a:cubicBezTo>
                        <a:pt x="5540" y="1154"/>
                        <a:pt x="5314" y="1354"/>
                        <a:pt x="5114" y="1555"/>
                      </a:cubicBezTo>
                      <a:cubicBezTo>
                        <a:pt x="4913" y="1780"/>
                        <a:pt x="4688" y="1981"/>
                        <a:pt x="4387" y="2181"/>
                      </a:cubicBezTo>
                      <a:cubicBezTo>
                        <a:pt x="4186" y="2507"/>
                        <a:pt x="3961" y="2708"/>
                        <a:pt x="3760" y="3034"/>
                      </a:cubicBezTo>
                      <a:lnTo>
                        <a:pt x="3034" y="3760"/>
                      </a:lnTo>
                      <a:cubicBezTo>
                        <a:pt x="2808" y="4061"/>
                        <a:pt x="2608" y="4287"/>
                        <a:pt x="2407" y="4587"/>
                      </a:cubicBezTo>
                      <a:cubicBezTo>
                        <a:pt x="2181" y="4913"/>
                        <a:pt x="1981" y="5114"/>
                        <a:pt x="1780" y="5440"/>
                      </a:cubicBezTo>
                      <a:cubicBezTo>
                        <a:pt x="1354" y="5941"/>
                        <a:pt x="1054" y="6467"/>
                        <a:pt x="828" y="6993"/>
                      </a:cubicBezTo>
                      <a:cubicBezTo>
                        <a:pt x="527" y="7420"/>
                        <a:pt x="302" y="7821"/>
                        <a:pt x="201" y="8146"/>
                      </a:cubicBezTo>
                      <a:cubicBezTo>
                        <a:pt x="101" y="8447"/>
                        <a:pt x="1" y="8572"/>
                        <a:pt x="1" y="8572"/>
                      </a:cubicBezTo>
                      <a:lnTo>
                        <a:pt x="1" y="8673"/>
                      </a:lnTo>
                      <a:lnTo>
                        <a:pt x="101" y="8673"/>
                      </a:lnTo>
                      <a:cubicBezTo>
                        <a:pt x="101" y="8673"/>
                        <a:pt x="201" y="8447"/>
                        <a:pt x="302" y="8247"/>
                      </a:cubicBezTo>
                      <a:cubicBezTo>
                        <a:pt x="527" y="7946"/>
                        <a:pt x="728" y="7620"/>
                        <a:pt x="1054" y="7094"/>
                      </a:cubicBezTo>
                      <a:cubicBezTo>
                        <a:pt x="1254" y="6893"/>
                        <a:pt x="1354" y="6693"/>
                        <a:pt x="1555" y="6467"/>
                      </a:cubicBezTo>
                      <a:cubicBezTo>
                        <a:pt x="1680" y="6166"/>
                        <a:pt x="1881" y="5941"/>
                        <a:pt x="2081" y="5640"/>
                      </a:cubicBezTo>
                      <a:cubicBezTo>
                        <a:pt x="2507" y="5114"/>
                        <a:pt x="2933" y="4587"/>
                        <a:pt x="3334" y="3961"/>
                      </a:cubicBezTo>
                      <a:cubicBezTo>
                        <a:pt x="3560" y="3760"/>
                        <a:pt x="3760" y="3435"/>
                        <a:pt x="3961" y="3134"/>
                      </a:cubicBezTo>
                      <a:cubicBezTo>
                        <a:pt x="4186" y="2933"/>
                        <a:pt x="4387" y="2608"/>
                        <a:pt x="4688" y="2407"/>
                      </a:cubicBezTo>
                      <a:cubicBezTo>
                        <a:pt x="5114" y="1981"/>
                        <a:pt x="5540" y="1555"/>
                        <a:pt x="5941" y="1254"/>
                      </a:cubicBezTo>
                      <a:cubicBezTo>
                        <a:pt x="6166" y="1054"/>
                        <a:pt x="6367" y="828"/>
                        <a:pt x="6467" y="728"/>
                      </a:cubicBezTo>
                      <a:cubicBezTo>
                        <a:pt x="6693" y="628"/>
                        <a:pt x="6793" y="427"/>
                        <a:pt x="6893" y="427"/>
                      </a:cubicBezTo>
                      <a:cubicBezTo>
                        <a:pt x="7094" y="201"/>
                        <a:pt x="7319" y="1"/>
                        <a:pt x="731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37"/>
                <p:cNvSpPr/>
                <p:nvPr/>
              </p:nvSpPr>
              <p:spPr>
                <a:xfrm>
                  <a:off x="1492102" y="2934391"/>
                  <a:ext cx="202936" cy="29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7194" extrusionOk="0">
                      <a:moveTo>
                        <a:pt x="4788" y="0"/>
                      </a:moveTo>
                      <a:cubicBezTo>
                        <a:pt x="4788" y="0"/>
                        <a:pt x="4688" y="100"/>
                        <a:pt x="4487" y="201"/>
                      </a:cubicBezTo>
                      <a:cubicBezTo>
                        <a:pt x="4287" y="301"/>
                        <a:pt x="3961" y="527"/>
                        <a:pt x="3660" y="727"/>
                      </a:cubicBezTo>
                      <a:cubicBezTo>
                        <a:pt x="3434" y="827"/>
                        <a:pt x="3234" y="1053"/>
                        <a:pt x="3134" y="1153"/>
                      </a:cubicBezTo>
                      <a:cubicBezTo>
                        <a:pt x="2908" y="1354"/>
                        <a:pt x="2708" y="1554"/>
                        <a:pt x="2607" y="1780"/>
                      </a:cubicBezTo>
                      <a:cubicBezTo>
                        <a:pt x="2181" y="2080"/>
                        <a:pt x="1881" y="2607"/>
                        <a:pt x="1555" y="3033"/>
                      </a:cubicBezTo>
                      <a:cubicBezTo>
                        <a:pt x="1354" y="3233"/>
                        <a:pt x="1154" y="3434"/>
                        <a:pt x="1028" y="3659"/>
                      </a:cubicBezTo>
                      <a:cubicBezTo>
                        <a:pt x="828" y="3960"/>
                        <a:pt x="728" y="4186"/>
                        <a:pt x="627" y="4386"/>
                      </a:cubicBezTo>
                      <a:cubicBezTo>
                        <a:pt x="527" y="4687"/>
                        <a:pt x="402" y="4913"/>
                        <a:pt x="302" y="5113"/>
                      </a:cubicBezTo>
                      <a:cubicBezTo>
                        <a:pt x="302" y="5314"/>
                        <a:pt x="201" y="5539"/>
                        <a:pt x="201" y="5740"/>
                      </a:cubicBezTo>
                      <a:cubicBezTo>
                        <a:pt x="101" y="5940"/>
                        <a:pt x="101" y="6166"/>
                        <a:pt x="101" y="6366"/>
                      </a:cubicBezTo>
                      <a:cubicBezTo>
                        <a:pt x="1" y="6466"/>
                        <a:pt x="1" y="6692"/>
                        <a:pt x="1" y="6792"/>
                      </a:cubicBezTo>
                      <a:lnTo>
                        <a:pt x="1" y="7193"/>
                      </a:lnTo>
                      <a:lnTo>
                        <a:pt x="101" y="7193"/>
                      </a:lnTo>
                      <a:cubicBezTo>
                        <a:pt x="101" y="7193"/>
                        <a:pt x="101" y="7093"/>
                        <a:pt x="201" y="6792"/>
                      </a:cubicBezTo>
                      <a:cubicBezTo>
                        <a:pt x="201" y="6692"/>
                        <a:pt x="201" y="6567"/>
                        <a:pt x="302" y="6366"/>
                      </a:cubicBezTo>
                      <a:cubicBezTo>
                        <a:pt x="302" y="6266"/>
                        <a:pt x="402" y="6065"/>
                        <a:pt x="402" y="5840"/>
                      </a:cubicBezTo>
                      <a:cubicBezTo>
                        <a:pt x="527" y="5639"/>
                        <a:pt x="627" y="5439"/>
                        <a:pt x="728" y="5213"/>
                      </a:cubicBezTo>
                      <a:cubicBezTo>
                        <a:pt x="728" y="5013"/>
                        <a:pt x="828" y="4812"/>
                        <a:pt x="1028" y="4587"/>
                      </a:cubicBezTo>
                      <a:cubicBezTo>
                        <a:pt x="1154" y="4386"/>
                        <a:pt x="1254" y="4186"/>
                        <a:pt x="1354" y="3860"/>
                      </a:cubicBezTo>
                      <a:cubicBezTo>
                        <a:pt x="1455" y="3659"/>
                        <a:pt x="1655" y="3434"/>
                        <a:pt x="1780" y="3233"/>
                      </a:cubicBezTo>
                      <a:cubicBezTo>
                        <a:pt x="1881" y="2933"/>
                        <a:pt x="2081" y="2707"/>
                        <a:pt x="2282" y="2507"/>
                      </a:cubicBezTo>
                      <a:cubicBezTo>
                        <a:pt x="2407" y="2306"/>
                        <a:pt x="2607" y="2080"/>
                        <a:pt x="2808" y="1980"/>
                      </a:cubicBezTo>
                      <a:cubicBezTo>
                        <a:pt x="3033" y="1780"/>
                        <a:pt x="3134" y="1554"/>
                        <a:pt x="3334" y="1454"/>
                      </a:cubicBezTo>
                      <a:cubicBezTo>
                        <a:pt x="3535" y="1253"/>
                        <a:pt x="3660" y="1153"/>
                        <a:pt x="3861" y="1053"/>
                      </a:cubicBezTo>
                      <a:cubicBezTo>
                        <a:pt x="4487" y="426"/>
                        <a:pt x="4913" y="100"/>
                        <a:pt x="4913" y="100"/>
                      </a:cubicBezTo>
                      <a:lnTo>
                        <a:pt x="4913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37"/>
                <p:cNvSpPr/>
                <p:nvPr/>
              </p:nvSpPr>
              <p:spPr>
                <a:xfrm>
                  <a:off x="1327529" y="2809134"/>
                  <a:ext cx="207066" cy="513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12432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627"/>
                      </a:lnTo>
                      <a:cubicBezTo>
                        <a:pt x="1" y="1053"/>
                        <a:pt x="126" y="1580"/>
                        <a:pt x="226" y="2206"/>
                      </a:cubicBezTo>
                      <a:cubicBezTo>
                        <a:pt x="327" y="2507"/>
                        <a:pt x="427" y="2833"/>
                        <a:pt x="527" y="3133"/>
                      </a:cubicBezTo>
                      <a:cubicBezTo>
                        <a:pt x="527" y="3560"/>
                        <a:pt x="627" y="3860"/>
                        <a:pt x="853" y="4286"/>
                      </a:cubicBezTo>
                      <a:cubicBezTo>
                        <a:pt x="953" y="4587"/>
                        <a:pt x="1054" y="5013"/>
                        <a:pt x="1154" y="5439"/>
                      </a:cubicBezTo>
                      <a:cubicBezTo>
                        <a:pt x="1254" y="5840"/>
                        <a:pt x="1379" y="6266"/>
                        <a:pt x="1580" y="6692"/>
                      </a:cubicBezTo>
                      <a:cubicBezTo>
                        <a:pt x="1680" y="6993"/>
                        <a:pt x="1780" y="7419"/>
                        <a:pt x="2006" y="7845"/>
                      </a:cubicBezTo>
                      <a:cubicBezTo>
                        <a:pt x="2106" y="8246"/>
                        <a:pt x="2307" y="8572"/>
                        <a:pt x="2407" y="8973"/>
                      </a:cubicBezTo>
                      <a:cubicBezTo>
                        <a:pt x="2632" y="9299"/>
                        <a:pt x="2833" y="9600"/>
                        <a:pt x="3033" y="9926"/>
                      </a:cubicBezTo>
                      <a:cubicBezTo>
                        <a:pt x="3134" y="10226"/>
                        <a:pt x="3359" y="10552"/>
                        <a:pt x="3560" y="10853"/>
                      </a:cubicBezTo>
                      <a:cubicBezTo>
                        <a:pt x="3760" y="11078"/>
                        <a:pt x="3986" y="11279"/>
                        <a:pt x="4086" y="11479"/>
                      </a:cubicBezTo>
                      <a:cubicBezTo>
                        <a:pt x="4287" y="11705"/>
                        <a:pt x="4387" y="11905"/>
                        <a:pt x="4612" y="12006"/>
                      </a:cubicBezTo>
                      <a:lnTo>
                        <a:pt x="5013" y="12432"/>
                      </a:lnTo>
                      <a:lnTo>
                        <a:pt x="5013" y="12332"/>
                      </a:lnTo>
                      <a:cubicBezTo>
                        <a:pt x="5013" y="12332"/>
                        <a:pt x="4913" y="12106"/>
                        <a:pt x="4713" y="11905"/>
                      </a:cubicBezTo>
                      <a:cubicBezTo>
                        <a:pt x="4612" y="11705"/>
                        <a:pt x="4387" y="11605"/>
                        <a:pt x="4287" y="11379"/>
                      </a:cubicBezTo>
                      <a:cubicBezTo>
                        <a:pt x="4186" y="11179"/>
                        <a:pt x="3986" y="10978"/>
                        <a:pt x="3760" y="10652"/>
                      </a:cubicBezTo>
                      <a:cubicBezTo>
                        <a:pt x="3660" y="10352"/>
                        <a:pt x="3460" y="10126"/>
                        <a:pt x="3359" y="9825"/>
                      </a:cubicBezTo>
                      <a:cubicBezTo>
                        <a:pt x="3134" y="9499"/>
                        <a:pt x="2933" y="9098"/>
                        <a:pt x="2833" y="8773"/>
                      </a:cubicBezTo>
                      <a:cubicBezTo>
                        <a:pt x="2632" y="8472"/>
                        <a:pt x="2507" y="8046"/>
                        <a:pt x="2307" y="7720"/>
                      </a:cubicBezTo>
                      <a:cubicBezTo>
                        <a:pt x="2206" y="7319"/>
                        <a:pt x="2006" y="6893"/>
                        <a:pt x="1881" y="6592"/>
                      </a:cubicBezTo>
                      <a:cubicBezTo>
                        <a:pt x="1680" y="6166"/>
                        <a:pt x="1580" y="5740"/>
                        <a:pt x="1480" y="5339"/>
                      </a:cubicBezTo>
                      <a:cubicBezTo>
                        <a:pt x="1254" y="4913"/>
                        <a:pt x="1154" y="4587"/>
                        <a:pt x="1054" y="4186"/>
                      </a:cubicBezTo>
                      <a:cubicBezTo>
                        <a:pt x="953" y="3760"/>
                        <a:pt x="953" y="3459"/>
                        <a:pt x="853" y="3133"/>
                      </a:cubicBezTo>
                      <a:cubicBezTo>
                        <a:pt x="753" y="2707"/>
                        <a:pt x="627" y="2407"/>
                        <a:pt x="627" y="2081"/>
                      </a:cubicBezTo>
                      <a:cubicBezTo>
                        <a:pt x="527" y="1780"/>
                        <a:pt x="427" y="1454"/>
                        <a:pt x="427" y="1254"/>
                      </a:cubicBezTo>
                      <a:cubicBezTo>
                        <a:pt x="327" y="1053"/>
                        <a:pt x="226" y="828"/>
                        <a:pt x="226" y="627"/>
                      </a:cubicBezTo>
                      <a:cubicBezTo>
                        <a:pt x="126" y="326"/>
                        <a:pt x="126" y="101"/>
                        <a:pt x="126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37"/>
                <p:cNvSpPr/>
                <p:nvPr/>
              </p:nvSpPr>
              <p:spPr>
                <a:xfrm>
                  <a:off x="1237500" y="3288356"/>
                  <a:ext cx="435771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2" h="7721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101" y="301"/>
                        <a:pt x="201" y="627"/>
                      </a:cubicBezTo>
                      <a:cubicBezTo>
                        <a:pt x="301" y="728"/>
                        <a:pt x="527" y="928"/>
                        <a:pt x="627" y="1129"/>
                      </a:cubicBezTo>
                      <a:cubicBezTo>
                        <a:pt x="727" y="1354"/>
                        <a:pt x="928" y="1555"/>
                        <a:pt x="1153" y="1755"/>
                      </a:cubicBezTo>
                      <a:cubicBezTo>
                        <a:pt x="1354" y="2081"/>
                        <a:pt x="1554" y="2281"/>
                        <a:pt x="1780" y="2607"/>
                      </a:cubicBezTo>
                      <a:cubicBezTo>
                        <a:pt x="2081" y="2808"/>
                        <a:pt x="2406" y="3134"/>
                        <a:pt x="2607" y="3334"/>
                      </a:cubicBezTo>
                      <a:cubicBezTo>
                        <a:pt x="2933" y="3635"/>
                        <a:pt x="3234" y="3860"/>
                        <a:pt x="3559" y="4161"/>
                      </a:cubicBezTo>
                      <a:cubicBezTo>
                        <a:pt x="3860" y="4387"/>
                        <a:pt x="4186" y="4687"/>
                        <a:pt x="4487" y="4888"/>
                      </a:cubicBezTo>
                      <a:lnTo>
                        <a:pt x="5013" y="5314"/>
                      </a:lnTo>
                      <a:cubicBezTo>
                        <a:pt x="5213" y="5414"/>
                        <a:pt x="5314" y="5515"/>
                        <a:pt x="5539" y="5640"/>
                      </a:cubicBezTo>
                      <a:cubicBezTo>
                        <a:pt x="5840" y="5941"/>
                        <a:pt x="6266" y="6141"/>
                        <a:pt x="6567" y="6266"/>
                      </a:cubicBezTo>
                      <a:cubicBezTo>
                        <a:pt x="6893" y="6467"/>
                        <a:pt x="7319" y="6667"/>
                        <a:pt x="7620" y="6768"/>
                      </a:cubicBezTo>
                      <a:cubicBezTo>
                        <a:pt x="7720" y="6893"/>
                        <a:pt x="7945" y="6893"/>
                        <a:pt x="8046" y="6993"/>
                      </a:cubicBezTo>
                      <a:cubicBezTo>
                        <a:pt x="8246" y="7093"/>
                        <a:pt x="8346" y="7093"/>
                        <a:pt x="8572" y="7194"/>
                      </a:cubicBezTo>
                      <a:cubicBezTo>
                        <a:pt x="8873" y="7294"/>
                        <a:pt x="9073" y="7394"/>
                        <a:pt x="9299" y="7394"/>
                      </a:cubicBezTo>
                      <a:cubicBezTo>
                        <a:pt x="9599" y="7520"/>
                        <a:pt x="9825" y="7520"/>
                        <a:pt x="10026" y="7620"/>
                      </a:cubicBezTo>
                      <a:cubicBezTo>
                        <a:pt x="10326" y="7620"/>
                        <a:pt x="10552" y="7720"/>
                        <a:pt x="10552" y="7720"/>
                      </a:cubicBezTo>
                      <a:lnTo>
                        <a:pt x="10552" y="7620"/>
                      </a:lnTo>
                      <a:cubicBezTo>
                        <a:pt x="10552" y="7620"/>
                        <a:pt x="10326" y="7520"/>
                        <a:pt x="10026" y="7394"/>
                      </a:cubicBezTo>
                      <a:cubicBezTo>
                        <a:pt x="9825" y="7394"/>
                        <a:pt x="9599" y="7294"/>
                        <a:pt x="9399" y="7194"/>
                      </a:cubicBezTo>
                      <a:cubicBezTo>
                        <a:pt x="9198" y="7093"/>
                        <a:pt x="8873" y="6993"/>
                        <a:pt x="8672" y="6893"/>
                      </a:cubicBezTo>
                      <a:cubicBezTo>
                        <a:pt x="8447" y="6768"/>
                        <a:pt x="8346" y="6768"/>
                        <a:pt x="8246" y="6667"/>
                      </a:cubicBezTo>
                      <a:cubicBezTo>
                        <a:pt x="8046" y="6567"/>
                        <a:pt x="7945" y="6567"/>
                        <a:pt x="7720" y="6467"/>
                      </a:cubicBezTo>
                      <a:cubicBezTo>
                        <a:pt x="7419" y="6266"/>
                        <a:pt x="7093" y="6141"/>
                        <a:pt x="6792" y="5941"/>
                      </a:cubicBezTo>
                      <a:cubicBezTo>
                        <a:pt x="6467" y="5740"/>
                        <a:pt x="6066" y="5515"/>
                        <a:pt x="5740" y="5314"/>
                      </a:cubicBezTo>
                      <a:cubicBezTo>
                        <a:pt x="5539" y="5214"/>
                        <a:pt x="5439" y="5114"/>
                        <a:pt x="5213" y="5013"/>
                      </a:cubicBezTo>
                      <a:lnTo>
                        <a:pt x="4687" y="4687"/>
                      </a:lnTo>
                      <a:cubicBezTo>
                        <a:pt x="4386" y="4487"/>
                        <a:pt x="4061" y="4161"/>
                        <a:pt x="3760" y="3961"/>
                      </a:cubicBezTo>
                      <a:cubicBezTo>
                        <a:pt x="3434" y="3635"/>
                        <a:pt x="3133" y="3434"/>
                        <a:pt x="2807" y="3134"/>
                      </a:cubicBezTo>
                      <a:cubicBezTo>
                        <a:pt x="2607" y="2808"/>
                        <a:pt x="2306" y="2607"/>
                        <a:pt x="2081" y="2281"/>
                      </a:cubicBezTo>
                      <a:cubicBezTo>
                        <a:pt x="1880" y="2081"/>
                        <a:pt x="1554" y="1880"/>
                        <a:pt x="1454" y="1555"/>
                      </a:cubicBezTo>
                      <a:cubicBezTo>
                        <a:pt x="1153" y="1354"/>
                        <a:pt x="1053" y="1129"/>
                        <a:pt x="828" y="928"/>
                      </a:cubicBezTo>
                      <a:cubicBezTo>
                        <a:pt x="727" y="728"/>
                        <a:pt x="527" y="627"/>
                        <a:pt x="426" y="502"/>
                      </a:cubicBezTo>
                      <a:cubicBezTo>
                        <a:pt x="201" y="20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37"/>
                <p:cNvSpPr/>
                <p:nvPr/>
              </p:nvSpPr>
              <p:spPr>
                <a:xfrm>
                  <a:off x="1673234" y="3266633"/>
                  <a:ext cx="47657" cy="37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8973" extrusionOk="0">
                      <a:moveTo>
                        <a:pt x="1028" y="0"/>
                      </a:moveTo>
                      <a:cubicBezTo>
                        <a:pt x="1028" y="0"/>
                        <a:pt x="1028" y="201"/>
                        <a:pt x="928" y="401"/>
                      </a:cubicBezTo>
                      <a:cubicBezTo>
                        <a:pt x="828" y="627"/>
                        <a:pt x="728" y="928"/>
                        <a:pt x="627" y="1354"/>
                      </a:cubicBezTo>
                      <a:cubicBezTo>
                        <a:pt x="527" y="1780"/>
                        <a:pt x="402" y="2281"/>
                        <a:pt x="302" y="2807"/>
                      </a:cubicBezTo>
                      <a:cubicBezTo>
                        <a:pt x="201" y="3334"/>
                        <a:pt x="201" y="3960"/>
                        <a:pt x="101" y="4487"/>
                      </a:cubicBezTo>
                      <a:cubicBezTo>
                        <a:pt x="101" y="5113"/>
                        <a:pt x="1" y="5640"/>
                        <a:pt x="101" y="6166"/>
                      </a:cubicBezTo>
                      <a:lnTo>
                        <a:pt x="101" y="6993"/>
                      </a:lnTo>
                      <a:cubicBezTo>
                        <a:pt x="201" y="7193"/>
                        <a:pt x="201" y="7419"/>
                        <a:pt x="302" y="7619"/>
                      </a:cubicBezTo>
                      <a:cubicBezTo>
                        <a:pt x="302" y="7820"/>
                        <a:pt x="402" y="8046"/>
                        <a:pt x="402" y="8246"/>
                      </a:cubicBezTo>
                      <a:cubicBezTo>
                        <a:pt x="527" y="8346"/>
                        <a:pt x="527" y="8547"/>
                        <a:pt x="627" y="8672"/>
                      </a:cubicBezTo>
                      <a:cubicBezTo>
                        <a:pt x="627" y="8873"/>
                        <a:pt x="728" y="8973"/>
                        <a:pt x="728" y="8973"/>
                      </a:cubicBezTo>
                      <a:lnTo>
                        <a:pt x="828" y="8973"/>
                      </a:lnTo>
                      <a:cubicBezTo>
                        <a:pt x="828" y="8973"/>
                        <a:pt x="728" y="8873"/>
                        <a:pt x="728" y="8547"/>
                      </a:cubicBezTo>
                      <a:cubicBezTo>
                        <a:pt x="627" y="8346"/>
                        <a:pt x="627" y="8046"/>
                        <a:pt x="527" y="7619"/>
                      </a:cubicBezTo>
                      <a:lnTo>
                        <a:pt x="527" y="6893"/>
                      </a:lnTo>
                      <a:lnTo>
                        <a:pt x="527" y="6166"/>
                      </a:lnTo>
                      <a:cubicBezTo>
                        <a:pt x="402" y="5940"/>
                        <a:pt x="527" y="5640"/>
                        <a:pt x="402" y="5314"/>
                      </a:cubicBezTo>
                      <a:lnTo>
                        <a:pt x="402" y="4487"/>
                      </a:lnTo>
                      <a:cubicBezTo>
                        <a:pt x="402" y="3960"/>
                        <a:pt x="527" y="3334"/>
                        <a:pt x="627" y="2908"/>
                      </a:cubicBezTo>
                      <a:cubicBezTo>
                        <a:pt x="728" y="2406"/>
                        <a:pt x="828" y="1880"/>
                        <a:pt x="928" y="1454"/>
                      </a:cubicBezTo>
                      <a:cubicBezTo>
                        <a:pt x="1028" y="627"/>
                        <a:pt x="1154" y="101"/>
                        <a:pt x="1154" y="101"/>
                      </a:cubicBezTo>
                      <a:lnTo>
                        <a:pt x="11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37"/>
                <p:cNvSpPr/>
                <p:nvPr/>
              </p:nvSpPr>
              <p:spPr>
                <a:xfrm>
                  <a:off x="1892692" y="3748952"/>
                  <a:ext cx="1134401" cy="40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9" h="9832" extrusionOk="0">
                      <a:moveTo>
                        <a:pt x="0" y="1"/>
                      </a:moveTo>
                      <a:cubicBezTo>
                        <a:pt x="0" y="1"/>
                        <a:pt x="4712" y="9299"/>
                        <a:pt x="17644" y="9825"/>
                      </a:cubicBezTo>
                      <a:cubicBezTo>
                        <a:pt x="17794" y="9830"/>
                        <a:pt x="17942" y="9832"/>
                        <a:pt x="18088" y="9832"/>
                      </a:cubicBezTo>
                      <a:cubicBezTo>
                        <a:pt x="24475" y="9832"/>
                        <a:pt x="27469" y="5640"/>
                        <a:pt x="27469" y="5640"/>
                      </a:cubicBezTo>
                      <a:cubicBezTo>
                        <a:pt x="27469" y="5640"/>
                        <a:pt x="25389" y="4512"/>
                        <a:pt x="23183" y="3359"/>
                      </a:cubicBezTo>
                      <a:cubicBezTo>
                        <a:pt x="21677" y="2632"/>
                        <a:pt x="20912" y="2359"/>
                        <a:pt x="19311" y="2359"/>
                      </a:cubicBezTo>
                      <a:cubicBezTo>
                        <a:pt x="18595" y="2359"/>
                        <a:pt x="17710" y="2414"/>
                        <a:pt x="16517" y="2507"/>
                      </a:cubicBezTo>
                      <a:cubicBezTo>
                        <a:pt x="16044" y="2547"/>
                        <a:pt x="15514" y="2566"/>
                        <a:pt x="14940" y="2566"/>
                      </a:cubicBezTo>
                      <a:cubicBezTo>
                        <a:pt x="10795" y="2566"/>
                        <a:pt x="4315" y="156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37"/>
                <p:cNvSpPr/>
                <p:nvPr/>
              </p:nvSpPr>
              <p:spPr>
                <a:xfrm>
                  <a:off x="1927877" y="3780008"/>
                  <a:ext cx="1242064" cy="26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6" h="6412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301" y="402"/>
                        <a:pt x="1028" y="928"/>
                      </a:cubicBezTo>
                      <a:cubicBezTo>
                        <a:pt x="1454" y="1128"/>
                        <a:pt x="1880" y="1454"/>
                        <a:pt x="2381" y="1755"/>
                      </a:cubicBezTo>
                      <a:cubicBezTo>
                        <a:pt x="2908" y="2181"/>
                        <a:pt x="3434" y="2507"/>
                        <a:pt x="4161" y="2808"/>
                      </a:cubicBezTo>
                      <a:cubicBezTo>
                        <a:pt x="4487" y="3008"/>
                        <a:pt x="4787" y="3234"/>
                        <a:pt x="5213" y="3334"/>
                      </a:cubicBezTo>
                      <a:cubicBezTo>
                        <a:pt x="5514" y="3534"/>
                        <a:pt x="5940" y="3760"/>
                        <a:pt x="6366" y="3860"/>
                      </a:cubicBezTo>
                      <a:cubicBezTo>
                        <a:pt x="7093" y="4261"/>
                        <a:pt x="8020" y="4587"/>
                        <a:pt x="8873" y="4888"/>
                      </a:cubicBezTo>
                      <a:cubicBezTo>
                        <a:pt x="9274" y="5013"/>
                        <a:pt x="9800" y="5214"/>
                        <a:pt x="10226" y="5314"/>
                      </a:cubicBezTo>
                      <a:cubicBezTo>
                        <a:pt x="10752" y="5414"/>
                        <a:pt x="11153" y="5514"/>
                        <a:pt x="11680" y="5740"/>
                      </a:cubicBezTo>
                      <a:cubicBezTo>
                        <a:pt x="12206" y="5740"/>
                        <a:pt x="12632" y="5840"/>
                        <a:pt x="13158" y="5940"/>
                      </a:cubicBezTo>
                      <a:cubicBezTo>
                        <a:pt x="13660" y="6041"/>
                        <a:pt x="14186" y="6141"/>
                        <a:pt x="14612" y="6141"/>
                      </a:cubicBezTo>
                      <a:cubicBezTo>
                        <a:pt x="15138" y="6266"/>
                        <a:pt x="15665" y="6266"/>
                        <a:pt x="16166" y="6366"/>
                      </a:cubicBezTo>
                      <a:lnTo>
                        <a:pt x="17645" y="6366"/>
                      </a:lnTo>
                      <a:cubicBezTo>
                        <a:pt x="17987" y="6400"/>
                        <a:pt x="18321" y="6411"/>
                        <a:pt x="18649" y="6411"/>
                      </a:cubicBezTo>
                      <a:cubicBezTo>
                        <a:pt x="19304" y="6411"/>
                        <a:pt x="19934" y="6366"/>
                        <a:pt x="20552" y="6366"/>
                      </a:cubicBezTo>
                      <a:cubicBezTo>
                        <a:pt x="21078" y="6266"/>
                        <a:pt x="21504" y="6266"/>
                        <a:pt x="21930" y="6266"/>
                      </a:cubicBezTo>
                      <a:cubicBezTo>
                        <a:pt x="22432" y="6141"/>
                        <a:pt x="22858" y="6041"/>
                        <a:pt x="23284" y="6041"/>
                      </a:cubicBezTo>
                      <a:cubicBezTo>
                        <a:pt x="23685" y="5940"/>
                        <a:pt x="24111" y="5840"/>
                        <a:pt x="24537" y="5740"/>
                      </a:cubicBezTo>
                      <a:cubicBezTo>
                        <a:pt x="24938" y="5640"/>
                        <a:pt x="25264" y="5514"/>
                        <a:pt x="25690" y="5414"/>
                      </a:cubicBezTo>
                      <a:cubicBezTo>
                        <a:pt x="26416" y="5214"/>
                        <a:pt x="27043" y="5013"/>
                        <a:pt x="27569" y="4687"/>
                      </a:cubicBezTo>
                      <a:cubicBezTo>
                        <a:pt x="28196" y="4487"/>
                        <a:pt x="28597" y="4161"/>
                        <a:pt x="29023" y="3960"/>
                      </a:cubicBezTo>
                      <a:cubicBezTo>
                        <a:pt x="29324" y="3635"/>
                        <a:pt x="29650" y="3434"/>
                        <a:pt x="29750" y="3334"/>
                      </a:cubicBezTo>
                      <a:cubicBezTo>
                        <a:pt x="29850" y="3234"/>
                        <a:pt x="29950" y="3133"/>
                        <a:pt x="29950" y="3133"/>
                      </a:cubicBezTo>
                      <a:lnTo>
                        <a:pt x="30076" y="3008"/>
                      </a:lnTo>
                      <a:lnTo>
                        <a:pt x="30076" y="2908"/>
                      </a:lnTo>
                      <a:lnTo>
                        <a:pt x="29950" y="2908"/>
                      </a:lnTo>
                      <a:cubicBezTo>
                        <a:pt x="29950" y="2908"/>
                        <a:pt x="29850" y="2908"/>
                        <a:pt x="29850" y="3008"/>
                      </a:cubicBezTo>
                      <a:cubicBezTo>
                        <a:pt x="29850" y="3008"/>
                        <a:pt x="29750" y="3008"/>
                        <a:pt x="29650" y="3133"/>
                      </a:cubicBezTo>
                      <a:cubicBezTo>
                        <a:pt x="29449" y="3334"/>
                        <a:pt x="29224" y="3434"/>
                        <a:pt x="28823" y="3635"/>
                      </a:cubicBezTo>
                      <a:cubicBezTo>
                        <a:pt x="28497" y="3860"/>
                        <a:pt x="27970" y="4161"/>
                        <a:pt x="27444" y="4387"/>
                      </a:cubicBezTo>
                      <a:cubicBezTo>
                        <a:pt x="26818" y="4587"/>
                        <a:pt x="26191" y="4687"/>
                        <a:pt x="25464" y="4888"/>
                      </a:cubicBezTo>
                      <a:cubicBezTo>
                        <a:pt x="25163" y="5013"/>
                        <a:pt x="24737" y="5113"/>
                        <a:pt x="24437" y="5214"/>
                      </a:cubicBezTo>
                      <a:cubicBezTo>
                        <a:pt x="24010" y="5214"/>
                        <a:pt x="23584" y="5314"/>
                        <a:pt x="23183" y="5414"/>
                      </a:cubicBezTo>
                      <a:cubicBezTo>
                        <a:pt x="22757" y="5414"/>
                        <a:pt x="22331" y="5414"/>
                        <a:pt x="21930" y="5514"/>
                      </a:cubicBezTo>
                      <a:cubicBezTo>
                        <a:pt x="21404" y="5514"/>
                        <a:pt x="20978" y="5514"/>
                        <a:pt x="20552" y="5640"/>
                      </a:cubicBezTo>
                      <a:lnTo>
                        <a:pt x="17645" y="5640"/>
                      </a:lnTo>
                      <a:cubicBezTo>
                        <a:pt x="17419" y="5640"/>
                        <a:pt x="17218" y="5640"/>
                        <a:pt x="16918" y="5514"/>
                      </a:cubicBezTo>
                      <a:lnTo>
                        <a:pt x="16166" y="5514"/>
                      </a:lnTo>
                      <a:cubicBezTo>
                        <a:pt x="15765" y="5514"/>
                        <a:pt x="15238" y="5414"/>
                        <a:pt x="14712" y="5414"/>
                      </a:cubicBezTo>
                      <a:cubicBezTo>
                        <a:pt x="14286" y="5314"/>
                        <a:pt x="13785" y="5214"/>
                        <a:pt x="13259" y="5214"/>
                      </a:cubicBezTo>
                      <a:cubicBezTo>
                        <a:pt x="12832" y="5113"/>
                        <a:pt x="12306" y="5013"/>
                        <a:pt x="11905" y="4888"/>
                      </a:cubicBezTo>
                      <a:cubicBezTo>
                        <a:pt x="11379" y="4788"/>
                        <a:pt x="10953" y="4687"/>
                        <a:pt x="10426" y="4587"/>
                      </a:cubicBezTo>
                      <a:cubicBezTo>
                        <a:pt x="10025" y="4487"/>
                        <a:pt x="9599" y="4261"/>
                        <a:pt x="9073" y="4161"/>
                      </a:cubicBezTo>
                      <a:cubicBezTo>
                        <a:pt x="8246" y="3860"/>
                        <a:pt x="7394" y="3635"/>
                        <a:pt x="6567" y="3334"/>
                      </a:cubicBezTo>
                      <a:cubicBezTo>
                        <a:pt x="6141" y="3133"/>
                        <a:pt x="5840" y="3008"/>
                        <a:pt x="5414" y="2808"/>
                      </a:cubicBezTo>
                      <a:cubicBezTo>
                        <a:pt x="5113" y="2707"/>
                        <a:pt x="4687" y="2507"/>
                        <a:pt x="4386" y="2381"/>
                      </a:cubicBezTo>
                      <a:cubicBezTo>
                        <a:pt x="4060" y="2181"/>
                        <a:pt x="3760" y="2081"/>
                        <a:pt x="3434" y="1880"/>
                      </a:cubicBezTo>
                      <a:cubicBezTo>
                        <a:pt x="3133" y="1755"/>
                        <a:pt x="2807" y="1655"/>
                        <a:pt x="2607" y="1454"/>
                      </a:cubicBezTo>
                      <a:cubicBezTo>
                        <a:pt x="2081" y="1128"/>
                        <a:pt x="1554" y="928"/>
                        <a:pt x="1253" y="727"/>
                      </a:cubicBezTo>
                      <a:cubicBezTo>
                        <a:pt x="401" y="3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5742;p37"/>
                <p:cNvSpPr/>
                <p:nvPr/>
              </p:nvSpPr>
              <p:spPr>
                <a:xfrm>
                  <a:off x="2190780" y="3826592"/>
                  <a:ext cx="340539" cy="226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5479" extrusionOk="0">
                      <a:moveTo>
                        <a:pt x="527" y="0"/>
                      </a:moveTo>
                      <a:lnTo>
                        <a:pt x="401" y="126"/>
                      </a:lnTo>
                      <a:cubicBezTo>
                        <a:pt x="928" y="627"/>
                        <a:pt x="1454" y="1153"/>
                        <a:pt x="1980" y="1680"/>
                      </a:cubicBezTo>
                      <a:cubicBezTo>
                        <a:pt x="2507" y="2206"/>
                        <a:pt x="3033" y="2632"/>
                        <a:pt x="3659" y="3133"/>
                      </a:cubicBezTo>
                      <a:cubicBezTo>
                        <a:pt x="3960" y="3359"/>
                        <a:pt x="4286" y="3559"/>
                        <a:pt x="4587" y="3760"/>
                      </a:cubicBezTo>
                      <a:cubicBezTo>
                        <a:pt x="4913" y="3885"/>
                        <a:pt x="5213" y="4086"/>
                        <a:pt x="5539" y="4286"/>
                      </a:cubicBezTo>
                      <a:cubicBezTo>
                        <a:pt x="5620" y="4367"/>
                        <a:pt x="5766" y="4464"/>
                        <a:pt x="5925" y="4499"/>
                      </a:cubicBezTo>
                      <a:lnTo>
                        <a:pt x="5925" y="4499"/>
                      </a:lnTo>
                      <a:lnTo>
                        <a:pt x="5840" y="4512"/>
                      </a:lnTo>
                      <a:cubicBezTo>
                        <a:pt x="5539" y="4612"/>
                        <a:pt x="5213" y="4612"/>
                        <a:pt x="4913" y="4712"/>
                      </a:cubicBezTo>
                      <a:cubicBezTo>
                        <a:pt x="4587" y="4712"/>
                        <a:pt x="4286" y="4812"/>
                        <a:pt x="3960" y="4812"/>
                      </a:cubicBezTo>
                      <a:cubicBezTo>
                        <a:pt x="3334" y="4913"/>
                        <a:pt x="2607" y="4913"/>
                        <a:pt x="1980" y="5013"/>
                      </a:cubicBezTo>
                      <a:lnTo>
                        <a:pt x="1028" y="5013"/>
                      </a:lnTo>
                      <a:cubicBezTo>
                        <a:pt x="727" y="5013"/>
                        <a:pt x="401" y="5013"/>
                        <a:pt x="101" y="5138"/>
                      </a:cubicBezTo>
                      <a:lnTo>
                        <a:pt x="0" y="5138"/>
                      </a:lnTo>
                      <a:cubicBezTo>
                        <a:pt x="0" y="5238"/>
                        <a:pt x="101" y="5238"/>
                        <a:pt x="101" y="5238"/>
                      </a:cubicBezTo>
                      <a:cubicBezTo>
                        <a:pt x="1018" y="5385"/>
                        <a:pt x="1989" y="5478"/>
                        <a:pt x="2935" y="5478"/>
                      </a:cubicBezTo>
                      <a:cubicBezTo>
                        <a:pt x="3281" y="5478"/>
                        <a:pt x="3624" y="5466"/>
                        <a:pt x="3960" y="5439"/>
                      </a:cubicBezTo>
                      <a:cubicBezTo>
                        <a:pt x="4587" y="5439"/>
                        <a:pt x="5213" y="5439"/>
                        <a:pt x="5940" y="5339"/>
                      </a:cubicBezTo>
                      <a:cubicBezTo>
                        <a:pt x="6266" y="5238"/>
                        <a:pt x="6567" y="5238"/>
                        <a:pt x="6893" y="5138"/>
                      </a:cubicBezTo>
                      <a:cubicBezTo>
                        <a:pt x="7193" y="5138"/>
                        <a:pt x="7519" y="5013"/>
                        <a:pt x="7820" y="5013"/>
                      </a:cubicBezTo>
                      <a:cubicBezTo>
                        <a:pt x="8045" y="4913"/>
                        <a:pt x="8146" y="4812"/>
                        <a:pt x="8146" y="4712"/>
                      </a:cubicBezTo>
                      <a:cubicBezTo>
                        <a:pt x="8246" y="4386"/>
                        <a:pt x="8045" y="4186"/>
                        <a:pt x="7820" y="4186"/>
                      </a:cubicBezTo>
                      <a:lnTo>
                        <a:pt x="7294" y="4086"/>
                      </a:lnTo>
                      <a:cubicBezTo>
                        <a:pt x="7093" y="4086"/>
                        <a:pt x="6993" y="3985"/>
                        <a:pt x="6792" y="3985"/>
                      </a:cubicBezTo>
                      <a:cubicBezTo>
                        <a:pt x="6667" y="3885"/>
                        <a:pt x="6466" y="3885"/>
                        <a:pt x="6366" y="3760"/>
                      </a:cubicBezTo>
                      <a:cubicBezTo>
                        <a:pt x="6166" y="3660"/>
                        <a:pt x="6040" y="3660"/>
                        <a:pt x="5840" y="3559"/>
                      </a:cubicBezTo>
                      <a:cubicBezTo>
                        <a:pt x="5539" y="3459"/>
                        <a:pt x="5213" y="3259"/>
                        <a:pt x="4913" y="3033"/>
                      </a:cubicBezTo>
                      <a:cubicBezTo>
                        <a:pt x="4687" y="2933"/>
                        <a:pt x="4386" y="2732"/>
                        <a:pt x="4060" y="2507"/>
                      </a:cubicBezTo>
                      <a:cubicBezTo>
                        <a:pt x="3760" y="2306"/>
                        <a:pt x="3434" y="2106"/>
                        <a:pt x="3133" y="1880"/>
                      </a:cubicBezTo>
                      <a:cubicBezTo>
                        <a:pt x="2908" y="1680"/>
                        <a:pt x="2607" y="1479"/>
                        <a:pt x="2281" y="1253"/>
                      </a:cubicBezTo>
                      <a:cubicBezTo>
                        <a:pt x="1654" y="852"/>
                        <a:pt x="1153" y="426"/>
                        <a:pt x="627" y="0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3" name="Google Shape;5743;p37"/>
                <p:cNvSpPr/>
                <p:nvPr/>
              </p:nvSpPr>
              <p:spPr>
                <a:xfrm>
                  <a:off x="2561305" y="3848315"/>
                  <a:ext cx="254682" cy="302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7320" extrusionOk="0">
                      <a:moveTo>
                        <a:pt x="201" y="1"/>
                      </a:moveTo>
                      <a:lnTo>
                        <a:pt x="201" y="101"/>
                      </a:lnTo>
                      <a:cubicBezTo>
                        <a:pt x="527" y="727"/>
                        <a:pt x="828" y="1154"/>
                        <a:pt x="1254" y="1680"/>
                      </a:cubicBezTo>
                      <a:cubicBezTo>
                        <a:pt x="1354" y="1880"/>
                        <a:pt x="1580" y="2106"/>
                        <a:pt x="1780" y="2306"/>
                      </a:cubicBezTo>
                      <a:cubicBezTo>
                        <a:pt x="1981" y="2507"/>
                        <a:pt x="2206" y="2733"/>
                        <a:pt x="2507" y="2933"/>
                      </a:cubicBezTo>
                      <a:cubicBezTo>
                        <a:pt x="2708" y="3134"/>
                        <a:pt x="2933" y="3234"/>
                        <a:pt x="3134" y="3459"/>
                      </a:cubicBezTo>
                      <a:cubicBezTo>
                        <a:pt x="3234" y="3560"/>
                        <a:pt x="3459" y="3660"/>
                        <a:pt x="3560" y="3660"/>
                      </a:cubicBezTo>
                      <a:cubicBezTo>
                        <a:pt x="3660" y="3760"/>
                        <a:pt x="3760" y="3860"/>
                        <a:pt x="3961" y="3986"/>
                      </a:cubicBezTo>
                      <a:cubicBezTo>
                        <a:pt x="4186" y="4086"/>
                        <a:pt x="4487" y="4286"/>
                        <a:pt x="4713" y="4387"/>
                      </a:cubicBezTo>
                      <a:cubicBezTo>
                        <a:pt x="4752" y="4400"/>
                        <a:pt x="4792" y="4414"/>
                        <a:pt x="4833" y="4427"/>
                      </a:cubicBezTo>
                      <a:lnTo>
                        <a:pt x="4833" y="4427"/>
                      </a:lnTo>
                      <a:cubicBezTo>
                        <a:pt x="4613" y="4591"/>
                        <a:pt x="4396" y="4756"/>
                        <a:pt x="4186" y="4913"/>
                      </a:cubicBezTo>
                      <a:cubicBezTo>
                        <a:pt x="3961" y="5113"/>
                        <a:pt x="3760" y="5339"/>
                        <a:pt x="3560" y="5439"/>
                      </a:cubicBezTo>
                      <a:cubicBezTo>
                        <a:pt x="3334" y="5540"/>
                        <a:pt x="3134" y="5740"/>
                        <a:pt x="2933" y="5865"/>
                      </a:cubicBezTo>
                      <a:cubicBezTo>
                        <a:pt x="2708" y="6066"/>
                        <a:pt x="2507" y="6166"/>
                        <a:pt x="2206" y="6266"/>
                      </a:cubicBezTo>
                      <a:lnTo>
                        <a:pt x="1880" y="6492"/>
                      </a:lnTo>
                      <a:cubicBezTo>
                        <a:pt x="1780" y="6592"/>
                        <a:pt x="1680" y="6592"/>
                        <a:pt x="1580" y="6692"/>
                      </a:cubicBezTo>
                      <a:cubicBezTo>
                        <a:pt x="1454" y="6793"/>
                        <a:pt x="1354" y="6793"/>
                        <a:pt x="1154" y="6893"/>
                      </a:cubicBezTo>
                      <a:cubicBezTo>
                        <a:pt x="1053" y="6893"/>
                        <a:pt x="953" y="6993"/>
                        <a:pt x="828" y="6993"/>
                      </a:cubicBezTo>
                      <a:cubicBezTo>
                        <a:pt x="728" y="6993"/>
                        <a:pt x="527" y="7119"/>
                        <a:pt x="427" y="7119"/>
                      </a:cubicBezTo>
                      <a:lnTo>
                        <a:pt x="101" y="7219"/>
                      </a:lnTo>
                      <a:lnTo>
                        <a:pt x="1" y="7219"/>
                      </a:lnTo>
                      <a:lnTo>
                        <a:pt x="1" y="7319"/>
                      </a:lnTo>
                      <a:lnTo>
                        <a:pt x="953" y="7319"/>
                      </a:lnTo>
                      <a:cubicBezTo>
                        <a:pt x="1053" y="7319"/>
                        <a:pt x="1154" y="7219"/>
                        <a:pt x="1354" y="7219"/>
                      </a:cubicBezTo>
                      <a:cubicBezTo>
                        <a:pt x="1454" y="7219"/>
                        <a:pt x="1580" y="7219"/>
                        <a:pt x="1680" y="7119"/>
                      </a:cubicBezTo>
                      <a:cubicBezTo>
                        <a:pt x="1981" y="6993"/>
                        <a:pt x="2206" y="6893"/>
                        <a:pt x="2507" y="6793"/>
                      </a:cubicBezTo>
                      <a:cubicBezTo>
                        <a:pt x="2708" y="6692"/>
                        <a:pt x="3033" y="6592"/>
                        <a:pt x="3234" y="6492"/>
                      </a:cubicBezTo>
                      <a:cubicBezTo>
                        <a:pt x="3760" y="6166"/>
                        <a:pt x="4186" y="5966"/>
                        <a:pt x="4713" y="5640"/>
                      </a:cubicBezTo>
                      <a:cubicBezTo>
                        <a:pt x="5114" y="5339"/>
                        <a:pt x="5540" y="4913"/>
                        <a:pt x="5966" y="4612"/>
                      </a:cubicBezTo>
                      <a:cubicBezTo>
                        <a:pt x="6066" y="4612"/>
                        <a:pt x="6066" y="4487"/>
                        <a:pt x="6166" y="4387"/>
                      </a:cubicBezTo>
                      <a:cubicBezTo>
                        <a:pt x="6166" y="4186"/>
                        <a:pt x="6066" y="3986"/>
                        <a:pt x="5840" y="3860"/>
                      </a:cubicBezTo>
                      <a:cubicBezTo>
                        <a:pt x="5640" y="3760"/>
                        <a:pt x="5339" y="3760"/>
                        <a:pt x="5114" y="3560"/>
                      </a:cubicBezTo>
                      <a:cubicBezTo>
                        <a:pt x="4813" y="3459"/>
                        <a:pt x="4587" y="3359"/>
                        <a:pt x="4286" y="3234"/>
                      </a:cubicBezTo>
                      <a:cubicBezTo>
                        <a:pt x="4186" y="3134"/>
                        <a:pt x="4086" y="3134"/>
                        <a:pt x="3961" y="3033"/>
                      </a:cubicBezTo>
                      <a:cubicBezTo>
                        <a:pt x="3860" y="2933"/>
                        <a:pt x="3760" y="2933"/>
                        <a:pt x="3560" y="2833"/>
                      </a:cubicBezTo>
                      <a:cubicBezTo>
                        <a:pt x="3334" y="2733"/>
                        <a:pt x="3134" y="2507"/>
                        <a:pt x="2933" y="2306"/>
                      </a:cubicBezTo>
                      <a:cubicBezTo>
                        <a:pt x="2708" y="2206"/>
                        <a:pt x="2407" y="1981"/>
                        <a:pt x="2206" y="1780"/>
                      </a:cubicBezTo>
                      <a:cubicBezTo>
                        <a:pt x="1981" y="1680"/>
                        <a:pt x="1780" y="1479"/>
                        <a:pt x="1580" y="1254"/>
                      </a:cubicBezTo>
                      <a:cubicBezTo>
                        <a:pt x="1154" y="953"/>
                        <a:pt x="728" y="527"/>
                        <a:pt x="327" y="101"/>
                      </a:cubicBez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37"/>
                <p:cNvSpPr/>
                <p:nvPr/>
              </p:nvSpPr>
              <p:spPr>
                <a:xfrm>
                  <a:off x="3626379" y="3209064"/>
                  <a:ext cx="120011" cy="16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4102" extrusionOk="0">
                      <a:moveTo>
                        <a:pt x="1411" y="0"/>
                      </a:moveTo>
                      <a:cubicBezTo>
                        <a:pt x="1388" y="0"/>
                        <a:pt x="1368" y="13"/>
                        <a:pt x="1354" y="41"/>
                      </a:cubicBezTo>
                      <a:cubicBezTo>
                        <a:pt x="0" y="2221"/>
                        <a:pt x="2507" y="4101"/>
                        <a:pt x="2507" y="4101"/>
                      </a:cubicBezTo>
                      <a:cubicBezTo>
                        <a:pt x="2905" y="2741"/>
                        <a:pt x="17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5" name="Google Shape;5745;p37"/>
                <p:cNvSpPr/>
                <p:nvPr/>
              </p:nvSpPr>
              <p:spPr>
                <a:xfrm>
                  <a:off x="3912160" y="2199906"/>
                  <a:ext cx="119969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4101" extrusionOk="0">
                      <a:moveTo>
                        <a:pt x="1378" y="0"/>
                      </a:moveTo>
                      <a:cubicBezTo>
                        <a:pt x="983" y="0"/>
                        <a:pt x="0" y="2741"/>
                        <a:pt x="399" y="4101"/>
                      </a:cubicBezTo>
                      <a:cubicBezTo>
                        <a:pt x="399" y="4101"/>
                        <a:pt x="2905" y="2121"/>
                        <a:pt x="1451" y="41"/>
                      </a:cubicBezTo>
                      <a:cubicBezTo>
                        <a:pt x="1430" y="13"/>
                        <a:pt x="1406" y="0"/>
                        <a:pt x="1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5746;p37"/>
                <p:cNvSpPr/>
                <p:nvPr/>
              </p:nvSpPr>
              <p:spPr>
                <a:xfrm>
                  <a:off x="3578762" y="2546231"/>
                  <a:ext cx="129426" cy="12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934" extrusionOk="0">
                      <a:moveTo>
                        <a:pt x="853" y="1"/>
                      </a:moveTo>
                      <a:cubicBezTo>
                        <a:pt x="0" y="1"/>
                        <a:pt x="953" y="2933"/>
                        <a:pt x="3133" y="2933"/>
                      </a:cubicBezTo>
                      <a:cubicBezTo>
                        <a:pt x="3133" y="2933"/>
                        <a:pt x="2833" y="1"/>
                        <a:pt x="8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37"/>
                <p:cNvSpPr/>
                <p:nvPr/>
              </p:nvSpPr>
              <p:spPr>
                <a:xfrm>
                  <a:off x="4026225" y="2851423"/>
                  <a:ext cx="174275" cy="17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4295" extrusionOk="0">
                      <a:moveTo>
                        <a:pt x="3195" y="0"/>
                      </a:moveTo>
                      <a:cubicBezTo>
                        <a:pt x="2421" y="0"/>
                        <a:pt x="1" y="3826"/>
                        <a:pt x="569" y="4190"/>
                      </a:cubicBezTo>
                      <a:cubicBezTo>
                        <a:pt x="652" y="4261"/>
                        <a:pt x="765" y="4295"/>
                        <a:pt x="898" y="4295"/>
                      </a:cubicBezTo>
                      <a:cubicBezTo>
                        <a:pt x="1935" y="4295"/>
                        <a:pt x="4220" y="2261"/>
                        <a:pt x="3376" y="130"/>
                      </a:cubicBezTo>
                      <a:cubicBezTo>
                        <a:pt x="3336" y="41"/>
                        <a:pt x="3274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5748;p37"/>
                <p:cNvSpPr/>
                <p:nvPr/>
              </p:nvSpPr>
              <p:spPr>
                <a:xfrm>
                  <a:off x="3379789" y="1896572"/>
                  <a:ext cx="213962" cy="17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4182" extrusionOk="0">
                      <a:moveTo>
                        <a:pt x="474" y="0"/>
                      </a:moveTo>
                      <a:cubicBezTo>
                        <a:pt x="188" y="0"/>
                        <a:pt x="0" y="74"/>
                        <a:pt x="31" y="268"/>
                      </a:cubicBezTo>
                      <a:cubicBezTo>
                        <a:pt x="307" y="2193"/>
                        <a:pt x="4711" y="4181"/>
                        <a:pt x="5136" y="4181"/>
                      </a:cubicBezTo>
                      <a:cubicBezTo>
                        <a:pt x="5176" y="4181"/>
                        <a:pt x="5181" y="4164"/>
                        <a:pt x="5144" y="4128"/>
                      </a:cubicBezTo>
                      <a:cubicBezTo>
                        <a:pt x="3565" y="2373"/>
                        <a:pt x="3365" y="1220"/>
                        <a:pt x="2538" y="594"/>
                      </a:cubicBezTo>
                      <a:cubicBezTo>
                        <a:pt x="2243" y="369"/>
                        <a:pt x="1112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9" name="Google Shape;5749;p37"/>
                <p:cNvSpPr/>
                <p:nvPr/>
              </p:nvSpPr>
              <p:spPr>
                <a:xfrm>
                  <a:off x="3562202" y="2261605"/>
                  <a:ext cx="169031" cy="69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1684" extrusionOk="0">
                      <a:moveTo>
                        <a:pt x="1554" y="0"/>
                      </a:moveTo>
                      <a:cubicBezTo>
                        <a:pt x="301" y="0"/>
                        <a:pt x="0" y="426"/>
                        <a:pt x="0" y="627"/>
                      </a:cubicBezTo>
                      <a:cubicBezTo>
                        <a:pt x="201" y="1254"/>
                        <a:pt x="2181" y="1153"/>
                        <a:pt x="3760" y="1680"/>
                      </a:cubicBezTo>
                      <a:cubicBezTo>
                        <a:pt x="3771" y="1682"/>
                        <a:pt x="3781" y="1684"/>
                        <a:pt x="3789" y="1684"/>
                      </a:cubicBezTo>
                      <a:cubicBezTo>
                        <a:pt x="4092" y="1684"/>
                        <a:pt x="2871" y="0"/>
                        <a:pt x="15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5750;p37"/>
                <p:cNvSpPr/>
                <p:nvPr/>
              </p:nvSpPr>
              <p:spPr>
                <a:xfrm>
                  <a:off x="3683411" y="2032112"/>
                  <a:ext cx="128270" cy="1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831" extrusionOk="0">
                      <a:moveTo>
                        <a:pt x="412" y="1"/>
                      </a:moveTo>
                      <a:cubicBezTo>
                        <a:pt x="0" y="1"/>
                        <a:pt x="216" y="1409"/>
                        <a:pt x="499" y="1999"/>
                      </a:cubicBezTo>
                      <a:cubicBezTo>
                        <a:pt x="1025" y="3051"/>
                        <a:pt x="2479" y="4204"/>
                        <a:pt x="2604" y="4831"/>
                      </a:cubicBezTo>
                      <a:cubicBezTo>
                        <a:pt x="2604" y="4831"/>
                        <a:pt x="3106" y="1171"/>
                        <a:pt x="499" y="19"/>
                      </a:cubicBezTo>
                      <a:cubicBezTo>
                        <a:pt x="468" y="7"/>
                        <a:pt x="439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1" name="Google Shape;5751;p37"/>
                <p:cNvSpPr/>
                <p:nvPr/>
              </p:nvSpPr>
              <p:spPr>
                <a:xfrm>
                  <a:off x="3480432" y="1964797"/>
                  <a:ext cx="460632" cy="184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4657" extrusionOk="0">
                      <a:moveTo>
                        <a:pt x="163" y="1"/>
                      </a:moveTo>
                      <a:cubicBezTo>
                        <a:pt x="126" y="1"/>
                        <a:pt x="101" y="32"/>
                        <a:pt x="101" y="95"/>
                      </a:cubicBezTo>
                      <a:cubicBezTo>
                        <a:pt x="1" y="195"/>
                        <a:pt x="1" y="195"/>
                        <a:pt x="101" y="295"/>
                      </a:cubicBezTo>
                      <a:cubicBezTo>
                        <a:pt x="101" y="295"/>
                        <a:pt x="201" y="395"/>
                        <a:pt x="502" y="721"/>
                      </a:cubicBezTo>
                      <a:cubicBezTo>
                        <a:pt x="727" y="922"/>
                        <a:pt x="1128" y="1348"/>
                        <a:pt x="1554" y="1849"/>
                      </a:cubicBezTo>
                      <a:cubicBezTo>
                        <a:pt x="1755" y="2075"/>
                        <a:pt x="2081" y="2275"/>
                        <a:pt x="2381" y="2601"/>
                      </a:cubicBezTo>
                      <a:cubicBezTo>
                        <a:pt x="2607" y="2902"/>
                        <a:pt x="2908" y="3328"/>
                        <a:pt x="3234" y="3629"/>
                      </a:cubicBezTo>
                      <a:cubicBezTo>
                        <a:pt x="3534" y="3954"/>
                        <a:pt x="3860" y="4355"/>
                        <a:pt x="4161" y="4781"/>
                      </a:cubicBezTo>
                      <a:cubicBezTo>
                        <a:pt x="4487" y="5207"/>
                        <a:pt x="4787" y="5734"/>
                        <a:pt x="5113" y="6135"/>
                      </a:cubicBezTo>
                      <a:cubicBezTo>
                        <a:pt x="5414" y="6661"/>
                        <a:pt x="5840" y="7087"/>
                        <a:pt x="6141" y="7613"/>
                      </a:cubicBezTo>
                      <a:cubicBezTo>
                        <a:pt x="6467" y="8115"/>
                        <a:pt x="6893" y="8641"/>
                        <a:pt x="7194" y="9268"/>
                      </a:cubicBezTo>
                      <a:cubicBezTo>
                        <a:pt x="7820" y="10421"/>
                        <a:pt x="8346" y="11774"/>
                        <a:pt x="8873" y="13127"/>
                      </a:cubicBezTo>
                      <a:cubicBezTo>
                        <a:pt x="9274" y="14506"/>
                        <a:pt x="9600" y="15959"/>
                        <a:pt x="10026" y="17413"/>
                      </a:cubicBezTo>
                      <a:cubicBezTo>
                        <a:pt x="10427" y="18892"/>
                        <a:pt x="10527" y="20446"/>
                        <a:pt x="10527" y="22025"/>
                      </a:cubicBezTo>
                      <a:lnTo>
                        <a:pt x="10527" y="23152"/>
                      </a:lnTo>
                      <a:lnTo>
                        <a:pt x="10427" y="24305"/>
                      </a:lnTo>
                      <a:cubicBezTo>
                        <a:pt x="10427" y="25157"/>
                        <a:pt x="10326" y="25884"/>
                        <a:pt x="10226" y="26611"/>
                      </a:cubicBezTo>
                      <a:cubicBezTo>
                        <a:pt x="10126" y="28165"/>
                        <a:pt x="9700" y="29543"/>
                        <a:pt x="9399" y="30997"/>
                      </a:cubicBezTo>
                      <a:cubicBezTo>
                        <a:pt x="9274" y="31298"/>
                        <a:pt x="9173" y="31724"/>
                        <a:pt x="9073" y="32050"/>
                      </a:cubicBezTo>
                      <a:cubicBezTo>
                        <a:pt x="8973" y="32350"/>
                        <a:pt x="8973" y="32777"/>
                        <a:pt x="8873" y="33077"/>
                      </a:cubicBezTo>
                      <a:cubicBezTo>
                        <a:pt x="8647" y="33704"/>
                        <a:pt x="8346" y="34330"/>
                        <a:pt x="8146" y="34957"/>
                      </a:cubicBezTo>
                      <a:cubicBezTo>
                        <a:pt x="7920" y="35283"/>
                        <a:pt x="7820" y="35584"/>
                        <a:pt x="7720" y="35909"/>
                      </a:cubicBezTo>
                      <a:cubicBezTo>
                        <a:pt x="7519" y="36210"/>
                        <a:pt x="7394" y="36436"/>
                        <a:pt x="7194" y="36736"/>
                      </a:cubicBezTo>
                      <a:cubicBezTo>
                        <a:pt x="6993" y="37263"/>
                        <a:pt x="6667" y="37789"/>
                        <a:pt x="6366" y="38315"/>
                      </a:cubicBezTo>
                      <a:cubicBezTo>
                        <a:pt x="6041" y="38817"/>
                        <a:pt x="5740" y="39243"/>
                        <a:pt x="5414" y="39669"/>
                      </a:cubicBezTo>
                      <a:cubicBezTo>
                        <a:pt x="5113" y="40070"/>
                        <a:pt x="4787" y="40496"/>
                        <a:pt x="4587" y="40922"/>
                      </a:cubicBezTo>
                      <a:cubicBezTo>
                        <a:pt x="3960" y="41649"/>
                        <a:pt x="3434" y="42275"/>
                        <a:pt x="3008" y="42802"/>
                      </a:cubicBezTo>
                      <a:cubicBezTo>
                        <a:pt x="2607" y="43328"/>
                        <a:pt x="2181" y="43729"/>
                        <a:pt x="1980" y="43955"/>
                      </a:cubicBezTo>
                      <a:lnTo>
                        <a:pt x="1554" y="44356"/>
                      </a:lnTo>
                      <a:lnTo>
                        <a:pt x="1554" y="44581"/>
                      </a:lnTo>
                      <a:cubicBezTo>
                        <a:pt x="1605" y="44631"/>
                        <a:pt x="1655" y="44656"/>
                        <a:pt x="1692" y="44656"/>
                      </a:cubicBezTo>
                      <a:cubicBezTo>
                        <a:pt x="1730" y="44656"/>
                        <a:pt x="1755" y="44631"/>
                        <a:pt x="1755" y="44581"/>
                      </a:cubicBezTo>
                      <a:cubicBezTo>
                        <a:pt x="1755" y="44581"/>
                        <a:pt x="1980" y="44456"/>
                        <a:pt x="2181" y="44255"/>
                      </a:cubicBezTo>
                      <a:cubicBezTo>
                        <a:pt x="2507" y="43955"/>
                        <a:pt x="2908" y="43629"/>
                        <a:pt x="3334" y="43102"/>
                      </a:cubicBezTo>
                      <a:cubicBezTo>
                        <a:pt x="3860" y="42576"/>
                        <a:pt x="4386" y="41950"/>
                        <a:pt x="5013" y="41223"/>
                      </a:cubicBezTo>
                      <a:cubicBezTo>
                        <a:pt x="5514" y="40496"/>
                        <a:pt x="6141" y="39569"/>
                        <a:pt x="6767" y="38516"/>
                      </a:cubicBezTo>
                      <a:cubicBezTo>
                        <a:pt x="7394" y="37564"/>
                        <a:pt x="7920" y="36436"/>
                        <a:pt x="8447" y="35183"/>
                      </a:cubicBezTo>
                      <a:cubicBezTo>
                        <a:pt x="8647" y="34857"/>
                        <a:pt x="8772" y="34556"/>
                        <a:pt x="8873" y="34230"/>
                      </a:cubicBezTo>
                      <a:cubicBezTo>
                        <a:pt x="8973" y="33929"/>
                        <a:pt x="9173" y="33604"/>
                        <a:pt x="9274" y="33178"/>
                      </a:cubicBezTo>
                      <a:cubicBezTo>
                        <a:pt x="9600" y="32551"/>
                        <a:pt x="9900" y="31924"/>
                        <a:pt x="10126" y="31198"/>
                      </a:cubicBezTo>
                      <a:cubicBezTo>
                        <a:pt x="10226" y="30897"/>
                        <a:pt x="10326" y="30471"/>
                        <a:pt x="10427" y="30170"/>
                      </a:cubicBezTo>
                      <a:cubicBezTo>
                        <a:pt x="10527" y="29744"/>
                        <a:pt x="10527" y="29318"/>
                        <a:pt x="10652" y="29017"/>
                      </a:cubicBezTo>
                      <a:cubicBezTo>
                        <a:pt x="10752" y="28290"/>
                        <a:pt x="10853" y="27438"/>
                        <a:pt x="10953" y="26711"/>
                      </a:cubicBezTo>
                      <a:cubicBezTo>
                        <a:pt x="11153" y="25157"/>
                        <a:pt x="11153" y="23578"/>
                        <a:pt x="11053" y="22025"/>
                      </a:cubicBezTo>
                      <a:cubicBezTo>
                        <a:pt x="11053" y="21599"/>
                        <a:pt x="11053" y="21172"/>
                        <a:pt x="10953" y="20872"/>
                      </a:cubicBezTo>
                      <a:cubicBezTo>
                        <a:pt x="10953" y="20446"/>
                        <a:pt x="10853" y="20020"/>
                        <a:pt x="10853" y="19619"/>
                      </a:cubicBezTo>
                      <a:cubicBezTo>
                        <a:pt x="10853" y="19293"/>
                        <a:pt x="10752" y="18892"/>
                        <a:pt x="10752" y="18466"/>
                      </a:cubicBezTo>
                      <a:cubicBezTo>
                        <a:pt x="10652" y="18040"/>
                        <a:pt x="10652" y="17739"/>
                        <a:pt x="10652" y="17313"/>
                      </a:cubicBezTo>
                      <a:cubicBezTo>
                        <a:pt x="10527" y="16887"/>
                        <a:pt x="10527" y="16586"/>
                        <a:pt x="10427" y="16160"/>
                      </a:cubicBezTo>
                      <a:cubicBezTo>
                        <a:pt x="10326" y="15759"/>
                        <a:pt x="10226" y="15433"/>
                        <a:pt x="10126" y="15007"/>
                      </a:cubicBezTo>
                      <a:lnTo>
                        <a:pt x="9900" y="14506"/>
                      </a:lnTo>
                      <a:lnTo>
                        <a:pt x="9800" y="13979"/>
                      </a:lnTo>
                      <a:cubicBezTo>
                        <a:pt x="9600" y="13654"/>
                        <a:pt x="9499" y="13253"/>
                        <a:pt x="9399" y="12927"/>
                      </a:cubicBezTo>
                      <a:cubicBezTo>
                        <a:pt x="9073" y="12200"/>
                        <a:pt x="8873" y="11573"/>
                        <a:pt x="8547" y="10947"/>
                      </a:cubicBezTo>
                      <a:cubicBezTo>
                        <a:pt x="8447" y="10621"/>
                        <a:pt x="8246" y="10320"/>
                        <a:pt x="8146" y="9894"/>
                      </a:cubicBezTo>
                      <a:cubicBezTo>
                        <a:pt x="7920" y="9694"/>
                        <a:pt x="7820" y="9368"/>
                        <a:pt x="7620" y="9067"/>
                      </a:cubicBezTo>
                      <a:cubicBezTo>
                        <a:pt x="7519" y="8741"/>
                        <a:pt x="7294" y="8441"/>
                        <a:pt x="7194" y="8115"/>
                      </a:cubicBezTo>
                      <a:cubicBezTo>
                        <a:pt x="6993" y="7814"/>
                        <a:pt x="6893" y="7613"/>
                        <a:pt x="6667" y="7288"/>
                      </a:cubicBezTo>
                      <a:cubicBezTo>
                        <a:pt x="6366" y="6761"/>
                        <a:pt x="6041" y="6235"/>
                        <a:pt x="5740" y="5734"/>
                      </a:cubicBezTo>
                      <a:cubicBezTo>
                        <a:pt x="5414" y="5207"/>
                        <a:pt x="5013" y="4781"/>
                        <a:pt x="4687" y="4355"/>
                      </a:cubicBezTo>
                      <a:cubicBezTo>
                        <a:pt x="4386" y="3954"/>
                        <a:pt x="4061" y="3528"/>
                        <a:pt x="3760" y="3227"/>
                      </a:cubicBezTo>
                      <a:cubicBezTo>
                        <a:pt x="3334" y="2801"/>
                        <a:pt x="3008" y="2476"/>
                        <a:pt x="2808" y="2175"/>
                      </a:cubicBezTo>
                      <a:cubicBezTo>
                        <a:pt x="2507" y="1974"/>
                        <a:pt x="2181" y="1649"/>
                        <a:pt x="1980" y="1448"/>
                      </a:cubicBezTo>
                      <a:cubicBezTo>
                        <a:pt x="1454" y="922"/>
                        <a:pt x="1028" y="596"/>
                        <a:pt x="727" y="395"/>
                      </a:cubicBezTo>
                      <a:cubicBezTo>
                        <a:pt x="402" y="195"/>
                        <a:pt x="301" y="95"/>
                        <a:pt x="301" y="95"/>
                      </a:cubicBezTo>
                      <a:cubicBezTo>
                        <a:pt x="251" y="32"/>
                        <a:pt x="20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5752;p37"/>
                <p:cNvSpPr/>
                <p:nvPr/>
              </p:nvSpPr>
              <p:spPr>
                <a:xfrm>
                  <a:off x="3699848" y="3292486"/>
                  <a:ext cx="39398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7721" extrusionOk="0">
                      <a:moveTo>
                        <a:pt x="1" y="1"/>
                      </a:moveTo>
                      <a:lnTo>
                        <a:pt x="1" y="302"/>
                      </a:lnTo>
                      <a:cubicBezTo>
                        <a:pt x="1" y="527"/>
                        <a:pt x="101" y="828"/>
                        <a:pt x="201" y="1254"/>
                      </a:cubicBezTo>
                      <a:cubicBezTo>
                        <a:pt x="201" y="1555"/>
                        <a:pt x="327" y="1981"/>
                        <a:pt x="427" y="2407"/>
                      </a:cubicBezTo>
                      <a:cubicBezTo>
                        <a:pt x="527" y="2808"/>
                        <a:pt x="527" y="3334"/>
                        <a:pt x="527" y="3861"/>
                      </a:cubicBezTo>
                      <a:lnTo>
                        <a:pt x="527" y="4587"/>
                      </a:lnTo>
                      <a:lnTo>
                        <a:pt x="527" y="5214"/>
                      </a:lnTo>
                      <a:lnTo>
                        <a:pt x="527" y="5841"/>
                      </a:lnTo>
                      <a:cubicBezTo>
                        <a:pt x="527" y="6041"/>
                        <a:pt x="427" y="6267"/>
                        <a:pt x="427" y="6467"/>
                      </a:cubicBezTo>
                      <a:lnTo>
                        <a:pt x="427" y="7294"/>
                      </a:lnTo>
                      <a:lnTo>
                        <a:pt x="427" y="7720"/>
                      </a:lnTo>
                      <a:cubicBezTo>
                        <a:pt x="427" y="7720"/>
                        <a:pt x="527" y="7620"/>
                        <a:pt x="527" y="7420"/>
                      </a:cubicBezTo>
                      <a:cubicBezTo>
                        <a:pt x="627" y="7194"/>
                        <a:pt x="728" y="6893"/>
                        <a:pt x="728" y="6467"/>
                      </a:cubicBezTo>
                      <a:cubicBezTo>
                        <a:pt x="828" y="6367"/>
                        <a:pt x="828" y="6166"/>
                        <a:pt x="828" y="5941"/>
                      </a:cubicBezTo>
                      <a:cubicBezTo>
                        <a:pt x="828" y="5740"/>
                        <a:pt x="953" y="5540"/>
                        <a:pt x="953" y="5214"/>
                      </a:cubicBezTo>
                      <a:lnTo>
                        <a:pt x="953" y="4487"/>
                      </a:lnTo>
                      <a:cubicBezTo>
                        <a:pt x="953" y="4287"/>
                        <a:pt x="953" y="4061"/>
                        <a:pt x="828" y="3760"/>
                      </a:cubicBezTo>
                      <a:cubicBezTo>
                        <a:pt x="828" y="3334"/>
                        <a:pt x="728" y="2808"/>
                        <a:pt x="728" y="2407"/>
                      </a:cubicBezTo>
                      <a:cubicBezTo>
                        <a:pt x="627" y="1881"/>
                        <a:pt x="627" y="1455"/>
                        <a:pt x="527" y="1154"/>
                      </a:cubicBezTo>
                      <a:cubicBezTo>
                        <a:pt x="427" y="728"/>
                        <a:pt x="327" y="527"/>
                        <a:pt x="201" y="302"/>
                      </a:cubicBezTo>
                      <a:cubicBezTo>
                        <a:pt x="101" y="10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37"/>
                <p:cNvSpPr/>
                <p:nvPr/>
              </p:nvSpPr>
              <p:spPr>
                <a:xfrm>
                  <a:off x="3902744" y="2279198"/>
                  <a:ext cx="55917" cy="49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1906" extrusionOk="0">
                      <a:moveTo>
                        <a:pt x="1253" y="0"/>
                      </a:moveTo>
                      <a:cubicBezTo>
                        <a:pt x="1253" y="0"/>
                        <a:pt x="1153" y="201"/>
                        <a:pt x="1053" y="502"/>
                      </a:cubicBezTo>
                      <a:cubicBezTo>
                        <a:pt x="927" y="727"/>
                        <a:pt x="927" y="828"/>
                        <a:pt x="827" y="1028"/>
                      </a:cubicBezTo>
                      <a:cubicBezTo>
                        <a:pt x="827" y="1354"/>
                        <a:pt x="727" y="1554"/>
                        <a:pt x="627" y="1880"/>
                      </a:cubicBezTo>
                      <a:cubicBezTo>
                        <a:pt x="526" y="2381"/>
                        <a:pt x="426" y="3008"/>
                        <a:pt x="301" y="3760"/>
                      </a:cubicBezTo>
                      <a:cubicBezTo>
                        <a:pt x="301" y="4061"/>
                        <a:pt x="301" y="4487"/>
                        <a:pt x="201" y="4787"/>
                      </a:cubicBezTo>
                      <a:cubicBezTo>
                        <a:pt x="201" y="5214"/>
                        <a:pt x="201" y="5514"/>
                        <a:pt x="100" y="5940"/>
                      </a:cubicBezTo>
                      <a:cubicBezTo>
                        <a:pt x="100" y="6266"/>
                        <a:pt x="0" y="6667"/>
                        <a:pt x="0" y="6993"/>
                      </a:cubicBezTo>
                      <a:lnTo>
                        <a:pt x="0" y="8146"/>
                      </a:lnTo>
                      <a:lnTo>
                        <a:pt x="0" y="9173"/>
                      </a:lnTo>
                      <a:cubicBezTo>
                        <a:pt x="0" y="9499"/>
                        <a:pt x="100" y="9800"/>
                        <a:pt x="100" y="10026"/>
                      </a:cubicBezTo>
                      <a:cubicBezTo>
                        <a:pt x="100" y="10326"/>
                        <a:pt x="100" y="10527"/>
                        <a:pt x="201" y="10853"/>
                      </a:cubicBezTo>
                      <a:cubicBezTo>
                        <a:pt x="201" y="11053"/>
                        <a:pt x="201" y="11279"/>
                        <a:pt x="301" y="11379"/>
                      </a:cubicBezTo>
                      <a:cubicBezTo>
                        <a:pt x="301" y="11680"/>
                        <a:pt x="426" y="11905"/>
                        <a:pt x="426" y="11905"/>
                      </a:cubicBezTo>
                      <a:lnTo>
                        <a:pt x="426" y="11379"/>
                      </a:lnTo>
                      <a:lnTo>
                        <a:pt x="426" y="10752"/>
                      </a:lnTo>
                      <a:lnTo>
                        <a:pt x="426" y="10026"/>
                      </a:lnTo>
                      <a:lnTo>
                        <a:pt x="426" y="9073"/>
                      </a:lnTo>
                      <a:lnTo>
                        <a:pt x="426" y="8146"/>
                      </a:lnTo>
                      <a:lnTo>
                        <a:pt x="426" y="5940"/>
                      </a:lnTo>
                      <a:cubicBezTo>
                        <a:pt x="426" y="5214"/>
                        <a:pt x="526" y="4487"/>
                        <a:pt x="627" y="3760"/>
                      </a:cubicBezTo>
                      <a:cubicBezTo>
                        <a:pt x="727" y="3133"/>
                        <a:pt x="927" y="2381"/>
                        <a:pt x="1053" y="1880"/>
                      </a:cubicBezTo>
                      <a:cubicBezTo>
                        <a:pt x="1153" y="828"/>
                        <a:pt x="1354" y="101"/>
                        <a:pt x="1354" y="101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37"/>
                <p:cNvSpPr/>
                <p:nvPr/>
              </p:nvSpPr>
              <p:spPr>
                <a:xfrm>
                  <a:off x="3868591" y="2916798"/>
                  <a:ext cx="279460" cy="37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9098" extrusionOk="0">
                      <a:moveTo>
                        <a:pt x="6667" y="0"/>
                      </a:moveTo>
                      <a:cubicBezTo>
                        <a:pt x="6667" y="0"/>
                        <a:pt x="6567" y="100"/>
                        <a:pt x="6366" y="326"/>
                      </a:cubicBezTo>
                      <a:cubicBezTo>
                        <a:pt x="6140" y="526"/>
                        <a:pt x="5840" y="852"/>
                        <a:pt x="5414" y="1253"/>
                      </a:cubicBezTo>
                      <a:cubicBezTo>
                        <a:pt x="5113" y="1679"/>
                        <a:pt x="4787" y="2206"/>
                        <a:pt x="4386" y="2732"/>
                      </a:cubicBezTo>
                      <a:cubicBezTo>
                        <a:pt x="3960" y="3233"/>
                        <a:pt x="3534" y="3860"/>
                        <a:pt x="3133" y="4386"/>
                      </a:cubicBezTo>
                      <a:cubicBezTo>
                        <a:pt x="2707" y="4912"/>
                        <a:pt x="2281" y="5539"/>
                        <a:pt x="1880" y="6065"/>
                      </a:cubicBezTo>
                      <a:cubicBezTo>
                        <a:pt x="1554" y="6592"/>
                        <a:pt x="1128" y="7118"/>
                        <a:pt x="927" y="7519"/>
                      </a:cubicBezTo>
                      <a:cubicBezTo>
                        <a:pt x="301" y="8471"/>
                        <a:pt x="0" y="9098"/>
                        <a:pt x="0" y="9098"/>
                      </a:cubicBezTo>
                      <a:cubicBezTo>
                        <a:pt x="0" y="9098"/>
                        <a:pt x="201" y="8998"/>
                        <a:pt x="301" y="8772"/>
                      </a:cubicBezTo>
                      <a:cubicBezTo>
                        <a:pt x="501" y="8471"/>
                        <a:pt x="827" y="8146"/>
                        <a:pt x="1128" y="7745"/>
                      </a:cubicBezTo>
                      <a:cubicBezTo>
                        <a:pt x="1454" y="7319"/>
                        <a:pt x="1754" y="6792"/>
                        <a:pt x="2181" y="6266"/>
                      </a:cubicBezTo>
                      <a:cubicBezTo>
                        <a:pt x="2607" y="5740"/>
                        <a:pt x="3008" y="5238"/>
                        <a:pt x="3434" y="4612"/>
                      </a:cubicBezTo>
                      <a:cubicBezTo>
                        <a:pt x="3759" y="3985"/>
                        <a:pt x="4160" y="3459"/>
                        <a:pt x="4587" y="2933"/>
                      </a:cubicBezTo>
                      <a:cubicBezTo>
                        <a:pt x="5013" y="2406"/>
                        <a:pt x="5414" y="1880"/>
                        <a:pt x="5739" y="1479"/>
                      </a:cubicBezTo>
                      <a:cubicBezTo>
                        <a:pt x="6040" y="1053"/>
                        <a:pt x="6366" y="727"/>
                        <a:pt x="6466" y="526"/>
                      </a:cubicBezTo>
                      <a:cubicBezTo>
                        <a:pt x="6667" y="226"/>
                        <a:pt x="6767" y="100"/>
                        <a:pt x="6767" y="100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37"/>
                <p:cNvSpPr/>
                <p:nvPr/>
              </p:nvSpPr>
              <p:spPr>
                <a:xfrm>
                  <a:off x="3665694" y="2619741"/>
                  <a:ext cx="262941" cy="37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7" h="9174" extrusionOk="0">
                      <a:moveTo>
                        <a:pt x="1" y="0"/>
                      </a:moveTo>
                      <a:lnTo>
                        <a:pt x="1" y="100"/>
                      </a:lnTo>
                      <a:cubicBezTo>
                        <a:pt x="1" y="100"/>
                        <a:pt x="201" y="201"/>
                        <a:pt x="402" y="401"/>
                      </a:cubicBezTo>
                      <a:lnTo>
                        <a:pt x="1254" y="1253"/>
                      </a:lnTo>
                      <a:lnTo>
                        <a:pt x="1880" y="1880"/>
                      </a:lnTo>
                      <a:lnTo>
                        <a:pt x="2507" y="2506"/>
                      </a:lnTo>
                      <a:cubicBezTo>
                        <a:pt x="2708" y="2807"/>
                        <a:pt x="3033" y="3033"/>
                        <a:pt x="3234" y="3333"/>
                      </a:cubicBezTo>
                      <a:cubicBezTo>
                        <a:pt x="3434" y="3534"/>
                        <a:pt x="3660" y="3860"/>
                        <a:pt x="3760" y="4161"/>
                      </a:cubicBezTo>
                      <a:cubicBezTo>
                        <a:pt x="3961" y="4486"/>
                        <a:pt x="4161" y="4687"/>
                        <a:pt x="4286" y="5013"/>
                      </a:cubicBezTo>
                      <a:cubicBezTo>
                        <a:pt x="4487" y="5313"/>
                        <a:pt x="4687" y="5639"/>
                        <a:pt x="4788" y="5940"/>
                      </a:cubicBezTo>
                      <a:cubicBezTo>
                        <a:pt x="5013" y="6166"/>
                        <a:pt x="5114" y="6466"/>
                        <a:pt x="5214" y="6792"/>
                      </a:cubicBezTo>
                      <a:cubicBezTo>
                        <a:pt x="5314" y="6892"/>
                        <a:pt x="5414" y="6993"/>
                        <a:pt x="5414" y="7093"/>
                      </a:cubicBezTo>
                      <a:cubicBezTo>
                        <a:pt x="5540" y="7293"/>
                        <a:pt x="5540" y="7419"/>
                        <a:pt x="5640" y="7519"/>
                      </a:cubicBezTo>
                      <a:cubicBezTo>
                        <a:pt x="5740" y="7719"/>
                        <a:pt x="5840" y="7920"/>
                        <a:pt x="5840" y="8146"/>
                      </a:cubicBezTo>
                      <a:cubicBezTo>
                        <a:pt x="5941" y="8346"/>
                        <a:pt x="6041" y="8547"/>
                        <a:pt x="6041" y="8672"/>
                      </a:cubicBezTo>
                      <a:cubicBezTo>
                        <a:pt x="6166" y="8973"/>
                        <a:pt x="6266" y="9073"/>
                        <a:pt x="6266" y="9073"/>
                      </a:cubicBezTo>
                      <a:lnTo>
                        <a:pt x="6266" y="9173"/>
                      </a:lnTo>
                      <a:lnTo>
                        <a:pt x="6367" y="9073"/>
                      </a:lnTo>
                      <a:cubicBezTo>
                        <a:pt x="6367" y="9073"/>
                        <a:pt x="6266" y="8872"/>
                        <a:pt x="6266" y="8672"/>
                      </a:cubicBezTo>
                      <a:cubicBezTo>
                        <a:pt x="6166" y="8446"/>
                        <a:pt x="6166" y="8246"/>
                        <a:pt x="6041" y="8045"/>
                      </a:cubicBezTo>
                      <a:cubicBezTo>
                        <a:pt x="6041" y="7820"/>
                        <a:pt x="5941" y="7619"/>
                        <a:pt x="5840" y="7419"/>
                      </a:cubicBezTo>
                      <a:cubicBezTo>
                        <a:pt x="5840" y="7293"/>
                        <a:pt x="5840" y="7093"/>
                        <a:pt x="5740" y="6993"/>
                      </a:cubicBezTo>
                      <a:cubicBezTo>
                        <a:pt x="5740" y="6892"/>
                        <a:pt x="5640" y="6667"/>
                        <a:pt x="5540" y="6567"/>
                      </a:cubicBezTo>
                      <a:cubicBezTo>
                        <a:pt x="5414" y="6266"/>
                        <a:pt x="5314" y="6040"/>
                        <a:pt x="5214" y="5740"/>
                      </a:cubicBezTo>
                      <a:cubicBezTo>
                        <a:pt x="5013" y="5414"/>
                        <a:pt x="4913" y="5113"/>
                        <a:pt x="4687" y="4787"/>
                      </a:cubicBezTo>
                      <a:cubicBezTo>
                        <a:pt x="4487" y="4486"/>
                        <a:pt x="4286" y="4286"/>
                        <a:pt x="4061" y="3960"/>
                      </a:cubicBezTo>
                      <a:cubicBezTo>
                        <a:pt x="3860" y="3659"/>
                        <a:pt x="3660" y="3434"/>
                        <a:pt x="3434" y="3133"/>
                      </a:cubicBezTo>
                      <a:cubicBezTo>
                        <a:pt x="3234" y="2807"/>
                        <a:pt x="2908" y="2607"/>
                        <a:pt x="2708" y="2406"/>
                      </a:cubicBezTo>
                      <a:cubicBezTo>
                        <a:pt x="2281" y="1880"/>
                        <a:pt x="1880" y="1354"/>
                        <a:pt x="1555" y="1028"/>
                      </a:cubicBezTo>
                      <a:cubicBezTo>
                        <a:pt x="1354" y="827"/>
                        <a:pt x="1154" y="727"/>
                        <a:pt x="928" y="627"/>
                      </a:cubicBezTo>
                      <a:cubicBezTo>
                        <a:pt x="828" y="401"/>
                        <a:pt x="627" y="301"/>
                        <a:pt x="527" y="201"/>
                      </a:cubicBezTo>
                      <a:cubicBezTo>
                        <a:pt x="201" y="10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56" name="Google Shape;5756;p37"/>
              <p:cNvSpPr/>
              <p:nvPr/>
            </p:nvSpPr>
            <p:spPr>
              <a:xfrm rot="5024223" flipH="1">
                <a:off x="3533275" y="3680967"/>
                <a:ext cx="227044" cy="642191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2758" extrusionOk="0">
                    <a:moveTo>
                      <a:pt x="260" y="1"/>
                    </a:moveTo>
                    <a:cubicBezTo>
                      <a:pt x="220" y="1"/>
                      <a:pt x="163" y="26"/>
                      <a:pt x="101" y="76"/>
                    </a:cubicBezTo>
                    <a:cubicBezTo>
                      <a:pt x="0" y="76"/>
                      <a:pt x="0" y="201"/>
                      <a:pt x="0" y="301"/>
                    </a:cubicBezTo>
                    <a:cubicBezTo>
                      <a:pt x="0" y="301"/>
                      <a:pt x="226" y="702"/>
                      <a:pt x="527" y="1229"/>
                    </a:cubicBezTo>
                    <a:cubicBezTo>
                      <a:pt x="727" y="1555"/>
                      <a:pt x="953" y="1855"/>
                      <a:pt x="1153" y="2281"/>
                    </a:cubicBezTo>
                    <a:cubicBezTo>
                      <a:pt x="1479" y="2582"/>
                      <a:pt x="1680" y="3008"/>
                      <a:pt x="1880" y="3535"/>
                    </a:cubicBezTo>
                    <a:cubicBezTo>
                      <a:pt x="2106" y="3735"/>
                      <a:pt x="2206" y="4061"/>
                      <a:pt x="2406" y="4261"/>
                    </a:cubicBezTo>
                    <a:cubicBezTo>
                      <a:pt x="2507" y="4587"/>
                      <a:pt x="2732" y="4788"/>
                      <a:pt x="2832" y="5088"/>
                    </a:cubicBezTo>
                    <a:cubicBezTo>
                      <a:pt x="3133" y="5615"/>
                      <a:pt x="3559" y="6241"/>
                      <a:pt x="3860" y="6868"/>
                    </a:cubicBezTo>
                    <a:cubicBezTo>
                      <a:pt x="4086" y="7494"/>
                      <a:pt x="4386" y="8121"/>
                      <a:pt x="4712" y="8848"/>
                    </a:cubicBezTo>
                    <a:cubicBezTo>
                      <a:pt x="4913" y="9474"/>
                      <a:pt x="5113" y="10226"/>
                      <a:pt x="5439" y="10953"/>
                    </a:cubicBezTo>
                    <a:cubicBezTo>
                      <a:pt x="5639" y="11680"/>
                      <a:pt x="5865" y="12307"/>
                      <a:pt x="6066" y="13033"/>
                    </a:cubicBezTo>
                    <a:cubicBezTo>
                      <a:pt x="6266" y="13760"/>
                      <a:pt x="6366" y="14387"/>
                      <a:pt x="6592" y="15114"/>
                    </a:cubicBezTo>
                    <a:cubicBezTo>
                      <a:pt x="6692" y="15740"/>
                      <a:pt x="6792" y="16492"/>
                      <a:pt x="6893" y="17119"/>
                    </a:cubicBezTo>
                    <a:cubicBezTo>
                      <a:pt x="6893" y="17419"/>
                      <a:pt x="6993" y="17745"/>
                      <a:pt x="6993" y="18046"/>
                    </a:cubicBezTo>
                    <a:cubicBezTo>
                      <a:pt x="6993" y="18372"/>
                      <a:pt x="7118" y="18572"/>
                      <a:pt x="7118" y="18873"/>
                    </a:cubicBezTo>
                    <a:cubicBezTo>
                      <a:pt x="7118" y="19399"/>
                      <a:pt x="7218" y="19926"/>
                      <a:pt x="7218" y="20352"/>
                    </a:cubicBezTo>
                    <a:cubicBezTo>
                      <a:pt x="7319" y="20878"/>
                      <a:pt x="7319" y="21179"/>
                      <a:pt x="7319" y="21505"/>
                    </a:cubicBezTo>
                    <a:cubicBezTo>
                      <a:pt x="7419" y="21906"/>
                      <a:pt x="7419" y="22131"/>
                      <a:pt x="7419" y="22332"/>
                    </a:cubicBezTo>
                    <a:lnTo>
                      <a:pt x="7419" y="22532"/>
                    </a:lnTo>
                    <a:cubicBezTo>
                      <a:pt x="7419" y="22632"/>
                      <a:pt x="7519" y="22758"/>
                      <a:pt x="7619" y="22758"/>
                    </a:cubicBezTo>
                    <a:cubicBezTo>
                      <a:pt x="7745" y="22758"/>
                      <a:pt x="7845" y="22758"/>
                      <a:pt x="7845" y="22532"/>
                    </a:cubicBezTo>
                    <a:lnTo>
                      <a:pt x="7945" y="22332"/>
                    </a:lnTo>
                    <a:lnTo>
                      <a:pt x="7945" y="21505"/>
                    </a:lnTo>
                    <a:cubicBezTo>
                      <a:pt x="7945" y="21179"/>
                      <a:pt x="8046" y="20753"/>
                      <a:pt x="8046" y="20352"/>
                    </a:cubicBezTo>
                    <a:cubicBezTo>
                      <a:pt x="8046" y="19825"/>
                      <a:pt x="7945" y="19399"/>
                      <a:pt x="7945" y="18773"/>
                    </a:cubicBezTo>
                    <a:cubicBezTo>
                      <a:pt x="7845" y="18246"/>
                      <a:pt x="7845" y="17620"/>
                      <a:pt x="7619" y="16993"/>
                    </a:cubicBezTo>
                    <a:cubicBezTo>
                      <a:pt x="7519" y="16367"/>
                      <a:pt x="7419" y="15640"/>
                      <a:pt x="7218" y="15013"/>
                    </a:cubicBezTo>
                    <a:cubicBezTo>
                      <a:pt x="7118" y="14286"/>
                      <a:pt x="6893" y="13560"/>
                      <a:pt x="6692" y="12833"/>
                    </a:cubicBezTo>
                    <a:cubicBezTo>
                      <a:pt x="6592" y="12507"/>
                      <a:pt x="6492" y="12106"/>
                      <a:pt x="6366" y="11780"/>
                    </a:cubicBezTo>
                    <a:cubicBezTo>
                      <a:pt x="6266" y="11479"/>
                      <a:pt x="6166" y="11053"/>
                      <a:pt x="5965" y="10728"/>
                    </a:cubicBezTo>
                    <a:cubicBezTo>
                      <a:pt x="5740" y="10001"/>
                      <a:pt x="5439" y="9274"/>
                      <a:pt x="5113" y="8647"/>
                    </a:cubicBezTo>
                    <a:cubicBezTo>
                      <a:pt x="4812" y="7921"/>
                      <a:pt x="4487" y="7294"/>
                      <a:pt x="4186" y="6667"/>
                    </a:cubicBezTo>
                    <a:cubicBezTo>
                      <a:pt x="3860" y="6041"/>
                      <a:pt x="3660" y="5414"/>
                      <a:pt x="3359" y="4788"/>
                    </a:cubicBezTo>
                    <a:cubicBezTo>
                      <a:pt x="3133" y="4261"/>
                      <a:pt x="2832" y="3735"/>
                      <a:pt x="2507" y="3209"/>
                    </a:cubicBezTo>
                    <a:cubicBezTo>
                      <a:pt x="2206" y="2707"/>
                      <a:pt x="1980" y="2281"/>
                      <a:pt x="1680" y="1855"/>
                    </a:cubicBezTo>
                    <a:cubicBezTo>
                      <a:pt x="1354" y="1555"/>
                      <a:pt x="1153" y="1229"/>
                      <a:pt x="953" y="928"/>
                    </a:cubicBezTo>
                    <a:cubicBezTo>
                      <a:pt x="627" y="402"/>
                      <a:pt x="326" y="76"/>
                      <a:pt x="326" y="76"/>
                    </a:cubicBezTo>
                    <a:cubicBezTo>
                      <a:pt x="326" y="26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7"/>
              <p:cNvSpPr/>
              <p:nvPr/>
            </p:nvSpPr>
            <p:spPr>
              <a:xfrm rot="5024223" flipH="1">
                <a:off x="3951675" y="4049257"/>
                <a:ext cx="146396" cy="14989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312" extrusionOk="0">
                    <a:moveTo>
                      <a:pt x="1013" y="0"/>
                    </a:moveTo>
                    <a:cubicBezTo>
                      <a:pt x="403" y="0"/>
                      <a:pt x="0" y="309"/>
                      <a:pt x="50" y="665"/>
                    </a:cubicBezTo>
                    <a:cubicBezTo>
                      <a:pt x="165" y="2583"/>
                      <a:pt x="3627" y="5312"/>
                      <a:pt x="4912" y="5312"/>
                    </a:cubicBezTo>
                    <a:cubicBezTo>
                      <a:pt x="5021" y="5312"/>
                      <a:pt x="5113" y="5292"/>
                      <a:pt x="5187" y="5252"/>
                    </a:cubicBezTo>
                    <a:cubicBezTo>
                      <a:pt x="5187" y="5252"/>
                      <a:pt x="5187" y="3272"/>
                      <a:pt x="3308" y="1292"/>
                    </a:cubicBezTo>
                    <a:cubicBezTo>
                      <a:pt x="2503" y="334"/>
                      <a:pt x="1646" y="0"/>
                      <a:pt x="1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7"/>
              <p:cNvSpPr/>
              <p:nvPr/>
            </p:nvSpPr>
            <p:spPr>
              <a:xfrm rot="5024223" flipH="1">
                <a:off x="3798092" y="4067892"/>
                <a:ext cx="140414" cy="64140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2273" extrusionOk="0">
                    <a:moveTo>
                      <a:pt x="1489" y="0"/>
                    </a:moveTo>
                    <a:cubicBezTo>
                      <a:pt x="760" y="0"/>
                      <a:pt x="133" y="312"/>
                      <a:pt x="64" y="817"/>
                    </a:cubicBezTo>
                    <a:cubicBezTo>
                      <a:pt x="1" y="1726"/>
                      <a:pt x="1408" y="2272"/>
                      <a:pt x="2802" y="2272"/>
                    </a:cubicBezTo>
                    <a:cubicBezTo>
                      <a:pt x="3638" y="2272"/>
                      <a:pt x="4469" y="2076"/>
                      <a:pt x="4976" y="1644"/>
                    </a:cubicBezTo>
                    <a:cubicBezTo>
                      <a:pt x="4976" y="1644"/>
                      <a:pt x="3723" y="616"/>
                      <a:pt x="2470" y="190"/>
                    </a:cubicBezTo>
                    <a:cubicBezTo>
                      <a:pt x="2149" y="60"/>
                      <a:pt x="1809" y="0"/>
                      <a:pt x="1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7"/>
              <p:cNvSpPr/>
              <p:nvPr/>
            </p:nvSpPr>
            <p:spPr>
              <a:xfrm rot="5024223" flipH="1">
                <a:off x="3661536" y="4010576"/>
                <a:ext cx="143405" cy="69078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448" extrusionOk="0">
                    <a:moveTo>
                      <a:pt x="1289" y="1"/>
                    </a:moveTo>
                    <a:cubicBezTo>
                      <a:pt x="568" y="1"/>
                      <a:pt x="69" y="285"/>
                      <a:pt x="69" y="745"/>
                    </a:cubicBezTo>
                    <a:cubicBezTo>
                      <a:pt x="1" y="1815"/>
                      <a:pt x="1556" y="2448"/>
                      <a:pt x="3089" y="2448"/>
                    </a:cubicBezTo>
                    <a:cubicBezTo>
                      <a:pt x="3817" y="2448"/>
                      <a:pt x="4540" y="2305"/>
                      <a:pt x="5081" y="1998"/>
                    </a:cubicBezTo>
                    <a:cubicBezTo>
                      <a:pt x="5081" y="1998"/>
                      <a:pt x="3728" y="645"/>
                      <a:pt x="2149" y="118"/>
                    </a:cubicBezTo>
                    <a:cubicBezTo>
                      <a:pt x="1842" y="38"/>
                      <a:pt x="1551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7"/>
              <p:cNvSpPr/>
              <p:nvPr/>
            </p:nvSpPr>
            <p:spPr>
              <a:xfrm rot="5024223" flipH="1">
                <a:off x="3517346" y="3973931"/>
                <a:ext cx="145465" cy="81946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904" extrusionOk="0">
                    <a:moveTo>
                      <a:pt x="1252" y="1"/>
                    </a:moveTo>
                    <a:cubicBezTo>
                      <a:pt x="744" y="1"/>
                      <a:pt x="383" y="212"/>
                      <a:pt x="267" y="633"/>
                    </a:cubicBezTo>
                    <a:cubicBezTo>
                      <a:pt x="0" y="1844"/>
                      <a:pt x="2187" y="2904"/>
                      <a:pt x="4020" y="2904"/>
                    </a:cubicBezTo>
                    <a:cubicBezTo>
                      <a:pt x="4426" y="2904"/>
                      <a:pt x="4814" y="2852"/>
                      <a:pt x="5154" y="2739"/>
                    </a:cubicBezTo>
                    <a:cubicBezTo>
                      <a:pt x="5154" y="2739"/>
                      <a:pt x="4026" y="1059"/>
                      <a:pt x="2548" y="333"/>
                    </a:cubicBezTo>
                    <a:cubicBezTo>
                      <a:pt x="2064" y="111"/>
                      <a:pt x="1619" y="1"/>
                      <a:pt x="1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7"/>
              <p:cNvSpPr/>
              <p:nvPr/>
            </p:nvSpPr>
            <p:spPr>
              <a:xfrm rot="5024223" flipH="1">
                <a:off x="3580362" y="3803660"/>
                <a:ext cx="97635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146" extrusionOk="0">
                    <a:moveTo>
                      <a:pt x="1675" y="0"/>
                    </a:moveTo>
                    <a:cubicBezTo>
                      <a:pt x="1166" y="0"/>
                      <a:pt x="664" y="599"/>
                      <a:pt x="426" y="1587"/>
                    </a:cubicBezTo>
                    <a:cubicBezTo>
                      <a:pt x="0" y="3166"/>
                      <a:pt x="527" y="5146"/>
                      <a:pt x="527" y="5146"/>
                    </a:cubicBezTo>
                    <a:cubicBezTo>
                      <a:pt x="2206" y="4093"/>
                      <a:pt x="3459" y="860"/>
                      <a:pt x="2081" y="133"/>
                    </a:cubicBezTo>
                    <a:cubicBezTo>
                      <a:pt x="1948" y="43"/>
                      <a:pt x="1811" y="0"/>
                      <a:pt x="16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7"/>
              <p:cNvSpPr/>
              <p:nvPr/>
            </p:nvSpPr>
            <p:spPr>
              <a:xfrm rot="5024223" flipH="1">
                <a:off x="3743587" y="3847610"/>
                <a:ext cx="91258" cy="1467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199" extrusionOk="0">
                    <a:moveTo>
                      <a:pt x="1445" y="1"/>
                    </a:moveTo>
                    <a:cubicBezTo>
                      <a:pt x="911" y="1"/>
                      <a:pt x="384" y="626"/>
                      <a:pt x="301" y="1765"/>
                    </a:cubicBezTo>
                    <a:cubicBezTo>
                      <a:pt x="0" y="3319"/>
                      <a:pt x="727" y="5198"/>
                      <a:pt x="727" y="5198"/>
                    </a:cubicBezTo>
                    <a:cubicBezTo>
                      <a:pt x="2281" y="3945"/>
                      <a:pt x="3233" y="612"/>
                      <a:pt x="1780" y="86"/>
                    </a:cubicBezTo>
                    <a:cubicBezTo>
                      <a:pt x="1670" y="29"/>
                      <a:pt x="1557" y="1"/>
                      <a:pt x="1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7"/>
              <p:cNvSpPr/>
              <p:nvPr/>
            </p:nvSpPr>
            <p:spPr>
              <a:xfrm rot="5024223" flipH="1">
                <a:off x="3893612" y="3914660"/>
                <a:ext cx="79801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220" extrusionOk="0">
                    <a:moveTo>
                      <a:pt x="1282" y="0"/>
                    </a:moveTo>
                    <a:cubicBezTo>
                      <a:pt x="572" y="0"/>
                      <a:pt x="0" y="1101"/>
                      <a:pt x="121" y="2086"/>
                    </a:cubicBezTo>
                    <a:cubicBezTo>
                      <a:pt x="221" y="3465"/>
                      <a:pt x="1048" y="5219"/>
                      <a:pt x="1048" y="5219"/>
                    </a:cubicBezTo>
                    <a:cubicBezTo>
                      <a:pt x="2502" y="4192"/>
                      <a:pt x="2827" y="332"/>
                      <a:pt x="1374" y="6"/>
                    </a:cubicBezTo>
                    <a:cubicBezTo>
                      <a:pt x="1343" y="2"/>
                      <a:pt x="1312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4" name="Google Shape;5764;p37"/>
            <p:cNvSpPr/>
            <p:nvPr/>
          </p:nvSpPr>
          <p:spPr>
            <a:xfrm rot="-5775777" flipH="1">
              <a:off x="1271287" y="1592753"/>
              <a:ext cx="227044" cy="642191"/>
            </a:xfrm>
            <a:custGeom>
              <a:avLst/>
              <a:gdLst/>
              <a:ahLst/>
              <a:cxnLst/>
              <a:rect l="l" t="t" r="r" b="b"/>
              <a:pathLst>
                <a:path w="8046" h="22758" extrusionOk="0">
                  <a:moveTo>
                    <a:pt x="260" y="1"/>
                  </a:moveTo>
                  <a:cubicBezTo>
                    <a:pt x="220" y="1"/>
                    <a:pt x="163" y="26"/>
                    <a:pt x="101" y="76"/>
                  </a:cubicBezTo>
                  <a:cubicBezTo>
                    <a:pt x="0" y="76"/>
                    <a:pt x="0" y="201"/>
                    <a:pt x="0" y="301"/>
                  </a:cubicBezTo>
                  <a:cubicBezTo>
                    <a:pt x="0" y="301"/>
                    <a:pt x="226" y="702"/>
                    <a:pt x="527" y="1229"/>
                  </a:cubicBezTo>
                  <a:cubicBezTo>
                    <a:pt x="727" y="1555"/>
                    <a:pt x="953" y="1855"/>
                    <a:pt x="1153" y="2281"/>
                  </a:cubicBezTo>
                  <a:cubicBezTo>
                    <a:pt x="1479" y="2582"/>
                    <a:pt x="1680" y="3008"/>
                    <a:pt x="1880" y="3535"/>
                  </a:cubicBezTo>
                  <a:cubicBezTo>
                    <a:pt x="2106" y="3735"/>
                    <a:pt x="2206" y="4061"/>
                    <a:pt x="2406" y="4261"/>
                  </a:cubicBezTo>
                  <a:cubicBezTo>
                    <a:pt x="2507" y="4587"/>
                    <a:pt x="2732" y="4788"/>
                    <a:pt x="2832" y="5088"/>
                  </a:cubicBezTo>
                  <a:cubicBezTo>
                    <a:pt x="3133" y="5615"/>
                    <a:pt x="3559" y="6241"/>
                    <a:pt x="3860" y="6868"/>
                  </a:cubicBezTo>
                  <a:cubicBezTo>
                    <a:pt x="4086" y="7494"/>
                    <a:pt x="4386" y="8121"/>
                    <a:pt x="4712" y="8848"/>
                  </a:cubicBezTo>
                  <a:cubicBezTo>
                    <a:pt x="4913" y="9474"/>
                    <a:pt x="5113" y="10226"/>
                    <a:pt x="5439" y="10953"/>
                  </a:cubicBezTo>
                  <a:cubicBezTo>
                    <a:pt x="5639" y="11680"/>
                    <a:pt x="5865" y="12307"/>
                    <a:pt x="6066" y="13033"/>
                  </a:cubicBezTo>
                  <a:cubicBezTo>
                    <a:pt x="6266" y="13760"/>
                    <a:pt x="6366" y="14387"/>
                    <a:pt x="6592" y="15114"/>
                  </a:cubicBezTo>
                  <a:cubicBezTo>
                    <a:pt x="6692" y="15740"/>
                    <a:pt x="6792" y="16492"/>
                    <a:pt x="6893" y="17119"/>
                  </a:cubicBezTo>
                  <a:cubicBezTo>
                    <a:pt x="6893" y="17419"/>
                    <a:pt x="6993" y="17745"/>
                    <a:pt x="6993" y="18046"/>
                  </a:cubicBezTo>
                  <a:cubicBezTo>
                    <a:pt x="6993" y="18372"/>
                    <a:pt x="7118" y="18572"/>
                    <a:pt x="7118" y="18873"/>
                  </a:cubicBezTo>
                  <a:cubicBezTo>
                    <a:pt x="7118" y="19399"/>
                    <a:pt x="7218" y="19926"/>
                    <a:pt x="7218" y="20352"/>
                  </a:cubicBezTo>
                  <a:cubicBezTo>
                    <a:pt x="7319" y="20878"/>
                    <a:pt x="7319" y="21179"/>
                    <a:pt x="7319" y="21505"/>
                  </a:cubicBezTo>
                  <a:cubicBezTo>
                    <a:pt x="7419" y="21906"/>
                    <a:pt x="7419" y="22131"/>
                    <a:pt x="7419" y="22332"/>
                  </a:cubicBezTo>
                  <a:lnTo>
                    <a:pt x="7419" y="22532"/>
                  </a:lnTo>
                  <a:cubicBezTo>
                    <a:pt x="7419" y="22632"/>
                    <a:pt x="7519" y="22758"/>
                    <a:pt x="7619" y="22758"/>
                  </a:cubicBezTo>
                  <a:cubicBezTo>
                    <a:pt x="7745" y="22758"/>
                    <a:pt x="7845" y="22758"/>
                    <a:pt x="7845" y="22532"/>
                  </a:cubicBezTo>
                  <a:lnTo>
                    <a:pt x="7945" y="22332"/>
                  </a:lnTo>
                  <a:lnTo>
                    <a:pt x="7945" y="21505"/>
                  </a:lnTo>
                  <a:cubicBezTo>
                    <a:pt x="7945" y="21179"/>
                    <a:pt x="8046" y="20753"/>
                    <a:pt x="8046" y="20352"/>
                  </a:cubicBezTo>
                  <a:cubicBezTo>
                    <a:pt x="8046" y="19825"/>
                    <a:pt x="7945" y="19399"/>
                    <a:pt x="7945" y="18773"/>
                  </a:cubicBezTo>
                  <a:cubicBezTo>
                    <a:pt x="7845" y="18246"/>
                    <a:pt x="7845" y="17620"/>
                    <a:pt x="7619" y="16993"/>
                  </a:cubicBezTo>
                  <a:cubicBezTo>
                    <a:pt x="7519" y="16367"/>
                    <a:pt x="7419" y="15640"/>
                    <a:pt x="7218" y="15013"/>
                  </a:cubicBezTo>
                  <a:cubicBezTo>
                    <a:pt x="7118" y="14286"/>
                    <a:pt x="6893" y="13560"/>
                    <a:pt x="6692" y="12833"/>
                  </a:cubicBezTo>
                  <a:cubicBezTo>
                    <a:pt x="6592" y="12507"/>
                    <a:pt x="6492" y="12106"/>
                    <a:pt x="6366" y="11780"/>
                  </a:cubicBezTo>
                  <a:cubicBezTo>
                    <a:pt x="6266" y="11479"/>
                    <a:pt x="6166" y="11053"/>
                    <a:pt x="5965" y="10728"/>
                  </a:cubicBezTo>
                  <a:cubicBezTo>
                    <a:pt x="5740" y="10001"/>
                    <a:pt x="5439" y="9274"/>
                    <a:pt x="5113" y="8647"/>
                  </a:cubicBezTo>
                  <a:cubicBezTo>
                    <a:pt x="4812" y="7921"/>
                    <a:pt x="4487" y="7294"/>
                    <a:pt x="4186" y="6667"/>
                  </a:cubicBezTo>
                  <a:cubicBezTo>
                    <a:pt x="3860" y="6041"/>
                    <a:pt x="3660" y="5414"/>
                    <a:pt x="3359" y="4788"/>
                  </a:cubicBezTo>
                  <a:cubicBezTo>
                    <a:pt x="3133" y="4261"/>
                    <a:pt x="2832" y="3735"/>
                    <a:pt x="2507" y="3209"/>
                  </a:cubicBezTo>
                  <a:cubicBezTo>
                    <a:pt x="2206" y="2707"/>
                    <a:pt x="1980" y="2281"/>
                    <a:pt x="1680" y="1855"/>
                  </a:cubicBezTo>
                  <a:cubicBezTo>
                    <a:pt x="1354" y="1555"/>
                    <a:pt x="1153" y="1229"/>
                    <a:pt x="953" y="928"/>
                  </a:cubicBezTo>
                  <a:cubicBezTo>
                    <a:pt x="627" y="402"/>
                    <a:pt x="326" y="76"/>
                    <a:pt x="326" y="76"/>
                  </a:cubicBezTo>
                  <a:cubicBezTo>
                    <a:pt x="326" y="26"/>
                    <a:pt x="301" y="1"/>
                    <a:pt x="26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7"/>
            <p:cNvSpPr/>
            <p:nvPr/>
          </p:nvSpPr>
          <p:spPr>
            <a:xfrm rot="-5775777" flipH="1">
              <a:off x="933535" y="1716759"/>
              <a:ext cx="146396" cy="149895"/>
            </a:xfrm>
            <a:custGeom>
              <a:avLst/>
              <a:gdLst/>
              <a:ahLst/>
              <a:cxnLst/>
              <a:rect l="l" t="t" r="r" b="b"/>
              <a:pathLst>
                <a:path w="5188" h="5312" extrusionOk="0">
                  <a:moveTo>
                    <a:pt x="1013" y="0"/>
                  </a:moveTo>
                  <a:cubicBezTo>
                    <a:pt x="403" y="0"/>
                    <a:pt x="0" y="309"/>
                    <a:pt x="50" y="665"/>
                  </a:cubicBezTo>
                  <a:cubicBezTo>
                    <a:pt x="165" y="2583"/>
                    <a:pt x="3627" y="5312"/>
                    <a:pt x="4912" y="5312"/>
                  </a:cubicBezTo>
                  <a:cubicBezTo>
                    <a:pt x="5021" y="5312"/>
                    <a:pt x="5113" y="5292"/>
                    <a:pt x="5187" y="5252"/>
                  </a:cubicBezTo>
                  <a:cubicBezTo>
                    <a:pt x="5187" y="5252"/>
                    <a:pt x="5187" y="3272"/>
                    <a:pt x="3308" y="1292"/>
                  </a:cubicBezTo>
                  <a:cubicBezTo>
                    <a:pt x="2503" y="334"/>
                    <a:pt x="1646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7"/>
            <p:cNvSpPr/>
            <p:nvPr/>
          </p:nvSpPr>
          <p:spPr>
            <a:xfrm rot="-5775777" flipH="1">
              <a:off x="1093100" y="1783879"/>
              <a:ext cx="140414" cy="64140"/>
            </a:xfrm>
            <a:custGeom>
              <a:avLst/>
              <a:gdLst/>
              <a:ahLst/>
              <a:cxnLst/>
              <a:rect l="l" t="t" r="r" b="b"/>
              <a:pathLst>
                <a:path w="4976" h="2273" extrusionOk="0">
                  <a:moveTo>
                    <a:pt x="1489" y="0"/>
                  </a:moveTo>
                  <a:cubicBezTo>
                    <a:pt x="760" y="0"/>
                    <a:pt x="133" y="312"/>
                    <a:pt x="64" y="817"/>
                  </a:cubicBezTo>
                  <a:cubicBezTo>
                    <a:pt x="1" y="1726"/>
                    <a:pt x="1408" y="2272"/>
                    <a:pt x="2802" y="2272"/>
                  </a:cubicBezTo>
                  <a:cubicBezTo>
                    <a:pt x="3638" y="2272"/>
                    <a:pt x="4469" y="2076"/>
                    <a:pt x="4976" y="1644"/>
                  </a:cubicBezTo>
                  <a:cubicBezTo>
                    <a:pt x="4976" y="1644"/>
                    <a:pt x="3723" y="616"/>
                    <a:pt x="2470" y="190"/>
                  </a:cubicBezTo>
                  <a:cubicBezTo>
                    <a:pt x="2149" y="60"/>
                    <a:pt x="1809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7"/>
            <p:cNvSpPr/>
            <p:nvPr/>
          </p:nvSpPr>
          <p:spPr>
            <a:xfrm rot="-5775777" flipH="1">
              <a:off x="1226666" y="1836257"/>
              <a:ext cx="143405" cy="69078"/>
            </a:xfrm>
            <a:custGeom>
              <a:avLst/>
              <a:gdLst/>
              <a:ahLst/>
              <a:cxnLst/>
              <a:rect l="l" t="t" r="r" b="b"/>
              <a:pathLst>
                <a:path w="5082" h="2448" extrusionOk="0">
                  <a:moveTo>
                    <a:pt x="1289" y="1"/>
                  </a:moveTo>
                  <a:cubicBezTo>
                    <a:pt x="568" y="1"/>
                    <a:pt x="69" y="285"/>
                    <a:pt x="69" y="745"/>
                  </a:cubicBezTo>
                  <a:cubicBezTo>
                    <a:pt x="1" y="1815"/>
                    <a:pt x="1556" y="2448"/>
                    <a:pt x="3089" y="2448"/>
                  </a:cubicBezTo>
                  <a:cubicBezTo>
                    <a:pt x="3817" y="2448"/>
                    <a:pt x="4540" y="2305"/>
                    <a:pt x="5081" y="1998"/>
                  </a:cubicBezTo>
                  <a:cubicBezTo>
                    <a:pt x="5081" y="1998"/>
                    <a:pt x="3728" y="645"/>
                    <a:pt x="2149" y="118"/>
                  </a:cubicBezTo>
                  <a:cubicBezTo>
                    <a:pt x="1842" y="38"/>
                    <a:pt x="1551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7"/>
            <p:cNvSpPr/>
            <p:nvPr/>
          </p:nvSpPr>
          <p:spPr>
            <a:xfrm rot="-5775777" flipH="1">
              <a:off x="1368795" y="1860035"/>
              <a:ext cx="145465" cy="81946"/>
            </a:xfrm>
            <a:custGeom>
              <a:avLst/>
              <a:gdLst/>
              <a:ahLst/>
              <a:cxnLst/>
              <a:rect l="l" t="t" r="r" b="b"/>
              <a:pathLst>
                <a:path w="5155" h="2904" extrusionOk="0">
                  <a:moveTo>
                    <a:pt x="1252" y="1"/>
                  </a:moveTo>
                  <a:cubicBezTo>
                    <a:pt x="744" y="1"/>
                    <a:pt x="383" y="212"/>
                    <a:pt x="267" y="633"/>
                  </a:cubicBezTo>
                  <a:cubicBezTo>
                    <a:pt x="0" y="1844"/>
                    <a:pt x="2187" y="2904"/>
                    <a:pt x="4020" y="2904"/>
                  </a:cubicBezTo>
                  <a:cubicBezTo>
                    <a:pt x="4426" y="2904"/>
                    <a:pt x="4814" y="2852"/>
                    <a:pt x="5154" y="2739"/>
                  </a:cubicBezTo>
                  <a:cubicBezTo>
                    <a:pt x="5154" y="2739"/>
                    <a:pt x="4026" y="1059"/>
                    <a:pt x="2548" y="333"/>
                  </a:cubicBezTo>
                  <a:cubicBezTo>
                    <a:pt x="2064" y="111"/>
                    <a:pt x="1619" y="1"/>
                    <a:pt x="1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7"/>
            <p:cNvSpPr/>
            <p:nvPr/>
          </p:nvSpPr>
          <p:spPr>
            <a:xfrm rot="-5775777" flipH="1">
              <a:off x="1353609" y="1967041"/>
              <a:ext cx="97635" cy="145211"/>
            </a:xfrm>
            <a:custGeom>
              <a:avLst/>
              <a:gdLst/>
              <a:ahLst/>
              <a:cxnLst/>
              <a:rect l="l" t="t" r="r" b="b"/>
              <a:pathLst>
                <a:path w="3460" h="5146" extrusionOk="0">
                  <a:moveTo>
                    <a:pt x="1675" y="0"/>
                  </a:moveTo>
                  <a:cubicBezTo>
                    <a:pt x="1166" y="0"/>
                    <a:pt x="664" y="599"/>
                    <a:pt x="426" y="1587"/>
                  </a:cubicBezTo>
                  <a:cubicBezTo>
                    <a:pt x="0" y="3166"/>
                    <a:pt x="527" y="5146"/>
                    <a:pt x="527" y="5146"/>
                  </a:cubicBezTo>
                  <a:cubicBezTo>
                    <a:pt x="2206" y="4093"/>
                    <a:pt x="3459" y="860"/>
                    <a:pt x="2081" y="133"/>
                  </a:cubicBezTo>
                  <a:cubicBezTo>
                    <a:pt x="1948" y="43"/>
                    <a:pt x="181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7"/>
            <p:cNvSpPr/>
            <p:nvPr/>
          </p:nvSpPr>
          <p:spPr>
            <a:xfrm rot="-5775777" flipH="1">
              <a:off x="1196761" y="1921595"/>
              <a:ext cx="91258" cy="146707"/>
            </a:xfrm>
            <a:custGeom>
              <a:avLst/>
              <a:gdLst/>
              <a:ahLst/>
              <a:cxnLst/>
              <a:rect l="l" t="t" r="r" b="b"/>
              <a:pathLst>
                <a:path w="3234" h="5199" extrusionOk="0">
                  <a:moveTo>
                    <a:pt x="1445" y="1"/>
                  </a:moveTo>
                  <a:cubicBezTo>
                    <a:pt x="911" y="1"/>
                    <a:pt x="384" y="626"/>
                    <a:pt x="301" y="1765"/>
                  </a:cubicBezTo>
                  <a:cubicBezTo>
                    <a:pt x="0" y="3319"/>
                    <a:pt x="727" y="5198"/>
                    <a:pt x="727" y="5198"/>
                  </a:cubicBezTo>
                  <a:cubicBezTo>
                    <a:pt x="2281" y="3945"/>
                    <a:pt x="3233" y="612"/>
                    <a:pt x="1780" y="86"/>
                  </a:cubicBezTo>
                  <a:cubicBezTo>
                    <a:pt x="1670" y="29"/>
                    <a:pt x="1557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7"/>
            <p:cNvSpPr/>
            <p:nvPr/>
          </p:nvSpPr>
          <p:spPr>
            <a:xfrm rot="-5775777" flipH="1">
              <a:off x="1058193" y="1853952"/>
              <a:ext cx="79801" cy="147299"/>
            </a:xfrm>
            <a:custGeom>
              <a:avLst/>
              <a:gdLst/>
              <a:ahLst/>
              <a:cxnLst/>
              <a:rect l="l" t="t" r="r" b="b"/>
              <a:pathLst>
                <a:path w="2828" h="5220" extrusionOk="0">
                  <a:moveTo>
                    <a:pt x="1282" y="0"/>
                  </a:moveTo>
                  <a:cubicBezTo>
                    <a:pt x="572" y="0"/>
                    <a:pt x="0" y="1101"/>
                    <a:pt x="121" y="2086"/>
                  </a:cubicBezTo>
                  <a:cubicBezTo>
                    <a:pt x="221" y="3465"/>
                    <a:pt x="1048" y="5219"/>
                    <a:pt x="1048" y="5219"/>
                  </a:cubicBezTo>
                  <a:cubicBezTo>
                    <a:pt x="2502" y="4192"/>
                    <a:pt x="2827" y="332"/>
                    <a:pt x="1374" y="6"/>
                  </a:cubicBezTo>
                  <a:cubicBezTo>
                    <a:pt x="1343" y="2"/>
                    <a:pt x="1312" y="0"/>
                    <a:pt x="1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Subtitle 1"/>
          <p:cNvSpPr>
            <a:spLocks noGrp="1"/>
          </p:cNvSpPr>
          <p:nvPr>
            <p:ph type="subTitle" idx="1"/>
          </p:nvPr>
        </p:nvSpPr>
        <p:spPr>
          <a:xfrm>
            <a:off x="84122" y="2734025"/>
            <a:ext cx="6510027" cy="57643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5" name="Google Shape;13814;p86"/>
          <p:cNvGrpSpPr/>
          <p:nvPr/>
        </p:nvGrpSpPr>
        <p:grpSpPr>
          <a:xfrm>
            <a:off x="4869289" y="2745200"/>
            <a:ext cx="897423" cy="794396"/>
            <a:chOff x="6723973" y="797772"/>
            <a:chExt cx="1598350" cy="1578086"/>
          </a:xfrm>
        </p:grpSpPr>
        <p:grpSp>
          <p:nvGrpSpPr>
            <p:cNvPr id="306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374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308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15550;p93"/>
          <p:cNvGrpSpPr/>
          <p:nvPr/>
        </p:nvGrpSpPr>
        <p:grpSpPr>
          <a:xfrm rot="350612">
            <a:off x="1402613" y="1695362"/>
            <a:ext cx="570974" cy="595538"/>
            <a:chOff x="5219833" y="2699706"/>
            <a:chExt cx="1118291" cy="1026098"/>
          </a:xfrm>
        </p:grpSpPr>
        <p:sp>
          <p:nvSpPr>
            <p:cNvPr id="399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5680;p37"/>
          <p:cNvSpPr/>
          <p:nvPr/>
        </p:nvSpPr>
        <p:spPr>
          <a:xfrm>
            <a:off x="2444572" y="3651671"/>
            <a:ext cx="2547741" cy="54575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Subtitle 1"/>
          <p:cNvSpPr>
            <a:spLocks noGrp="1"/>
          </p:cNvSpPr>
          <p:nvPr>
            <p:ph type="subTitle" idx="1"/>
          </p:nvPr>
        </p:nvSpPr>
        <p:spPr>
          <a:xfrm>
            <a:off x="1922127" y="3691531"/>
            <a:ext cx="3507638" cy="57643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" name="Google Shape;15550;p93"/>
          <p:cNvGrpSpPr/>
          <p:nvPr/>
        </p:nvGrpSpPr>
        <p:grpSpPr>
          <a:xfrm rot="20797996">
            <a:off x="2131899" y="3465805"/>
            <a:ext cx="521985" cy="451105"/>
            <a:chOff x="5219833" y="2699706"/>
            <a:chExt cx="1118291" cy="1026098"/>
          </a:xfrm>
        </p:grpSpPr>
        <p:sp>
          <p:nvSpPr>
            <p:cNvPr id="492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13814;p86"/>
          <p:cNvGrpSpPr/>
          <p:nvPr/>
        </p:nvGrpSpPr>
        <p:grpSpPr>
          <a:xfrm>
            <a:off x="4522701" y="3706089"/>
            <a:ext cx="897423" cy="794396"/>
            <a:chOff x="6723973" y="797772"/>
            <a:chExt cx="1598350" cy="1578086"/>
          </a:xfrm>
        </p:grpSpPr>
        <p:grpSp>
          <p:nvGrpSpPr>
            <p:cNvPr id="565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590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567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4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0194" fill="hold"/>
                                        <p:tgtEl>
                                          <p:spTgt spid="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194"/>
                            </p:stCondLst>
                            <p:childTnLst>
                              <p:par>
                                <p:cTn id="9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2" fill="hold" display="0">
                  <p:stCondLst>
                    <p:cond delay="indefinite"/>
                  </p:stCondLst>
                </p:cTn>
                <p:tgtEl>
                  <p:spTgt spid="362"/>
                </p:tgtEl>
              </p:cMediaNode>
            </p:video>
          </p:childTnLst>
        </p:cTn>
      </p:par>
    </p:tnLst>
    <p:bldLst>
      <p:bldP spid="397" grpId="0" animBg="1"/>
      <p:bldP spid="5680" grpId="0" animBg="1"/>
      <p:bldP spid="5680" grpId="1" animBg="1"/>
      <p:bldP spid="5682" grpId="0" animBg="1"/>
      <p:bldP spid="5683" grpId="0"/>
      <p:bldP spid="2" grpId="0" build="p"/>
      <p:bldP spid="273" grpId="0" build="p"/>
      <p:bldP spid="440" grpId="0" animBg="1"/>
      <p:bldP spid="44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" name="Google Shape;13813;p86"/>
          <p:cNvSpPr/>
          <p:nvPr/>
        </p:nvSpPr>
        <p:spPr>
          <a:xfrm>
            <a:off x="1398325" y="904859"/>
            <a:ext cx="6066657" cy="3540898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4" name="Google Shape;13814;p86"/>
          <p:cNvGrpSpPr/>
          <p:nvPr/>
        </p:nvGrpSpPr>
        <p:grpSpPr>
          <a:xfrm>
            <a:off x="6404487" y="3113304"/>
            <a:ext cx="1598350" cy="1578086"/>
            <a:chOff x="6723973" y="797772"/>
            <a:chExt cx="1598350" cy="1578086"/>
          </a:xfrm>
        </p:grpSpPr>
        <p:grpSp>
          <p:nvGrpSpPr>
            <p:cNvPr id="13815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1381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9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13840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4" name="Google Shape;13864;p86"/>
          <p:cNvGrpSpPr/>
          <p:nvPr/>
        </p:nvGrpSpPr>
        <p:grpSpPr>
          <a:xfrm rot="18897964">
            <a:off x="1390105" y="669543"/>
            <a:ext cx="1138678" cy="1160397"/>
            <a:chOff x="6928414" y="2745109"/>
            <a:chExt cx="1138678" cy="1160397"/>
          </a:xfrm>
        </p:grpSpPr>
        <p:grpSp>
          <p:nvGrpSpPr>
            <p:cNvPr id="13865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1386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0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3881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59" name="Google Shape;13959;p86"/>
          <p:cNvSpPr/>
          <p:nvPr/>
        </p:nvSpPr>
        <p:spPr>
          <a:xfrm>
            <a:off x="8271482" y="841800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9" name="Google Shape;13969;p8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0" name="Google Shape;13970;p8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1" name="Google Shape;13971;p8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2" name="Google Shape;13972;p8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3" name="Google Shape;13973;p8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4" name="Google Shape;13974;p8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5" name="Google Shape;13975;p86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6" name="Google Shape;13976;p86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7" name="Google Shape;13977;p86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8" name="Google Shape;13978;p86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9" name="Google Shape;13979;p86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0" name="Google Shape;13980;p86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1" name="Google Shape;13981;p86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2" name="Google Shape;13982;p86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3" name="Google Shape;13983;p86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86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5" name="Google Shape;13985;p86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6" name="Google Shape;13986;p86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7" name="Google Shape;13987;p86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8" name="Google Shape;13988;p86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9" name="Google Shape;13989;p86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0" name="Google Shape;13990;p86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86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86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86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86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5" name="Google Shape;13995;p86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6" name="Google Shape;13996;p86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7" name="Google Shape;13997;p86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8" name="Google Shape;13998;p86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9" name="Google Shape;13999;p86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0" name="Google Shape;14000;p86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1" name="Google Shape;14001;p86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2" name="Google Shape;14002;p86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3" name="Google Shape;14003;p86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4" name="Google Shape;14004;p86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5" name="Google Shape;14005;p86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6" name="Google Shape;14006;p86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7" name="Google Shape;14007;p86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8" name="Google Shape;14008;p86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9" name="Google Shape;14009;p86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0" name="Google Shape;14010;p86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1" name="Google Shape;14011;p86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2" name="Google Shape;14012;p8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3" name="Google Shape;14013;p8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4" name="Google Shape;14014;p8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5" name="Google Shape;14015;p8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6" name="Google Shape;14016;p8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7" name="Google Shape;14017;p8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8" name="Google Shape;14018;p8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9" name="Google Shape;14019;p8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0" name="Google Shape;14020;p8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1" name="Google Shape;14021;p8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2" name="Google Shape;14022;p8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3" name="Google Shape;14023;p8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5683;p37"/>
          <p:cNvSpPr txBox="1">
            <a:spLocks noGrp="1"/>
          </p:cNvSpPr>
          <p:nvPr>
            <p:ph type="title"/>
          </p:nvPr>
        </p:nvSpPr>
        <p:spPr>
          <a:xfrm>
            <a:off x="2722527" y="2060341"/>
            <a:ext cx="3817855" cy="886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5680;p37"/>
          <p:cNvSpPr/>
          <p:nvPr/>
        </p:nvSpPr>
        <p:spPr>
          <a:xfrm>
            <a:off x="2046324" y="2747974"/>
            <a:ext cx="5478126" cy="54575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0" name="Google Shape;5680;p37"/>
          <p:cNvSpPr/>
          <p:nvPr/>
        </p:nvSpPr>
        <p:spPr>
          <a:xfrm>
            <a:off x="1648782" y="1946452"/>
            <a:ext cx="5875668" cy="539313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37"/>
          <p:cNvSpPr/>
          <p:nvPr/>
        </p:nvSpPr>
        <p:spPr>
          <a:xfrm>
            <a:off x="1249276" y="853781"/>
            <a:ext cx="6849846" cy="664618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37"/>
          <p:cNvSpPr txBox="1">
            <a:spLocks noGrp="1"/>
          </p:cNvSpPr>
          <p:nvPr>
            <p:ph type="title"/>
          </p:nvPr>
        </p:nvSpPr>
        <p:spPr>
          <a:xfrm>
            <a:off x="2098955" y="916032"/>
            <a:ext cx="6597189" cy="573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09" name="Google Shape;5709;p37"/>
          <p:cNvGrpSpPr/>
          <p:nvPr/>
        </p:nvGrpSpPr>
        <p:grpSpPr>
          <a:xfrm>
            <a:off x="7658799" y="853780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9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6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59532" y="1915906"/>
            <a:ext cx="6510027" cy="576435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2" name="ĐỒNG HỒ ĐẾM NGƯỢC THỜI GIAN GIÂY 9,8,7,6,5,4,3,2,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491" y="3989250"/>
            <a:ext cx="1171434" cy="658932"/>
          </a:xfrm>
          <a:prstGeom prst="rect">
            <a:avLst/>
          </a:prstGeom>
        </p:spPr>
      </p:pic>
      <p:grpSp>
        <p:nvGrpSpPr>
          <p:cNvPr id="5718" name="Google Shape;5718;p37"/>
          <p:cNvGrpSpPr/>
          <p:nvPr/>
        </p:nvGrpSpPr>
        <p:grpSpPr>
          <a:xfrm>
            <a:off x="267128" y="3768093"/>
            <a:ext cx="2249899" cy="1077759"/>
            <a:chOff x="924248" y="1512502"/>
            <a:chExt cx="3294707" cy="2692640"/>
          </a:xfrm>
        </p:grpSpPr>
        <p:grpSp>
          <p:nvGrpSpPr>
            <p:cNvPr id="5719" name="Google Shape;5719;p37"/>
            <p:cNvGrpSpPr/>
            <p:nvPr/>
          </p:nvGrpSpPr>
          <p:grpSpPr>
            <a:xfrm>
              <a:off x="1033129" y="1512502"/>
              <a:ext cx="3185826" cy="2692640"/>
              <a:chOff x="1033129" y="1512502"/>
              <a:chExt cx="3185826" cy="2692640"/>
            </a:xfrm>
          </p:grpSpPr>
          <p:grpSp>
            <p:nvGrpSpPr>
              <p:cNvPr id="5720" name="Google Shape;5720;p37"/>
              <p:cNvGrpSpPr/>
              <p:nvPr/>
            </p:nvGrpSpPr>
            <p:grpSpPr>
              <a:xfrm>
                <a:off x="1033129" y="1512502"/>
                <a:ext cx="3185826" cy="2664502"/>
                <a:chOff x="1109267" y="1569575"/>
                <a:chExt cx="3091234" cy="2585390"/>
              </a:xfrm>
            </p:grpSpPr>
            <p:sp>
              <p:nvSpPr>
                <p:cNvPr id="5721" name="Google Shape;5721;p37"/>
                <p:cNvSpPr/>
                <p:nvPr/>
              </p:nvSpPr>
              <p:spPr>
                <a:xfrm>
                  <a:off x="2164886" y="1569575"/>
                  <a:ext cx="840487" cy="299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2" h="7257" extrusionOk="0">
                      <a:moveTo>
                        <a:pt x="11706" y="1"/>
                      </a:moveTo>
                      <a:cubicBezTo>
                        <a:pt x="10768" y="1"/>
                        <a:pt x="9703" y="102"/>
                        <a:pt x="8447" y="366"/>
                      </a:cubicBezTo>
                      <a:cubicBezTo>
                        <a:pt x="1780" y="1820"/>
                        <a:pt x="1" y="5579"/>
                        <a:pt x="1" y="5579"/>
                      </a:cubicBezTo>
                      <a:cubicBezTo>
                        <a:pt x="1" y="5579"/>
                        <a:pt x="3494" y="7256"/>
                        <a:pt x="8599" y="7256"/>
                      </a:cubicBezTo>
                      <a:cubicBezTo>
                        <a:pt x="9610" y="7256"/>
                        <a:pt x="10683" y="7190"/>
                        <a:pt x="11805" y="7033"/>
                      </a:cubicBezTo>
                      <a:cubicBezTo>
                        <a:pt x="19951" y="5905"/>
                        <a:pt x="20352" y="1093"/>
                        <a:pt x="20352" y="1093"/>
                      </a:cubicBezTo>
                      <a:lnTo>
                        <a:pt x="20352" y="1093"/>
                      </a:lnTo>
                      <a:cubicBezTo>
                        <a:pt x="19995" y="1129"/>
                        <a:pt x="19657" y="1144"/>
                        <a:pt x="19333" y="1144"/>
                      </a:cubicBezTo>
                      <a:cubicBezTo>
                        <a:pt x="16581" y="1144"/>
                        <a:pt x="14854" y="1"/>
                        <a:pt x="11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37"/>
                <p:cNvSpPr/>
                <p:nvPr/>
              </p:nvSpPr>
              <p:spPr>
                <a:xfrm>
                  <a:off x="1892692" y="1621156"/>
                  <a:ext cx="1100248" cy="39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2" h="9669" extrusionOk="0">
                      <a:moveTo>
                        <a:pt x="26612" y="0"/>
                      </a:moveTo>
                      <a:cubicBezTo>
                        <a:pt x="26597" y="0"/>
                        <a:pt x="26575" y="11"/>
                        <a:pt x="26542" y="45"/>
                      </a:cubicBezTo>
                      <a:lnTo>
                        <a:pt x="26216" y="45"/>
                      </a:lnTo>
                      <a:cubicBezTo>
                        <a:pt x="26116" y="145"/>
                        <a:pt x="26015" y="145"/>
                        <a:pt x="25915" y="145"/>
                      </a:cubicBezTo>
                      <a:cubicBezTo>
                        <a:pt x="25690" y="145"/>
                        <a:pt x="25589" y="270"/>
                        <a:pt x="25389" y="270"/>
                      </a:cubicBezTo>
                      <a:cubicBezTo>
                        <a:pt x="25163" y="270"/>
                        <a:pt x="24963" y="370"/>
                        <a:pt x="24762" y="370"/>
                      </a:cubicBezTo>
                      <a:lnTo>
                        <a:pt x="23910" y="370"/>
                      </a:lnTo>
                      <a:cubicBezTo>
                        <a:pt x="23409" y="471"/>
                        <a:pt x="22782" y="471"/>
                        <a:pt x="22156" y="471"/>
                      </a:cubicBezTo>
                      <a:cubicBezTo>
                        <a:pt x="20677" y="471"/>
                        <a:pt x="19123" y="471"/>
                        <a:pt x="17444" y="671"/>
                      </a:cubicBezTo>
                      <a:cubicBezTo>
                        <a:pt x="16617" y="671"/>
                        <a:pt x="15664" y="771"/>
                        <a:pt x="14837" y="997"/>
                      </a:cubicBezTo>
                      <a:cubicBezTo>
                        <a:pt x="14311" y="1097"/>
                        <a:pt x="13885" y="1198"/>
                        <a:pt x="13484" y="1198"/>
                      </a:cubicBezTo>
                      <a:cubicBezTo>
                        <a:pt x="12958" y="1298"/>
                        <a:pt x="12532" y="1398"/>
                        <a:pt x="12131" y="1624"/>
                      </a:cubicBezTo>
                      <a:cubicBezTo>
                        <a:pt x="11705" y="1724"/>
                        <a:pt x="11178" y="1824"/>
                        <a:pt x="10752" y="2025"/>
                      </a:cubicBezTo>
                      <a:cubicBezTo>
                        <a:pt x="10351" y="2150"/>
                        <a:pt x="9925" y="2350"/>
                        <a:pt x="9499" y="2551"/>
                      </a:cubicBezTo>
                      <a:cubicBezTo>
                        <a:pt x="9098" y="2651"/>
                        <a:pt x="8672" y="2877"/>
                        <a:pt x="8246" y="3077"/>
                      </a:cubicBezTo>
                      <a:cubicBezTo>
                        <a:pt x="7845" y="3278"/>
                        <a:pt x="7519" y="3503"/>
                        <a:pt x="7118" y="3704"/>
                      </a:cubicBezTo>
                      <a:cubicBezTo>
                        <a:pt x="6692" y="3904"/>
                        <a:pt x="6366" y="4130"/>
                        <a:pt x="5965" y="4330"/>
                      </a:cubicBezTo>
                      <a:cubicBezTo>
                        <a:pt x="5639" y="4531"/>
                        <a:pt x="5339" y="4756"/>
                        <a:pt x="5013" y="4957"/>
                      </a:cubicBezTo>
                      <a:cubicBezTo>
                        <a:pt x="4286" y="5383"/>
                        <a:pt x="3659" y="5784"/>
                        <a:pt x="3133" y="6310"/>
                      </a:cubicBezTo>
                      <a:cubicBezTo>
                        <a:pt x="2607" y="6736"/>
                        <a:pt x="2206" y="7163"/>
                        <a:pt x="1780" y="7564"/>
                      </a:cubicBezTo>
                      <a:cubicBezTo>
                        <a:pt x="1354" y="7889"/>
                        <a:pt x="1053" y="8290"/>
                        <a:pt x="727" y="8616"/>
                      </a:cubicBezTo>
                      <a:cubicBezTo>
                        <a:pt x="326" y="9243"/>
                        <a:pt x="0" y="9543"/>
                        <a:pt x="0" y="9543"/>
                      </a:cubicBezTo>
                      <a:lnTo>
                        <a:pt x="0" y="9669"/>
                      </a:lnTo>
                      <a:lnTo>
                        <a:pt x="226" y="9669"/>
                      </a:lnTo>
                      <a:cubicBezTo>
                        <a:pt x="226" y="9669"/>
                        <a:pt x="426" y="9343"/>
                        <a:pt x="1053" y="8817"/>
                      </a:cubicBezTo>
                      <a:cubicBezTo>
                        <a:pt x="1253" y="8516"/>
                        <a:pt x="1679" y="8190"/>
                        <a:pt x="2105" y="7889"/>
                      </a:cubicBezTo>
                      <a:cubicBezTo>
                        <a:pt x="2306" y="7664"/>
                        <a:pt x="2506" y="7463"/>
                        <a:pt x="2732" y="7263"/>
                      </a:cubicBezTo>
                      <a:cubicBezTo>
                        <a:pt x="3033" y="7037"/>
                        <a:pt x="3233" y="6937"/>
                        <a:pt x="3559" y="6736"/>
                      </a:cubicBezTo>
                      <a:cubicBezTo>
                        <a:pt x="4085" y="6310"/>
                        <a:pt x="4712" y="5909"/>
                        <a:pt x="5339" y="5483"/>
                      </a:cubicBezTo>
                      <a:cubicBezTo>
                        <a:pt x="5639" y="5283"/>
                        <a:pt x="5965" y="5157"/>
                        <a:pt x="6366" y="4957"/>
                      </a:cubicBezTo>
                      <a:cubicBezTo>
                        <a:pt x="6692" y="4756"/>
                        <a:pt x="7118" y="4531"/>
                        <a:pt x="7419" y="4330"/>
                      </a:cubicBezTo>
                      <a:cubicBezTo>
                        <a:pt x="7845" y="4130"/>
                        <a:pt x="8246" y="4030"/>
                        <a:pt x="8572" y="3804"/>
                      </a:cubicBezTo>
                      <a:cubicBezTo>
                        <a:pt x="8998" y="3604"/>
                        <a:pt x="9399" y="3403"/>
                        <a:pt x="9825" y="3278"/>
                      </a:cubicBezTo>
                      <a:cubicBezTo>
                        <a:pt x="10251" y="3077"/>
                        <a:pt x="10652" y="2977"/>
                        <a:pt x="11078" y="2777"/>
                      </a:cubicBezTo>
                      <a:cubicBezTo>
                        <a:pt x="11504" y="2651"/>
                        <a:pt x="11905" y="2551"/>
                        <a:pt x="12331" y="2350"/>
                      </a:cubicBezTo>
                      <a:cubicBezTo>
                        <a:pt x="12757" y="2250"/>
                        <a:pt x="13158" y="2150"/>
                        <a:pt x="13584" y="2025"/>
                      </a:cubicBezTo>
                      <a:cubicBezTo>
                        <a:pt x="14111" y="1924"/>
                        <a:pt x="14512" y="1824"/>
                        <a:pt x="14938" y="1724"/>
                      </a:cubicBezTo>
                      <a:cubicBezTo>
                        <a:pt x="15364" y="1724"/>
                        <a:pt x="15765" y="1624"/>
                        <a:pt x="16191" y="1523"/>
                      </a:cubicBezTo>
                      <a:cubicBezTo>
                        <a:pt x="16617" y="1523"/>
                        <a:pt x="17018" y="1398"/>
                        <a:pt x="17444" y="1398"/>
                      </a:cubicBezTo>
                      <a:cubicBezTo>
                        <a:pt x="19223" y="1198"/>
                        <a:pt x="20777" y="1097"/>
                        <a:pt x="22156" y="997"/>
                      </a:cubicBezTo>
                      <a:cubicBezTo>
                        <a:pt x="22782" y="997"/>
                        <a:pt x="23409" y="897"/>
                        <a:pt x="24035" y="771"/>
                      </a:cubicBezTo>
                      <a:cubicBezTo>
                        <a:pt x="24236" y="771"/>
                        <a:pt x="24537" y="671"/>
                        <a:pt x="24762" y="671"/>
                      </a:cubicBezTo>
                      <a:cubicBezTo>
                        <a:pt x="24963" y="671"/>
                        <a:pt x="25163" y="571"/>
                        <a:pt x="25389" y="571"/>
                      </a:cubicBezTo>
                      <a:cubicBezTo>
                        <a:pt x="25589" y="471"/>
                        <a:pt x="25790" y="471"/>
                        <a:pt x="25915" y="370"/>
                      </a:cubicBezTo>
                      <a:cubicBezTo>
                        <a:pt x="26116" y="370"/>
                        <a:pt x="26216" y="270"/>
                        <a:pt x="26316" y="270"/>
                      </a:cubicBezTo>
                      <a:cubicBezTo>
                        <a:pt x="26542" y="145"/>
                        <a:pt x="26642" y="145"/>
                        <a:pt x="26642" y="145"/>
                      </a:cubicBezTo>
                      <a:lnTo>
                        <a:pt x="26642" y="45"/>
                      </a:lnTo>
                      <a:cubicBezTo>
                        <a:pt x="26642" y="45"/>
                        <a:pt x="26642" y="0"/>
                        <a:pt x="26612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37"/>
                <p:cNvSpPr/>
                <p:nvPr/>
              </p:nvSpPr>
              <p:spPr>
                <a:xfrm>
                  <a:off x="2320166" y="1618843"/>
                  <a:ext cx="141816" cy="11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2708" extrusionOk="0">
                      <a:moveTo>
                        <a:pt x="3434" y="0"/>
                      </a:moveTo>
                      <a:cubicBezTo>
                        <a:pt x="3434" y="0"/>
                        <a:pt x="3133" y="101"/>
                        <a:pt x="2807" y="326"/>
                      </a:cubicBezTo>
                      <a:cubicBezTo>
                        <a:pt x="2406" y="527"/>
                        <a:pt x="1980" y="827"/>
                        <a:pt x="1554" y="1153"/>
                      </a:cubicBezTo>
                      <a:cubicBezTo>
                        <a:pt x="1153" y="1454"/>
                        <a:pt x="727" y="1780"/>
                        <a:pt x="401" y="2081"/>
                      </a:cubicBezTo>
                      <a:cubicBezTo>
                        <a:pt x="100" y="2406"/>
                        <a:pt x="0" y="2607"/>
                        <a:pt x="0" y="2607"/>
                      </a:cubicBezTo>
                      <a:lnTo>
                        <a:pt x="0" y="2707"/>
                      </a:lnTo>
                      <a:cubicBezTo>
                        <a:pt x="0" y="2707"/>
                        <a:pt x="201" y="2507"/>
                        <a:pt x="526" y="2306"/>
                      </a:cubicBezTo>
                      <a:cubicBezTo>
                        <a:pt x="927" y="2081"/>
                        <a:pt x="1354" y="1780"/>
                        <a:pt x="1780" y="1454"/>
                      </a:cubicBezTo>
                      <a:cubicBezTo>
                        <a:pt x="2181" y="1153"/>
                        <a:pt x="2607" y="827"/>
                        <a:pt x="2907" y="527"/>
                      </a:cubicBezTo>
                      <a:cubicBezTo>
                        <a:pt x="3233" y="326"/>
                        <a:pt x="3434" y="101"/>
                        <a:pt x="3434" y="101"/>
                      </a:cubicBezTo>
                      <a:lnTo>
                        <a:pt x="343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37"/>
                <p:cNvSpPr/>
                <p:nvPr/>
              </p:nvSpPr>
              <p:spPr>
                <a:xfrm>
                  <a:off x="2362579" y="1709906"/>
                  <a:ext cx="328150" cy="8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6" h="1981" extrusionOk="0">
                      <a:moveTo>
                        <a:pt x="1" y="1"/>
                      </a:moveTo>
                      <a:lnTo>
                        <a:pt x="1" y="101"/>
                      </a:lnTo>
                      <a:cubicBezTo>
                        <a:pt x="1" y="101"/>
                        <a:pt x="226" y="101"/>
                        <a:pt x="427" y="201"/>
                      </a:cubicBezTo>
                      <a:cubicBezTo>
                        <a:pt x="627" y="201"/>
                        <a:pt x="953" y="201"/>
                        <a:pt x="1254" y="302"/>
                      </a:cubicBezTo>
                      <a:cubicBezTo>
                        <a:pt x="1479" y="302"/>
                        <a:pt x="1680" y="402"/>
                        <a:pt x="1880" y="402"/>
                      </a:cubicBezTo>
                      <a:cubicBezTo>
                        <a:pt x="2106" y="402"/>
                        <a:pt x="2306" y="502"/>
                        <a:pt x="2507" y="502"/>
                      </a:cubicBezTo>
                      <a:cubicBezTo>
                        <a:pt x="3033" y="628"/>
                        <a:pt x="3459" y="728"/>
                        <a:pt x="3986" y="928"/>
                      </a:cubicBezTo>
                      <a:cubicBezTo>
                        <a:pt x="4512" y="1029"/>
                        <a:pt x="4913" y="1129"/>
                        <a:pt x="5439" y="1254"/>
                      </a:cubicBezTo>
                      <a:cubicBezTo>
                        <a:pt x="5865" y="1354"/>
                        <a:pt x="6266" y="1555"/>
                        <a:pt x="6692" y="1655"/>
                      </a:cubicBezTo>
                      <a:cubicBezTo>
                        <a:pt x="7018" y="1755"/>
                        <a:pt x="7319" y="1755"/>
                        <a:pt x="7520" y="1881"/>
                      </a:cubicBezTo>
                      <a:cubicBezTo>
                        <a:pt x="7745" y="1881"/>
                        <a:pt x="7946" y="1981"/>
                        <a:pt x="7946" y="1981"/>
                      </a:cubicBezTo>
                      <a:lnTo>
                        <a:pt x="7946" y="1881"/>
                      </a:lnTo>
                      <a:cubicBezTo>
                        <a:pt x="7946" y="1881"/>
                        <a:pt x="7520" y="1655"/>
                        <a:pt x="6793" y="1354"/>
                      </a:cubicBezTo>
                      <a:cubicBezTo>
                        <a:pt x="6392" y="1254"/>
                        <a:pt x="5966" y="1029"/>
                        <a:pt x="5540" y="928"/>
                      </a:cubicBezTo>
                      <a:cubicBezTo>
                        <a:pt x="5139" y="728"/>
                        <a:pt x="4612" y="628"/>
                        <a:pt x="4086" y="502"/>
                      </a:cubicBezTo>
                      <a:cubicBezTo>
                        <a:pt x="3560" y="402"/>
                        <a:pt x="3134" y="302"/>
                        <a:pt x="2632" y="201"/>
                      </a:cubicBezTo>
                      <a:cubicBezTo>
                        <a:pt x="2206" y="101"/>
                        <a:pt x="1680" y="101"/>
                        <a:pt x="137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37"/>
                <p:cNvSpPr/>
                <p:nvPr/>
              </p:nvSpPr>
              <p:spPr>
                <a:xfrm>
                  <a:off x="2527152" y="1597121"/>
                  <a:ext cx="129426" cy="7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1880" extrusionOk="0">
                      <a:moveTo>
                        <a:pt x="3134" y="0"/>
                      </a:moveTo>
                      <a:cubicBezTo>
                        <a:pt x="3133" y="0"/>
                        <a:pt x="2908" y="100"/>
                        <a:pt x="2607" y="226"/>
                      </a:cubicBezTo>
                      <a:cubicBezTo>
                        <a:pt x="2281" y="426"/>
                        <a:pt x="1981" y="727"/>
                        <a:pt x="1555" y="952"/>
                      </a:cubicBezTo>
                      <a:cubicBezTo>
                        <a:pt x="1154" y="1153"/>
                        <a:pt x="828" y="1353"/>
                        <a:pt x="527" y="1579"/>
                      </a:cubicBezTo>
                      <a:cubicBezTo>
                        <a:pt x="301" y="1679"/>
                        <a:pt x="201" y="1679"/>
                        <a:pt x="101" y="1780"/>
                      </a:cubicBezTo>
                      <a:lnTo>
                        <a:pt x="1" y="1780"/>
                      </a:lnTo>
                      <a:lnTo>
                        <a:pt x="1" y="1880"/>
                      </a:lnTo>
                      <a:lnTo>
                        <a:pt x="201" y="1880"/>
                      </a:lnTo>
                      <a:cubicBezTo>
                        <a:pt x="301" y="1880"/>
                        <a:pt x="402" y="1880"/>
                        <a:pt x="627" y="1780"/>
                      </a:cubicBezTo>
                      <a:cubicBezTo>
                        <a:pt x="828" y="1780"/>
                        <a:pt x="928" y="1679"/>
                        <a:pt x="1154" y="1579"/>
                      </a:cubicBezTo>
                      <a:cubicBezTo>
                        <a:pt x="1354" y="1479"/>
                        <a:pt x="1555" y="1353"/>
                        <a:pt x="1780" y="1253"/>
                      </a:cubicBezTo>
                      <a:cubicBezTo>
                        <a:pt x="2181" y="1053"/>
                        <a:pt x="2507" y="727"/>
                        <a:pt x="2808" y="426"/>
                      </a:cubicBezTo>
                      <a:cubicBezTo>
                        <a:pt x="3033" y="226"/>
                        <a:pt x="3133" y="0"/>
                        <a:pt x="3134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5726;p37"/>
                <p:cNvSpPr/>
                <p:nvPr/>
              </p:nvSpPr>
              <p:spPr>
                <a:xfrm>
                  <a:off x="2600662" y="1662330"/>
                  <a:ext cx="237048" cy="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1354" extrusionOk="0">
                      <a:moveTo>
                        <a:pt x="0" y="0"/>
                      </a:moveTo>
                      <a:lnTo>
                        <a:pt x="0" y="100"/>
                      </a:lnTo>
                      <a:cubicBezTo>
                        <a:pt x="0" y="100"/>
                        <a:pt x="100" y="100"/>
                        <a:pt x="301" y="201"/>
                      </a:cubicBezTo>
                      <a:cubicBezTo>
                        <a:pt x="401" y="201"/>
                        <a:pt x="627" y="201"/>
                        <a:pt x="927" y="301"/>
                      </a:cubicBezTo>
                      <a:cubicBezTo>
                        <a:pt x="1454" y="401"/>
                        <a:pt x="2080" y="627"/>
                        <a:pt x="2807" y="827"/>
                      </a:cubicBezTo>
                      <a:cubicBezTo>
                        <a:pt x="3534" y="927"/>
                        <a:pt x="4261" y="1153"/>
                        <a:pt x="4787" y="1253"/>
                      </a:cubicBezTo>
                      <a:cubicBezTo>
                        <a:pt x="5313" y="1353"/>
                        <a:pt x="5639" y="1353"/>
                        <a:pt x="5639" y="1353"/>
                      </a:cubicBezTo>
                      <a:lnTo>
                        <a:pt x="5740" y="1353"/>
                      </a:lnTo>
                      <a:cubicBezTo>
                        <a:pt x="5740" y="1353"/>
                        <a:pt x="5313" y="1153"/>
                        <a:pt x="4787" y="927"/>
                      </a:cubicBezTo>
                      <a:cubicBezTo>
                        <a:pt x="4386" y="827"/>
                        <a:pt x="3634" y="526"/>
                        <a:pt x="2907" y="401"/>
                      </a:cubicBezTo>
                      <a:cubicBezTo>
                        <a:pt x="2181" y="201"/>
                        <a:pt x="1454" y="100"/>
                        <a:pt x="927" y="100"/>
                      </a:cubicBezTo>
                      <a:cubicBezTo>
                        <a:pt x="40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7" name="Google Shape;5727;p37"/>
                <p:cNvSpPr/>
                <p:nvPr/>
              </p:nvSpPr>
              <p:spPr>
                <a:xfrm>
                  <a:off x="1556898" y="2149110"/>
                  <a:ext cx="154700" cy="20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4905" extrusionOk="0">
                      <a:moveTo>
                        <a:pt x="1578" y="1"/>
                      </a:moveTo>
                      <a:cubicBezTo>
                        <a:pt x="780" y="1"/>
                        <a:pt x="1" y="4203"/>
                        <a:pt x="412" y="4905"/>
                      </a:cubicBezTo>
                      <a:cubicBezTo>
                        <a:pt x="412" y="4905"/>
                        <a:pt x="3745" y="519"/>
                        <a:pt x="1665" y="18"/>
                      </a:cubicBezTo>
                      <a:cubicBezTo>
                        <a:pt x="1636" y="6"/>
                        <a:pt x="1607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37"/>
                <p:cNvSpPr/>
                <p:nvPr/>
              </p:nvSpPr>
              <p:spPr>
                <a:xfrm>
                  <a:off x="1673234" y="2408833"/>
                  <a:ext cx="129426" cy="11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802" extrusionOk="0">
                      <a:moveTo>
                        <a:pt x="3020" y="0"/>
                      </a:moveTo>
                      <a:cubicBezTo>
                        <a:pt x="2498" y="0"/>
                        <a:pt x="353" y="1526"/>
                        <a:pt x="1" y="2801"/>
                      </a:cubicBezTo>
                      <a:cubicBezTo>
                        <a:pt x="1" y="2801"/>
                        <a:pt x="3134" y="2601"/>
                        <a:pt x="3134" y="95"/>
                      </a:cubicBezTo>
                      <a:cubicBezTo>
                        <a:pt x="3134" y="30"/>
                        <a:pt x="3093" y="0"/>
                        <a:pt x="30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37"/>
                <p:cNvSpPr/>
                <p:nvPr/>
              </p:nvSpPr>
              <p:spPr>
                <a:xfrm>
                  <a:off x="1371223" y="2341930"/>
                  <a:ext cx="95067" cy="18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522" extrusionOk="0">
                      <a:moveTo>
                        <a:pt x="622" y="0"/>
                      </a:moveTo>
                      <a:cubicBezTo>
                        <a:pt x="80" y="0"/>
                        <a:pt x="0" y="3244"/>
                        <a:pt x="1775" y="4522"/>
                      </a:cubicBezTo>
                      <a:cubicBezTo>
                        <a:pt x="1775" y="4522"/>
                        <a:pt x="2301" y="1188"/>
                        <a:pt x="722" y="35"/>
                      </a:cubicBezTo>
                      <a:cubicBezTo>
                        <a:pt x="687" y="12"/>
                        <a:pt x="65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37"/>
                <p:cNvSpPr/>
                <p:nvPr/>
              </p:nvSpPr>
              <p:spPr>
                <a:xfrm>
                  <a:off x="1625618" y="2860426"/>
                  <a:ext cx="121167" cy="12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3145" extrusionOk="0">
                      <a:moveTo>
                        <a:pt x="2313" y="1"/>
                      </a:moveTo>
                      <a:cubicBezTo>
                        <a:pt x="1494" y="1"/>
                        <a:pt x="701" y="2445"/>
                        <a:pt x="1" y="3145"/>
                      </a:cubicBezTo>
                      <a:cubicBezTo>
                        <a:pt x="1" y="3145"/>
                        <a:pt x="1780" y="2844"/>
                        <a:pt x="2307" y="1791"/>
                      </a:cubicBezTo>
                      <a:cubicBezTo>
                        <a:pt x="2933" y="638"/>
                        <a:pt x="2608" y="112"/>
                        <a:pt x="2407" y="12"/>
                      </a:cubicBezTo>
                      <a:cubicBezTo>
                        <a:pt x="2376" y="4"/>
                        <a:pt x="2344" y="1"/>
                        <a:pt x="2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37"/>
                <p:cNvSpPr/>
                <p:nvPr/>
              </p:nvSpPr>
              <p:spPr>
                <a:xfrm>
                  <a:off x="1289618" y="2706467"/>
                  <a:ext cx="99031" cy="15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3740" extrusionOk="0">
                      <a:moveTo>
                        <a:pt x="641" y="1"/>
                      </a:moveTo>
                      <a:cubicBezTo>
                        <a:pt x="68" y="1"/>
                        <a:pt x="0" y="2779"/>
                        <a:pt x="1144" y="3740"/>
                      </a:cubicBezTo>
                      <a:cubicBezTo>
                        <a:pt x="1144" y="3740"/>
                        <a:pt x="2398" y="1660"/>
                        <a:pt x="819" y="81"/>
                      </a:cubicBezTo>
                      <a:cubicBezTo>
                        <a:pt x="755" y="26"/>
                        <a:pt x="696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37"/>
                <p:cNvSpPr/>
                <p:nvPr/>
              </p:nvSpPr>
              <p:spPr>
                <a:xfrm>
                  <a:off x="1109267" y="3224448"/>
                  <a:ext cx="199466" cy="13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2753" extrusionOk="0">
                      <a:moveTo>
                        <a:pt x="1295" y="0"/>
                      </a:moveTo>
                      <a:cubicBezTo>
                        <a:pt x="1186" y="0"/>
                        <a:pt x="1072" y="7"/>
                        <a:pt x="953" y="21"/>
                      </a:cubicBezTo>
                      <a:cubicBezTo>
                        <a:pt x="1" y="121"/>
                        <a:pt x="2607" y="2527"/>
                        <a:pt x="3961" y="2753"/>
                      </a:cubicBezTo>
                      <a:cubicBezTo>
                        <a:pt x="3961" y="2753"/>
                        <a:pt x="3506" y="0"/>
                        <a:pt x="1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37"/>
                <p:cNvSpPr/>
                <p:nvPr/>
              </p:nvSpPr>
              <p:spPr>
                <a:xfrm>
                  <a:off x="1671459" y="3201010"/>
                  <a:ext cx="112288" cy="17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4300" extrusionOk="0">
                      <a:moveTo>
                        <a:pt x="1147" y="1"/>
                      </a:moveTo>
                      <a:cubicBezTo>
                        <a:pt x="632" y="1"/>
                        <a:pt x="1" y="3453"/>
                        <a:pt x="570" y="4296"/>
                      </a:cubicBezTo>
                      <a:cubicBezTo>
                        <a:pt x="572" y="4298"/>
                        <a:pt x="576" y="4300"/>
                        <a:pt x="580" y="4300"/>
                      </a:cubicBezTo>
                      <a:cubicBezTo>
                        <a:pt x="761" y="4300"/>
                        <a:pt x="2718" y="2169"/>
                        <a:pt x="1297" y="111"/>
                      </a:cubicBezTo>
                      <a:cubicBezTo>
                        <a:pt x="1249" y="35"/>
                        <a:pt x="1199" y="1"/>
                        <a:pt x="1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5734;p37"/>
                <p:cNvSpPr/>
                <p:nvPr/>
              </p:nvSpPr>
              <p:spPr>
                <a:xfrm>
                  <a:off x="1436226" y="2299889"/>
                  <a:ext cx="400586" cy="149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0" h="36117" extrusionOk="0">
                      <a:moveTo>
                        <a:pt x="3960" y="1"/>
                      </a:moveTo>
                      <a:cubicBezTo>
                        <a:pt x="3860" y="1"/>
                        <a:pt x="3760" y="1"/>
                        <a:pt x="3635" y="126"/>
                      </a:cubicBezTo>
                      <a:cubicBezTo>
                        <a:pt x="3635" y="126"/>
                        <a:pt x="3635" y="226"/>
                        <a:pt x="3434" y="527"/>
                      </a:cubicBezTo>
                      <a:cubicBezTo>
                        <a:pt x="3334" y="753"/>
                        <a:pt x="3133" y="1154"/>
                        <a:pt x="2808" y="1580"/>
                      </a:cubicBezTo>
                      <a:cubicBezTo>
                        <a:pt x="2607" y="2106"/>
                        <a:pt x="2381" y="2632"/>
                        <a:pt x="2081" y="3359"/>
                      </a:cubicBezTo>
                      <a:cubicBezTo>
                        <a:pt x="1755" y="4086"/>
                        <a:pt x="1454" y="4813"/>
                        <a:pt x="1254" y="5765"/>
                      </a:cubicBezTo>
                      <a:cubicBezTo>
                        <a:pt x="928" y="6592"/>
                        <a:pt x="727" y="7520"/>
                        <a:pt x="502" y="8572"/>
                      </a:cubicBezTo>
                      <a:cubicBezTo>
                        <a:pt x="401" y="9625"/>
                        <a:pt x="201" y="10778"/>
                        <a:pt x="201" y="11906"/>
                      </a:cubicBezTo>
                      <a:cubicBezTo>
                        <a:pt x="101" y="13058"/>
                        <a:pt x="0" y="14211"/>
                        <a:pt x="101" y="15364"/>
                      </a:cubicBezTo>
                      <a:lnTo>
                        <a:pt x="101" y="16292"/>
                      </a:lnTo>
                      <a:lnTo>
                        <a:pt x="101" y="17244"/>
                      </a:lnTo>
                      <a:cubicBezTo>
                        <a:pt x="201" y="17871"/>
                        <a:pt x="201" y="18397"/>
                        <a:pt x="301" y="19023"/>
                      </a:cubicBezTo>
                      <a:cubicBezTo>
                        <a:pt x="401" y="19650"/>
                        <a:pt x="502" y="20277"/>
                        <a:pt x="627" y="20903"/>
                      </a:cubicBezTo>
                      <a:cubicBezTo>
                        <a:pt x="828" y="21429"/>
                        <a:pt x="928" y="22056"/>
                        <a:pt x="1028" y="22683"/>
                      </a:cubicBezTo>
                      <a:cubicBezTo>
                        <a:pt x="1254" y="23184"/>
                        <a:pt x="1354" y="23810"/>
                        <a:pt x="1554" y="24337"/>
                      </a:cubicBezTo>
                      <a:cubicBezTo>
                        <a:pt x="1655" y="24663"/>
                        <a:pt x="1755" y="24863"/>
                        <a:pt x="1880" y="25189"/>
                      </a:cubicBezTo>
                      <a:cubicBezTo>
                        <a:pt x="1980" y="25490"/>
                        <a:pt x="2081" y="25690"/>
                        <a:pt x="2181" y="26016"/>
                      </a:cubicBezTo>
                      <a:cubicBezTo>
                        <a:pt x="2607" y="27069"/>
                        <a:pt x="3133" y="28096"/>
                        <a:pt x="3635" y="28948"/>
                      </a:cubicBezTo>
                      <a:cubicBezTo>
                        <a:pt x="3860" y="29450"/>
                        <a:pt x="4161" y="29876"/>
                        <a:pt x="4386" y="30302"/>
                      </a:cubicBezTo>
                      <a:cubicBezTo>
                        <a:pt x="4687" y="30703"/>
                        <a:pt x="4888" y="31129"/>
                        <a:pt x="5214" y="31555"/>
                      </a:cubicBezTo>
                      <a:cubicBezTo>
                        <a:pt x="5740" y="32282"/>
                        <a:pt x="6266" y="32908"/>
                        <a:pt x="6767" y="33535"/>
                      </a:cubicBezTo>
                      <a:cubicBezTo>
                        <a:pt x="7194" y="34061"/>
                        <a:pt x="7720" y="34462"/>
                        <a:pt x="8021" y="34888"/>
                      </a:cubicBezTo>
                      <a:cubicBezTo>
                        <a:pt x="8447" y="35314"/>
                        <a:pt x="8772" y="35515"/>
                        <a:pt x="8973" y="35715"/>
                      </a:cubicBezTo>
                      <a:lnTo>
                        <a:pt x="9274" y="36041"/>
                      </a:lnTo>
                      <a:cubicBezTo>
                        <a:pt x="9336" y="36091"/>
                        <a:pt x="9393" y="36116"/>
                        <a:pt x="9446" y="36116"/>
                      </a:cubicBezTo>
                      <a:cubicBezTo>
                        <a:pt x="9499" y="36116"/>
                        <a:pt x="9549" y="36091"/>
                        <a:pt x="9600" y="36041"/>
                      </a:cubicBezTo>
                      <a:cubicBezTo>
                        <a:pt x="9700" y="35941"/>
                        <a:pt x="9700" y="35841"/>
                        <a:pt x="9600" y="35715"/>
                      </a:cubicBezTo>
                      <a:cubicBezTo>
                        <a:pt x="9600" y="35715"/>
                        <a:pt x="9173" y="35314"/>
                        <a:pt x="8447" y="34462"/>
                      </a:cubicBezTo>
                      <a:cubicBezTo>
                        <a:pt x="8146" y="34061"/>
                        <a:pt x="7720" y="33635"/>
                        <a:pt x="7294" y="33008"/>
                      </a:cubicBezTo>
                      <a:cubicBezTo>
                        <a:pt x="6893" y="32482"/>
                        <a:pt x="6366" y="31755"/>
                        <a:pt x="5840" y="31028"/>
                      </a:cubicBezTo>
                      <a:cubicBezTo>
                        <a:pt x="5314" y="30302"/>
                        <a:pt x="4787" y="29450"/>
                        <a:pt x="4386" y="28622"/>
                      </a:cubicBezTo>
                      <a:cubicBezTo>
                        <a:pt x="3860" y="27695"/>
                        <a:pt x="3334" y="26743"/>
                        <a:pt x="2908" y="25690"/>
                      </a:cubicBezTo>
                      <a:cubicBezTo>
                        <a:pt x="2808" y="25490"/>
                        <a:pt x="2707" y="25189"/>
                        <a:pt x="2607" y="24863"/>
                      </a:cubicBezTo>
                      <a:cubicBezTo>
                        <a:pt x="2507" y="24663"/>
                        <a:pt x="2381" y="24337"/>
                        <a:pt x="2281" y="24136"/>
                      </a:cubicBezTo>
                      <a:cubicBezTo>
                        <a:pt x="2081" y="23610"/>
                        <a:pt x="1880" y="22983"/>
                        <a:pt x="1755" y="22457"/>
                      </a:cubicBezTo>
                      <a:cubicBezTo>
                        <a:pt x="1554" y="21830"/>
                        <a:pt x="1454" y="21304"/>
                        <a:pt x="1254" y="20678"/>
                      </a:cubicBezTo>
                      <a:cubicBezTo>
                        <a:pt x="1128" y="20176"/>
                        <a:pt x="1028" y="19550"/>
                        <a:pt x="928" y="18923"/>
                      </a:cubicBezTo>
                      <a:cubicBezTo>
                        <a:pt x="828" y="18397"/>
                        <a:pt x="727" y="17770"/>
                        <a:pt x="727" y="17144"/>
                      </a:cubicBezTo>
                      <a:cubicBezTo>
                        <a:pt x="627" y="16918"/>
                        <a:pt x="627" y="16617"/>
                        <a:pt x="627" y="16292"/>
                      </a:cubicBezTo>
                      <a:cubicBezTo>
                        <a:pt x="627" y="15991"/>
                        <a:pt x="627" y="15665"/>
                        <a:pt x="502" y="15364"/>
                      </a:cubicBezTo>
                      <a:cubicBezTo>
                        <a:pt x="502" y="14211"/>
                        <a:pt x="502" y="13058"/>
                        <a:pt x="627" y="11906"/>
                      </a:cubicBezTo>
                      <a:cubicBezTo>
                        <a:pt x="727" y="10778"/>
                        <a:pt x="828" y="9725"/>
                        <a:pt x="1128" y="8672"/>
                      </a:cubicBezTo>
                      <a:cubicBezTo>
                        <a:pt x="1354" y="7745"/>
                        <a:pt x="1554" y="6793"/>
                        <a:pt x="1880" y="5865"/>
                      </a:cubicBezTo>
                      <a:cubicBezTo>
                        <a:pt x="2081" y="5013"/>
                        <a:pt x="2381" y="4286"/>
                        <a:pt x="2607" y="3560"/>
                      </a:cubicBezTo>
                      <a:cubicBezTo>
                        <a:pt x="2908" y="2933"/>
                        <a:pt x="3133" y="2307"/>
                        <a:pt x="3334" y="1780"/>
                      </a:cubicBezTo>
                      <a:cubicBezTo>
                        <a:pt x="3534" y="1379"/>
                        <a:pt x="3760" y="953"/>
                        <a:pt x="3860" y="753"/>
                      </a:cubicBezTo>
                      <a:cubicBezTo>
                        <a:pt x="3960" y="427"/>
                        <a:pt x="4061" y="327"/>
                        <a:pt x="4061" y="327"/>
                      </a:cubicBezTo>
                      <a:cubicBezTo>
                        <a:pt x="4061" y="226"/>
                        <a:pt x="4061" y="126"/>
                        <a:pt x="396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5" name="Google Shape;5735;p37"/>
                <p:cNvSpPr/>
                <p:nvPr/>
              </p:nvSpPr>
              <p:spPr>
                <a:xfrm>
                  <a:off x="1444485" y="2468591"/>
                  <a:ext cx="302298" cy="358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8673" extrusionOk="0">
                      <a:moveTo>
                        <a:pt x="7194" y="1"/>
                      </a:moveTo>
                      <a:cubicBezTo>
                        <a:pt x="7194" y="1"/>
                        <a:pt x="7094" y="1"/>
                        <a:pt x="6793" y="201"/>
                      </a:cubicBezTo>
                      <a:cubicBezTo>
                        <a:pt x="6693" y="302"/>
                        <a:pt x="6467" y="427"/>
                        <a:pt x="6367" y="527"/>
                      </a:cubicBezTo>
                      <a:cubicBezTo>
                        <a:pt x="6166" y="628"/>
                        <a:pt x="5941" y="828"/>
                        <a:pt x="5740" y="928"/>
                      </a:cubicBezTo>
                      <a:cubicBezTo>
                        <a:pt x="5540" y="1154"/>
                        <a:pt x="5314" y="1354"/>
                        <a:pt x="5114" y="1555"/>
                      </a:cubicBezTo>
                      <a:cubicBezTo>
                        <a:pt x="4913" y="1780"/>
                        <a:pt x="4688" y="1981"/>
                        <a:pt x="4387" y="2181"/>
                      </a:cubicBezTo>
                      <a:cubicBezTo>
                        <a:pt x="4186" y="2507"/>
                        <a:pt x="3961" y="2708"/>
                        <a:pt x="3760" y="3034"/>
                      </a:cubicBezTo>
                      <a:lnTo>
                        <a:pt x="3034" y="3760"/>
                      </a:lnTo>
                      <a:cubicBezTo>
                        <a:pt x="2808" y="4061"/>
                        <a:pt x="2608" y="4287"/>
                        <a:pt x="2407" y="4587"/>
                      </a:cubicBezTo>
                      <a:cubicBezTo>
                        <a:pt x="2181" y="4913"/>
                        <a:pt x="1981" y="5114"/>
                        <a:pt x="1780" y="5440"/>
                      </a:cubicBezTo>
                      <a:cubicBezTo>
                        <a:pt x="1354" y="5941"/>
                        <a:pt x="1054" y="6467"/>
                        <a:pt x="828" y="6993"/>
                      </a:cubicBezTo>
                      <a:cubicBezTo>
                        <a:pt x="527" y="7420"/>
                        <a:pt x="302" y="7821"/>
                        <a:pt x="201" y="8146"/>
                      </a:cubicBezTo>
                      <a:cubicBezTo>
                        <a:pt x="101" y="8447"/>
                        <a:pt x="1" y="8572"/>
                        <a:pt x="1" y="8572"/>
                      </a:cubicBezTo>
                      <a:lnTo>
                        <a:pt x="1" y="8673"/>
                      </a:lnTo>
                      <a:lnTo>
                        <a:pt x="101" y="8673"/>
                      </a:lnTo>
                      <a:cubicBezTo>
                        <a:pt x="101" y="8673"/>
                        <a:pt x="201" y="8447"/>
                        <a:pt x="302" y="8247"/>
                      </a:cubicBezTo>
                      <a:cubicBezTo>
                        <a:pt x="527" y="7946"/>
                        <a:pt x="728" y="7620"/>
                        <a:pt x="1054" y="7094"/>
                      </a:cubicBezTo>
                      <a:cubicBezTo>
                        <a:pt x="1254" y="6893"/>
                        <a:pt x="1354" y="6693"/>
                        <a:pt x="1555" y="6467"/>
                      </a:cubicBezTo>
                      <a:cubicBezTo>
                        <a:pt x="1680" y="6166"/>
                        <a:pt x="1881" y="5941"/>
                        <a:pt x="2081" y="5640"/>
                      </a:cubicBezTo>
                      <a:cubicBezTo>
                        <a:pt x="2507" y="5114"/>
                        <a:pt x="2933" y="4587"/>
                        <a:pt x="3334" y="3961"/>
                      </a:cubicBezTo>
                      <a:cubicBezTo>
                        <a:pt x="3560" y="3760"/>
                        <a:pt x="3760" y="3435"/>
                        <a:pt x="3961" y="3134"/>
                      </a:cubicBezTo>
                      <a:cubicBezTo>
                        <a:pt x="4186" y="2933"/>
                        <a:pt x="4387" y="2608"/>
                        <a:pt x="4688" y="2407"/>
                      </a:cubicBezTo>
                      <a:cubicBezTo>
                        <a:pt x="5114" y="1981"/>
                        <a:pt x="5540" y="1555"/>
                        <a:pt x="5941" y="1254"/>
                      </a:cubicBezTo>
                      <a:cubicBezTo>
                        <a:pt x="6166" y="1054"/>
                        <a:pt x="6367" y="828"/>
                        <a:pt x="6467" y="728"/>
                      </a:cubicBezTo>
                      <a:cubicBezTo>
                        <a:pt x="6693" y="628"/>
                        <a:pt x="6793" y="427"/>
                        <a:pt x="6893" y="427"/>
                      </a:cubicBezTo>
                      <a:cubicBezTo>
                        <a:pt x="7094" y="201"/>
                        <a:pt x="7319" y="1"/>
                        <a:pt x="731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37"/>
                <p:cNvSpPr/>
                <p:nvPr/>
              </p:nvSpPr>
              <p:spPr>
                <a:xfrm>
                  <a:off x="1492102" y="2934391"/>
                  <a:ext cx="202936" cy="29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7194" extrusionOk="0">
                      <a:moveTo>
                        <a:pt x="4788" y="0"/>
                      </a:moveTo>
                      <a:cubicBezTo>
                        <a:pt x="4788" y="0"/>
                        <a:pt x="4688" y="100"/>
                        <a:pt x="4487" y="201"/>
                      </a:cubicBezTo>
                      <a:cubicBezTo>
                        <a:pt x="4287" y="301"/>
                        <a:pt x="3961" y="527"/>
                        <a:pt x="3660" y="727"/>
                      </a:cubicBezTo>
                      <a:cubicBezTo>
                        <a:pt x="3434" y="827"/>
                        <a:pt x="3234" y="1053"/>
                        <a:pt x="3134" y="1153"/>
                      </a:cubicBezTo>
                      <a:cubicBezTo>
                        <a:pt x="2908" y="1354"/>
                        <a:pt x="2708" y="1554"/>
                        <a:pt x="2607" y="1780"/>
                      </a:cubicBezTo>
                      <a:cubicBezTo>
                        <a:pt x="2181" y="2080"/>
                        <a:pt x="1881" y="2607"/>
                        <a:pt x="1555" y="3033"/>
                      </a:cubicBezTo>
                      <a:cubicBezTo>
                        <a:pt x="1354" y="3233"/>
                        <a:pt x="1154" y="3434"/>
                        <a:pt x="1028" y="3659"/>
                      </a:cubicBezTo>
                      <a:cubicBezTo>
                        <a:pt x="828" y="3960"/>
                        <a:pt x="728" y="4186"/>
                        <a:pt x="627" y="4386"/>
                      </a:cubicBezTo>
                      <a:cubicBezTo>
                        <a:pt x="527" y="4687"/>
                        <a:pt x="402" y="4913"/>
                        <a:pt x="302" y="5113"/>
                      </a:cubicBezTo>
                      <a:cubicBezTo>
                        <a:pt x="302" y="5314"/>
                        <a:pt x="201" y="5539"/>
                        <a:pt x="201" y="5740"/>
                      </a:cubicBezTo>
                      <a:cubicBezTo>
                        <a:pt x="101" y="5940"/>
                        <a:pt x="101" y="6166"/>
                        <a:pt x="101" y="6366"/>
                      </a:cubicBezTo>
                      <a:cubicBezTo>
                        <a:pt x="1" y="6466"/>
                        <a:pt x="1" y="6692"/>
                        <a:pt x="1" y="6792"/>
                      </a:cubicBezTo>
                      <a:lnTo>
                        <a:pt x="1" y="7193"/>
                      </a:lnTo>
                      <a:lnTo>
                        <a:pt x="101" y="7193"/>
                      </a:lnTo>
                      <a:cubicBezTo>
                        <a:pt x="101" y="7193"/>
                        <a:pt x="101" y="7093"/>
                        <a:pt x="201" y="6792"/>
                      </a:cubicBezTo>
                      <a:cubicBezTo>
                        <a:pt x="201" y="6692"/>
                        <a:pt x="201" y="6567"/>
                        <a:pt x="302" y="6366"/>
                      </a:cubicBezTo>
                      <a:cubicBezTo>
                        <a:pt x="302" y="6266"/>
                        <a:pt x="402" y="6065"/>
                        <a:pt x="402" y="5840"/>
                      </a:cubicBezTo>
                      <a:cubicBezTo>
                        <a:pt x="527" y="5639"/>
                        <a:pt x="627" y="5439"/>
                        <a:pt x="728" y="5213"/>
                      </a:cubicBezTo>
                      <a:cubicBezTo>
                        <a:pt x="728" y="5013"/>
                        <a:pt x="828" y="4812"/>
                        <a:pt x="1028" y="4587"/>
                      </a:cubicBezTo>
                      <a:cubicBezTo>
                        <a:pt x="1154" y="4386"/>
                        <a:pt x="1254" y="4186"/>
                        <a:pt x="1354" y="3860"/>
                      </a:cubicBezTo>
                      <a:cubicBezTo>
                        <a:pt x="1455" y="3659"/>
                        <a:pt x="1655" y="3434"/>
                        <a:pt x="1780" y="3233"/>
                      </a:cubicBezTo>
                      <a:cubicBezTo>
                        <a:pt x="1881" y="2933"/>
                        <a:pt x="2081" y="2707"/>
                        <a:pt x="2282" y="2507"/>
                      </a:cubicBezTo>
                      <a:cubicBezTo>
                        <a:pt x="2407" y="2306"/>
                        <a:pt x="2607" y="2080"/>
                        <a:pt x="2808" y="1980"/>
                      </a:cubicBezTo>
                      <a:cubicBezTo>
                        <a:pt x="3033" y="1780"/>
                        <a:pt x="3134" y="1554"/>
                        <a:pt x="3334" y="1454"/>
                      </a:cubicBezTo>
                      <a:cubicBezTo>
                        <a:pt x="3535" y="1253"/>
                        <a:pt x="3660" y="1153"/>
                        <a:pt x="3861" y="1053"/>
                      </a:cubicBezTo>
                      <a:cubicBezTo>
                        <a:pt x="4487" y="426"/>
                        <a:pt x="4913" y="100"/>
                        <a:pt x="4913" y="100"/>
                      </a:cubicBezTo>
                      <a:lnTo>
                        <a:pt x="4913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37"/>
                <p:cNvSpPr/>
                <p:nvPr/>
              </p:nvSpPr>
              <p:spPr>
                <a:xfrm>
                  <a:off x="1327529" y="2809134"/>
                  <a:ext cx="207066" cy="513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12432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627"/>
                      </a:lnTo>
                      <a:cubicBezTo>
                        <a:pt x="1" y="1053"/>
                        <a:pt x="126" y="1580"/>
                        <a:pt x="226" y="2206"/>
                      </a:cubicBezTo>
                      <a:cubicBezTo>
                        <a:pt x="327" y="2507"/>
                        <a:pt x="427" y="2833"/>
                        <a:pt x="527" y="3133"/>
                      </a:cubicBezTo>
                      <a:cubicBezTo>
                        <a:pt x="527" y="3560"/>
                        <a:pt x="627" y="3860"/>
                        <a:pt x="853" y="4286"/>
                      </a:cubicBezTo>
                      <a:cubicBezTo>
                        <a:pt x="953" y="4587"/>
                        <a:pt x="1054" y="5013"/>
                        <a:pt x="1154" y="5439"/>
                      </a:cubicBezTo>
                      <a:cubicBezTo>
                        <a:pt x="1254" y="5840"/>
                        <a:pt x="1379" y="6266"/>
                        <a:pt x="1580" y="6692"/>
                      </a:cubicBezTo>
                      <a:cubicBezTo>
                        <a:pt x="1680" y="6993"/>
                        <a:pt x="1780" y="7419"/>
                        <a:pt x="2006" y="7845"/>
                      </a:cubicBezTo>
                      <a:cubicBezTo>
                        <a:pt x="2106" y="8246"/>
                        <a:pt x="2307" y="8572"/>
                        <a:pt x="2407" y="8973"/>
                      </a:cubicBezTo>
                      <a:cubicBezTo>
                        <a:pt x="2632" y="9299"/>
                        <a:pt x="2833" y="9600"/>
                        <a:pt x="3033" y="9926"/>
                      </a:cubicBezTo>
                      <a:cubicBezTo>
                        <a:pt x="3134" y="10226"/>
                        <a:pt x="3359" y="10552"/>
                        <a:pt x="3560" y="10853"/>
                      </a:cubicBezTo>
                      <a:cubicBezTo>
                        <a:pt x="3760" y="11078"/>
                        <a:pt x="3986" y="11279"/>
                        <a:pt x="4086" y="11479"/>
                      </a:cubicBezTo>
                      <a:cubicBezTo>
                        <a:pt x="4287" y="11705"/>
                        <a:pt x="4387" y="11905"/>
                        <a:pt x="4612" y="12006"/>
                      </a:cubicBezTo>
                      <a:lnTo>
                        <a:pt x="5013" y="12432"/>
                      </a:lnTo>
                      <a:lnTo>
                        <a:pt x="5013" y="12332"/>
                      </a:lnTo>
                      <a:cubicBezTo>
                        <a:pt x="5013" y="12332"/>
                        <a:pt x="4913" y="12106"/>
                        <a:pt x="4713" y="11905"/>
                      </a:cubicBezTo>
                      <a:cubicBezTo>
                        <a:pt x="4612" y="11705"/>
                        <a:pt x="4387" y="11605"/>
                        <a:pt x="4287" y="11379"/>
                      </a:cubicBezTo>
                      <a:cubicBezTo>
                        <a:pt x="4186" y="11179"/>
                        <a:pt x="3986" y="10978"/>
                        <a:pt x="3760" y="10652"/>
                      </a:cubicBezTo>
                      <a:cubicBezTo>
                        <a:pt x="3660" y="10352"/>
                        <a:pt x="3460" y="10126"/>
                        <a:pt x="3359" y="9825"/>
                      </a:cubicBezTo>
                      <a:cubicBezTo>
                        <a:pt x="3134" y="9499"/>
                        <a:pt x="2933" y="9098"/>
                        <a:pt x="2833" y="8773"/>
                      </a:cubicBezTo>
                      <a:cubicBezTo>
                        <a:pt x="2632" y="8472"/>
                        <a:pt x="2507" y="8046"/>
                        <a:pt x="2307" y="7720"/>
                      </a:cubicBezTo>
                      <a:cubicBezTo>
                        <a:pt x="2206" y="7319"/>
                        <a:pt x="2006" y="6893"/>
                        <a:pt x="1881" y="6592"/>
                      </a:cubicBezTo>
                      <a:cubicBezTo>
                        <a:pt x="1680" y="6166"/>
                        <a:pt x="1580" y="5740"/>
                        <a:pt x="1480" y="5339"/>
                      </a:cubicBezTo>
                      <a:cubicBezTo>
                        <a:pt x="1254" y="4913"/>
                        <a:pt x="1154" y="4587"/>
                        <a:pt x="1054" y="4186"/>
                      </a:cubicBezTo>
                      <a:cubicBezTo>
                        <a:pt x="953" y="3760"/>
                        <a:pt x="953" y="3459"/>
                        <a:pt x="853" y="3133"/>
                      </a:cubicBezTo>
                      <a:cubicBezTo>
                        <a:pt x="753" y="2707"/>
                        <a:pt x="627" y="2407"/>
                        <a:pt x="627" y="2081"/>
                      </a:cubicBezTo>
                      <a:cubicBezTo>
                        <a:pt x="527" y="1780"/>
                        <a:pt x="427" y="1454"/>
                        <a:pt x="427" y="1254"/>
                      </a:cubicBezTo>
                      <a:cubicBezTo>
                        <a:pt x="327" y="1053"/>
                        <a:pt x="226" y="828"/>
                        <a:pt x="226" y="627"/>
                      </a:cubicBezTo>
                      <a:cubicBezTo>
                        <a:pt x="126" y="326"/>
                        <a:pt x="126" y="101"/>
                        <a:pt x="126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37"/>
                <p:cNvSpPr/>
                <p:nvPr/>
              </p:nvSpPr>
              <p:spPr>
                <a:xfrm>
                  <a:off x="1237500" y="3288356"/>
                  <a:ext cx="435771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2" h="7721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101" y="301"/>
                        <a:pt x="201" y="627"/>
                      </a:cubicBezTo>
                      <a:cubicBezTo>
                        <a:pt x="301" y="728"/>
                        <a:pt x="527" y="928"/>
                        <a:pt x="627" y="1129"/>
                      </a:cubicBezTo>
                      <a:cubicBezTo>
                        <a:pt x="727" y="1354"/>
                        <a:pt x="928" y="1555"/>
                        <a:pt x="1153" y="1755"/>
                      </a:cubicBezTo>
                      <a:cubicBezTo>
                        <a:pt x="1354" y="2081"/>
                        <a:pt x="1554" y="2281"/>
                        <a:pt x="1780" y="2607"/>
                      </a:cubicBezTo>
                      <a:cubicBezTo>
                        <a:pt x="2081" y="2808"/>
                        <a:pt x="2406" y="3134"/>
                        <a:pt x="2607" y="3334"/>
                      </a:cubicBezTo>
                      <a:cubicBezTo>
                        <a:pt x="2933" y="3635"/>
                        <a:pt x="3234" y="3860"/>
                        <a:pt x="3559" y="4161"/>
                      </a:cubicBezTo>
                      <a:cubicBezTo>
                        <a:pt x="3860" y="4387"/>
                        <a:pt x="4186" y="4687"/>
                        <a:pt x="4487" y="4888"/>
                      </a:cubicBezTo>
                      <a:lnTo>
                        <a:pt x="5013" y="5314"/>
                      </a:lnTo>
                      <a:cubicBezTo>
                        <a:pt x="5213" y="5414"/>
                        <a:pt x="5314" y="5515"/>
                        <a:pt x="5539" y="5640"/>
                      </a:cubicBezTo>
                      <a:cubicBezTo>
                        <a:pt x="5840" y="5941"/>
                        <a:pt x="6266" y="6141"/>
                        <a:pt x="6567" y="6266"/>
                      </a:cubicBezTo>
                      <a:cubicBezTo>
                        <a:pt x="6893" y="6467"/>
                        <a:pt x="7319" y="6667"/>
                        <a:pt x="7620" y="6768"/>
                      </a:cubicBezTo>
                      <a:cubicBezTo>
                        <a:pt x="7720" y="6893"/>
                        <a:pt x="7945" y="6893"/>
                        <a:pt x="8046" y="6993"/>
                      </a:cubicBezTo>
                      <a:cubicBezTo>
                        <a:pt x="8246" y="7093"/>
                        <a:pt x="8346" y="7093"/>
                        <a:pt x="8572" y="7194"/>
                      </a:cubicBezTo>
                      <a:cubicBezTo>
                        <a:pt x="8873" y="7294"/>
                        <a:pt x="9073" y="7394"/>
                        <a:pt x="9299" y="7394"/>
                      </a:cubicBezTo>
                      <a:cubicBezTo>
                        <a:pt x="9599" y="7520"/>
                        <a:pt x="9825" y="7520"/>
                        <a:pt x="10026" y="7620"/>
                      </a:cubicBezTo>
                      <a:cubicBezTo>
                        <a:pt x="10326" y="7620"/>
                        <a:pt x="10552" y="7720"/>
                        <a:pt x="10552" y="7720"/>
                      </a:cubicBezTo>
                      <a:lnTo>
                        <a:pt x="10552" y="7620"/>
                      </a:lnTo>
                      <a:cubicBezTo>
                        <a:pt x="10552" y="7620"/>
                        <a:pt x="10326" y="7520"/>
                        <a:pt x="10026" y="7394"/>
                      </a:cubicBezTo>
                      <a:cubicBezTo>
                        <a:pt x="9825" y="7394"/>
                        <a:pt x="9599" y="7294"/>
                        <a:pt x="9399" y="7194"/>
                      </a:cubicBezTo>
                      <a:cubicBezTo>
                        <a:pt x="9198" y="7093"/>
                        <a:pt x="8873" y="6993"/>
                        <a:pt x="8672" y="6893"/>
                      </a:cubicBezTo>
                      <a:cubicBezTo>
                        <a:pt x="8447" y="6768"/>
                        <a:pt x="8346" y="6768"/>
                        <a:pt x="8246" y="6667"/>
                      </a:cubicBezTo>
                      <a:cubicBezTo>
                        <a:pt x="8046" y="6567"/>
                        <a:pt x="7945" y="6567"/>
                        <a:pt x="7720" y="6467"/>
                      </a:cubicBezTo>
                      <a:cubicBezTo>
                        <a:pt x="7419" y="6266"/>
                        <a:pt x="7093" y="6141"/>
                        <a:pt x="6792" y="5941"/>
                      </a:cubicBezTo>
                      <a:cubicBezTo>
                        <a:pt x="6467" y="5740"/>
                        <a:pt x="6066" y="5515"/>
                        <a:pt x="5740" y="5314"/>
                      </a:cubicBezTo>
                      <a:cubicBezTo>
                        <a:pt x="5539" y="5214"/>
                        <a:pt x="5439" y="5114"/>
                        <a:pt x="5213" y="5013"/>
                      </a:cubicBezTo>
                      <a:lnTo>
                        <a:pt x="4687" y="4687"/>
                      </a:lnTo>
                      <a:cubicBezTo>
                        <a:pt x="4386" y="4487"/>
                        <a:pt x="4061" y="4161"/>
                        <a:pt x="3760" y="3961"/>
                      </a:cubicBezTo>
                      <a:cubicBezTo>
                        <a:pt x="3434" y="3635"/>
                        <a:pt x="3133" y="3434"/>
                        <a:pt x="2807" y="3134"/>
                      </a:cubicBezTo>
                      <a:cubicBezTo>
                        <a:pt x="2607" y="2808"/>
                        <a:pt x="2306" y="2607"/>
                        <a:pt x="2081" y="2281"/>
                      </a:cubicBezTo>
                      <a:cubicBezTo>
                        <a:pt x="1880" y="2081"/>
                        <a:pt x="1554" y="1880"/>
                        <a:pt x="1454" y="1555"/>
                      </a:cubicBezTo>
                      <a:cubicBezTo>
                        <a:pt x="1153" y="1354"/>
                        <a:pt x="1053" y="1129"/>
                        <a:pt x="828" y="928"/>
                      </a:cubicBezTo>
                      <a:cubicBezTo>
                        <a:pt x="727" y="728"/>
                        <a:pt x="527" y="627"/>
                        <a:pt x="426" y="502"/>
                      </a:cubicBezTo>
                      <a:cubicBezTo>
                        <a:pt x="201" y="20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37"/>
                <p:cNvSpPr/>
                <p:nvPr/>
              </p:nvSpPr>
              <p:spPr>
                <a:xfrm>
                  <a:off x="1673234" y="3266633"/>
                  <a:ext cx="47657" cy="37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8973" extrusionOk="0">
                      <a:moveTo>
                        <a:pt x="1028" y="0"/>
                      </a:moveTo>
                      <a:cubicBezTo>
                        <a:pt x="1028" y="0"/>
                        <a:pt x="1028" y="201"/>
                        <a:pt x="928" y="401"/>
                      </a:cubicBezTo>
                      <a:cubicBezTo>
                        <a:pt x="828" y="627"/>
                        <a:pt x="728" y="928"/>
                        <a:pt x="627" y="1354"/>
                      </a:cubicBezTo>
                      <a:cubicBezTo>
                        <a:pt x="527" y="1780"/>
                        <a:pt x="402" y="2281"/>
                        <a:pt x="302" y="2807"/>
                      </a:cubicBezTo>
                      <a:cubicBezTo>
                        <a:pt x="201" y="3334"/>
                        <a:pt x="201" y="3960"/>
                        <a:pt x="101" y="4487"/>
                      </a:cubicBezTo>
                      <a:cubicBezTo>
                        <a:pt x="101" y="5113"/>
                        <a:pt x="1" y="5640"/>
                        <a:pt x="101" y="6166"/>
                      </a:cubicBezTo>
                      <a:lnTo>
                        <a:pt x="101" y="6993"/>
                      </a:lnTo>
                      <a:cubicBezTo>
                        <a:pt x="201" y="7193"/>
                        <a:pt x="201" y="7419"/>
                        <a:pt x="302" y="7619"/>
                      </a:cubicBezTo>
                      <a:cubicBezTo>
                        <a:pt x="302" y="7820"/>
                        <a:pt x="402" y="8046"/>
                        <a:pt x="402" y="8246"/>
                      </a:cubicBezTo>
                      <a:cubicBezTo>
                        <a:pt x="527" y="8346"/>
                        <a:pt x="527" y="8547"/>
                        <a:pt x="627" y="8672"/>
                      </a:cubicBezTo>
                      <a:cubicBezTo>
                        <a:pt x="627" y="8873"/>
                        <a:pt x="728" y="8973"/>
                        <a:pt x="728" y="8973"/>
                      </a:cubicBezTo>
                      <a:lnTo>
                        <a:pt x="828" y="8973"/>
                      </a:lnTo>
                      <a:cubicBezTo>
                        <a:pt x="828" y="8973"/>
                        <a:pt x="728" y="8873"/>
                        <a:pt x="728" y="8547"/>
                      </a:cubicBezTo>
                      <a:cubicBezTo>
                        <a:pt x="627" y="8346"/>
                        <a:pt x="627" y="8046"/>
                        <a:pt x="527" y="7619"/>
                      </a:cubicBezTo>
                      <a:lnTo>
                        <a:pt x="527" y="6893"/>
                      </a:lnTo>
                      <a:lnTo>
                        <a:pt x="527" y="6166"/>
                      </a:lnTo>
                      <a:cubicBezTo>
                        <a:pt x="402" y="5940"/>
                        <a:pt x="527" y="5640"/>
                        <a:pt x="402" y="5314"/>
                      </a:cubicBezTo>
                      <a:lnTo>
                        <a:pt x="402" y="4487"/>
                      </a:lnTo>
                      <a:cubicBezTo>
                        <a:pt x="402" y="3960"/>
                        <a:pt x="527" y="3334"/>
                        <a:pt x="627" y="2908"/>
                      </a:cubicBezTo>
                      <a:cubicBezTo>
                        <a:pt x="728" y="2406"/>
                        <a:pt x="828" y="1880"/>
                        <a:pt x="928" y="1454"/>
                      </a:cubicBezTo>
                      <a:cubicBezTo>
                        <a:pt x="1028" y="627"/>
                        <a:pt x="1154" y="101"/>
                        <a:pt x="1154" y="101"/>
                      </a:cubicBezTo>
                      <a:lnTo>
                        <a:pt x="11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37"/>
                <p:cNvSpPr/>
                <p:nvPr/>
              </p:nvSpPr>
              <p:spPr>
                <a:xfrm>
                  <a:off x="1892692" y="3748952"/>
                  <a:ext cx="1134401" cy="40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9" h="9832" extrusionOk="0">
                      <a:moveTo>
                        <a:pt x="0" y="1"/>
                      </a:moveTo>
                      <a:cubicBezTo>
                        <a:pt x="0" y="1"/>
                        <a:pt x="4712" y="9299"/>
                        <a:pt x="17644" y="9825"/>
                      </a:cubicBezTo>
                      <a:cubicBezTo>
                        <a:pt x="17794" y="9830"/>
                        <a:pt x="17942" y="9832"/>
                        <a:pt x="18088" y="9832"/>
                      </a:cubicBezTo>
                      <a:cubicBezTo>
                        <a:pt x="24475" y="9832"/>
                        <a:pt x="27469" y="5640"/>
                        <a:pt x="27469" y="5640"/>
                      </a:cubicBezTo>
                      <a:cubicBezTo>
                        <a:pt x="27469" y="5640"/>
                        <a:pt x="25389" y="4512"/>
                        <a:pt x="23183" y="3359"/>
                      </a:cubicBezTo>
                      <a:cubicBezTo>
                        <a:pt x="21677" y="2632"/>
                        <a:pt x="20912" y="2359"/>
                        <a:pt x="19311" y="2359"/>
                      </a:cubicBezTo>
                      <a:cubicBezTo>
                        <a:pt x="18595" y="2359"/>
                        <a:pt x="17710" y="2414"/>
                        <a:pt x="16517" y="2507"/>
                      </a:cubicBezTo>
                      <a:cubicBezTo>
                        <a:pt x="16044" y="2547"/>
                        <a:pt x="15514" y="2566"/>
                        <a:pt x="14940" y="2566"/>
                      </a:cubicBezTo>
                      <a:cubicBezTo>
                        <a:pt x="10795" y="2566"/>
                        <a:pt x="4315" y="156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37"/>
                <p:cNvSpPr/>
                <p:nvPr/>
              </p:nvSpPr>
              <p:spPr>
                <a:xfrm>
                  <a:off x="1927877" y="3780008"/>
                  <a:ext cx="1242064" cy="26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6" h="6412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301" y="402"/>
                        <a:pt x="1028" y="928"/>
                      </a:cubicBezTo>
                      <a:cubicBezTo>
                        <a:pt x="1454" y="1128"/>
                        <a:pt x="1880" y="1454"/>
                        <a:pt x="2381" y="1755"/>
                      </a:cubicBezTo>
                      <a:cubicBezTo>
                        <a:pt x="2908" y="2181"/>
                        <a:pt x="3434" y="2507"/>
                        <a:pt x="4161" y="2808"/>
                      </a:cubicBezTo>
                      <a:cubicBezTo>
                        <a:pt x="4487" y="3008"/>
                        <a:pt x="4787" y="3234"/>
                        <a:pt x="5213" y="3334"/>
                      </a:cubicBezTo>
                      <a:cubicBezTo>
                        <a:pt x="5514" y="3534"/>
                        <a:pt x="5940" y="3760"/>
                        <a:pt x="6366" y="3860"/>
                      </a:cubicBezTo>
                      <a:cubicBezTo>
                        <a:pt x="7093" y="4261"/>
                        <a:pt x="8020" y="4587"/>
                        <a:pt x="8873" y="4888"/>
                      </a:cubicBezTo>
                      <a:cubicBezTo>
                        <a:pt x="9274" y="5013"/>
                        <a:pt x="9800" y="5214"/>
                        <a:pt x="10226" y="5314"/>
                      </a:cubicBezTo>
                      <a:cubicBezTo>
                        <a:pt x="10752" y="5414"/>
                        <a:pt x="11153" y="5514"/>
                        <a:pt x="11680" y="5740"/>
                      </a:cubicBezTo>
                      <a:cubicBezTo>
                        <a:pt x="12206" y="5740"/>
                        <a:pt x="12632" y="5840"/>
                        <a:pt x="13158" y="5940"/>
                      </a:cubicBezTo>
                      <a:cubicBezTo>
                        <a:pt x="13660" y="6041"/>
                        <a:pt x="14186" y="6141"/>
                        <a:pt x="14612" y="6141"/>
                      </a:cubicBezTo>
                      <a:cubicBezTo>
                        <a:pt x="15138" y="6266"/>
                        <a:pt x="15665" y="6266"/>
                        <a:pt x="16166" y="6366"/>
                      </a:cubicBezTo>
                      <a:lnTo>
                        <a:pt x="17645" y="6366"/>
                      </a:lnTo>
                      <a:cubicBezTo>
                        <a:pt x="17987" y="6400"/>
                        <a:pt x="18321" y="6411"/>
                        <a:pt x="18649" y="6411"/>
                      </a:cubicBezTo>
                      <a:cubicBezTo>
                        <a:pt x="19304" y="6411"/>
                        <a:pt x="19934" y="6366"/>
                        <a:pt x="20552" y="6366"/>
                      </a:cubicBezTo>
                      <a:cubicBezTo>
                        <a:pt x="21078" y="6266"/>
                        <a:pt x="21504" y="6266"/>
                        <a:pt x="21930" y="6266"/>
                      </a:cubicBezTo>
                      <a:cubicBezTo>
                        <a:pt x="22432" y="6141"/>
                        <a:pt x="22858" y="6041"/>
                        <a:pt x="23284" y="6041"/>
                      </a:cubicBezTo>
                      <a:cubicBezTo>
                        <a:pt x="23685" y="5940"/>
                        <a:pt x="24111" y="5840"/>
                        <a:pt x="24537" y="5740"/>
                      </a:cubicBezTo>
                      <a:cubicBezTo>
                        <a:pt x="24938" y="5640"/>
                        <a:pt x="25264" y="5514"/>
                        <a:pt x="25690" y="5414"/>
                      </a:cubicBezTo>
                      <a:cubicBezTo>
                        <a:pt x="26416" y="5214"/>
                        <a:pt x="27043" y="5013"/>
                        <a:pt x="27569" y="4687"/>
                      </a:cubicBezTo>
                      <a:cubicBezTo>
                        <a:pt x="28196" y="4487"/>
                        <a:pt x="28597" y="4161"/>
                        <a:pt x="29023" y="3960"/>
                      </a:cubicBezTo>
                      <a:cubicBezTo>
                        <a:pt x="29324" y="3635"/>
                        <a:pt x="29650" y="3434"/>
                        <a:pt x="29750" y="3334"/>
                      </a:cubicBezTo>
                      <a:cubicBezTo>
                        <a:pt x="29850" y="3234"/>
                        <a:pt x="29950" y="3133"/>
                        <a:pt x="29950" y="3133"/>
                      </a:cubicBezTo>
                      <a:lnTo>
                        <a:pt x="30076" y="3008"/>
                      </a:lnTo>
                      <a:lnTo>
                        <a:pt x="30076" y="2908"/>
                      </a:lnTo>
                      <a:lnTo>
                        <a:pt x="29950" y="2908"/>
                      </a:lnTo>
                      <a:cubicBezTo>
                        <a:pt x="29950" y="2908"/>
                        <a:pt x="29850" y="2908"/>
                        <a:pt x="29850" y="3008"/>
                      </a:cubicBezTo>
                      <a:cubicBezTo>
                        <a:pt x="29850" y="3008"/>
                        <a:pt x="29750" y="3008"/>
                        <a:pt x="29650" y="3133"/>
                      </a:cubicBezTo>
                      <a:cubicBezTo>
                        <a:pt x="29449" y="3334"/>
                        <a:pt x="29224" y="3434"/>
                        <a:pt x="28823" y="3635"/>
                      </a:cubicBezTo>
                      <a:cubicBezTo>
                        <a:pt x="28497" y="3860"/>
                        <a:pt x="27970" y="4161"/>
                        <a:pt x="27444" y="4387"/>
                      </a:cubicBezTo>
                      <a:cubicBezTo>
                        <a:pt x="26818" y="4587"/>
                        <a:pt x="26191" y="4687"/>
                        <a:pt x="25464" y="4888"/>
                      </a:cubicBezTo>
                      <a:cubicBezTo>
                        <a:pt x="25163" y="5013"/>
                        <a:pt x="24737" y="5113"/>
                        <a:pt x="24437" y="5214"/>
                      </a:cubicBezTo>
                      <a:cubicBezTo>
                        <a:pt x="24010" y="5214"/>
                        <a:pt x="23584" y="5314"/>
                        <a:pt x="23183" y="5414"/>
                      </a:cubicBezTo>
                      <a:cubicBezTo>
                        <a:pt x="22757" y="5414"/>
                        <a:pt x="22331" y="5414"/>
                        <a:pt x="21930" y="5514"/>
                      </a:cubicBezTo>
                      <a:cubicBezTo>
                        <a:pt x="21404" y="5514"/>
                        <a:pt x="20978" y="5514"/>
                        <a:pt x="20552" y="5640"/>
                      </a:cubicBezTo>
                      <a:lnTo>
                        <a:pt x="17645" y="5640"/>
                      </a:lnTo>
                      <a:cubicBezTo>
                        <a:pt x="17419" y="5640"/>
                        <a:pt x="17218" y="5640"/>
                        <a:pt x="16918" y="5514"/>
                      </a:cubicBezTo>
                      <a:lnTo>
                        <a:pt x="16166" y="5514"/>
                      </a:lnTo>
                      <a:cubicBezTo>
                        <a:pt x="15765" y="5514"/>
                        <a:pt x="15238" y="5414"/>
                        <a:pt x="14712" y="5414"/>
                      </a:cubicBezTo>
                      <a:cubicBezTo>
                        <a:pt x="14286" y="5314"/>
                        <a:pt x="13785" y="5214"/>
                        <a:pt x="13259" y="5214"/>
                      </a:cubicBezTo>
                      <a:cubicBezTo>
                        <a:pt x="12832" y="5113"/>
                        <a:pt x="12306" y="5013"/>
                        <a:pt x="11905" y="4888"/>
                      </a:cubicBezTo>
                      <a:cubicBezTo>
                        <a:pt x="11379" y="4788"/>
                        <a:pt x="10953" y="4687"/>
                        <a:pt x="10426" y="4587"/>
                      </a:cubicBezTo>
                      <a:cubicBezTo>
                        <a:pt x="10025" y="4487"/>
                        <a:pt x="9599" y="4261"/>
                        <a:pt x="9073" y="4161"/>
                      </a:cubicBezTo>
                      <a:cubicBezTo>
                        <a:pt x="8246" y="3860"/>
                        <a:pt x="7394" y="3635"/>
                        <a:pt x="6567" y="3334"/>
                      </a:cubicBezTo>
                      <a:cubicBezTo>
                        <a:pt x="6141" y="3133"/>
                        <a:pt x="5840" y="3008"/>
                        <a:pt x="5414" y="2808"/>
                      </a:cubicBezTo>
                      <a:cubicBezTo>
                        <a:pt x="5113" y="2707"/>
                        <a:pt x="4687" y="2507"/>
                        <a:pt x="4386" y="2381"/>
                      </a:cubicBezTo>
                      <a:cubicBezTo>
                        <a:pt x="4060" y="2181"/>
                        <a:pt x="3760" y="2081"/>
                        <a:pt x="3434" y="1880"/>
                      </a:cubicBezTo>
                      <a:cubicBezTo>
                        <a:pt x="3133" y="1755"/>
                        <a:pt x="2807" y="1655"/>
                        <a:pt x="2607" y="1454"/>
                      </a:cubicBezTo>
                      <a:cubicBezTo>
                        <a:pt x="2081" y="1128"/>
                        <a:pt x="1554" y="928"/>
                        <a:pt x="1253" y="727"/>
                      </a:cubicBezTo>
                      <a:cubicBezTo>
                        <a:pt x="401" y="3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5742;p37"/>
                <p:cNvSpPr/>
                <p:nvPr/>
              </p:nvSpPr>
              <p:spPr>
                <a:xfrm>
                  <a:off x="2190780" y="3826592"/>
                  <a:ext cx="340539" cy="226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5479" extrusionOk="0">
                      <a:moveTo>
                        <a:pt x="527" y="0"/>
                      </a:moveTo>
                      <a:lnTo>
                        <a:pt x="401" y="126"/>
                      </a:lnTo>
                      <a:cubicBezTo>
                        <a:pt x="928" y="627"/>
                        <a:pt x="1454" y="1153"/>
                        <a:pt x="1980" y="1680"/>
                      </a:cubicBezTo>
                      <a:cubicBezTo>
                        <a:pt x="2507" y="2206"/>
                        <a:pt x="3033" y="2632"/>
                        <a:pt x="3659" y="3133"/>
                      </a:cubicBezTo>
                      <a:cubicBezTo>
                        <a:pt x="3960" y="3359"/>
                        <a:pt x="4286" y="3559"/>
                        <a:pt x="4587" y="3760"/>
                      </a:cubicBezTo>
                      <a:cubicBezTo>
                        <a:pt x="4913" y="3885"/>
                        <a:pt x="5213" y="4086"/>
                        <a:pt x="5539" y="4286"/>
                      </a:cubicBezTo>
                      <a:cubicBezTo>
                        <a:pt x="5620" y="4367"/>
                        <a:pt x="5766" y="4464"/>
                        <a:pt x="5925" y="4499"/>
                      </a:cubicBezTo>
                      <a:lnTo>
                        <a:pt x="5925" y="4499"/>
                      </a:lnTo>
                      <a:lnTo>
                        <a:pt x="5840" y="4512"/>
                      </a:lnTo>
                      <a:cubicBezTo>
                        <a:pt x="5539" y="4612"/>
                        <a:pt x="5213" y="4612"/>
                        <a:pt x="4913" y="4712"/>
                      </a:cubicBezTo>
                      <a:cubicBezTo>
                        <a:pt x="4587" y="4712"/>
                        <a:pt x="4286" y="4812"/>
                        <a:pt x="3960" y="4812"/>
                      </a:cubicBezTo>
                      <a:cubicBezTo>
                        <a:pt x="3334" y="4913"/>
                        <a:pt x="2607" y="4913"/>
                        <a:pt x="1980" y="5013"/>
                      </a:cubicBezTo>
                      <a:lnTo>
                        <a:pt x="1028" y="5013"/>
                      </a:lnTo>
                      <a:cubicBezTo>
                        <a:pt x="727" y="5013"/>
                        <a:pt x="401" y="5013"/>
                        <a:pt x="101" y="5138"/>
                      </a:cubicBezTo>
                      <a:lnTo>
                        <a:pt x="0" y="5138"/>
                      </a:lnTo>
                      <a:cubicBezTo>
                        <a:pt x="0" y="5238"/>
                        <a:pt x="101" y="5238"/>
                        <a:pt x="101" y="5238"/>
                      </a:cubicBezTo>
                      <a:cubicBezTo>
                        <a:pt x="1018" y="5385"/>
                        <a:pt x="1989" y="5478"/>
                        <a:pt x="2935" y="5478"/>
                      </a:cubicBezTo>
                      <a:cubicBezTo>
                        <a:pt x="3281" y="5478"/>
                        <a:pt x="3624" y="5466"/>
                        <a:pt x="3960" y="5439"/>
                      </a:cubicBezTo>
                      <a:cubicBezTo>
                        <a:pt x="4587" y="5439"/>
                        <a:pt x="5213" y="5439"/>
                        <a:pt x="5940" y="5339"/>
                      </a:cubicBezTo>
                      <a:cubicBezTo>
                        <a:pt x="6266" y="5238"/>
                        <a:pt x="6567" y="5238"/>
                        <a:pt x="6893" y="5138"/>
                      </a:cubicBezTo>
                      <a:cubicBezTo>
                        <a:pt x="7193" y="5138"/>
                        <a:pt x="7519" y="5013"/>
                        <a:pt x="7820" y="5013"/>
                      </a:cubicBezTo>
                      <a:cubicBezTo>
                        <a:pt x="8045" y="4913"/>
                        <a:pt x="8146" y="4812"/>
                        <a:pt x="8146" y="4712"/>
                      </a:cubicBezTo>
                      <a:cubicBezTo>
                        <a:pt x="8246" y="4386"/>
                        <a:pt x="8045" y="4186"/>
                        <a:pt x="7820" y="4186"/>
                      </a:cubicBezTo>
                      <a:lnTo>
                        <a:pt x="7294" y="4086"/>
                      </a:lnTo>
                      <a:cubicBezTo>
                        <a:pt x="7093" y="4086"/>
                        <a:pt x="6993" y="3985"/>
                        <a:pt x="6792" y="3985"/>
                      </a:cubicBezTo>
                      <a:cubicBezTo>
                        <a:pt x="6667" y="3885"/>
                        <a:pt x="6466" y="3885"/>
                        <a:pt x="6366" y="3760"/>
                      </a:cubicBezTo>
                      <a:cubicBezTo>
                        <a:pt x="6166" y="3660"/>
                        <a:pt x="6040" y="3660"/>
                        <a:pt x="5840" y="3559"/>
                      </a:cubicBezTo>
                      <a:cubicBezTo>
                        <a:pt x="5539" y="3459"/>
                        <a:pt x="5213" y="3259"/>
                        <a:pt x="4913" y="3033"/>
                      </a:cubicBezTo>
                      <a:cubicBezTo>
                        <a:pt x="4687" y="2933"/>
                        <a:pt x="4386" y="2732"/>
                        <a:pt x="4060" y="2507"/>
                      </a:cubicBezTo>
                      <a:cubicBezTo>
                        <a:pt x="3760" y="2306"/>
                        <a:pt x="3434" y="2106"/>
                        <a:pt x="3133" y="1880"/>
                      </a:cubicBezTo>
                      <a:cubicBezTo>
                        <a:pt x="2908" y="1680"/>
                        <a:pt x="2607" y="1479"/>
                        <a:pt x="2281" y="1253"/>
                      </a:cubicBezTo>
                      <a:cubicBezTo>
                        <a:pt x="1654" y="852"/>
                        <a:pt x="1153" y="426"/>
                        <a:pt x="627" y="0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3" name="Google Shape;5743;p37"/>
                <p:cNvSpPr/>
                <p:nvPr/>
              </p:nvSpPr>
              <p:spPr>
                <a:xfrm>
                  <a:off x="2561305" y="3848315"/>
                  <a:ext cx="254682" cy="302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7320" extrusionOk="0">
                      <a:moveTo>
                        <a:pt x="201" y="1"/>
                      </a:moveTo>
                      <a:lnTo>
                        <a:pt x="201" y="101"/>
                      </a:lnTo>
                      <a:cubicBezTo>
                        <a:pt x="527" y="727"/>
                        <a:pt x="828" y="1154"/>
                        <a:pt x="1254" y="1680"/>
                      </a:cubicBezTo>
                      <a:cubicBezTo>
                        <a:pt x="1354" y="1880"/>
                        <a:pt x="1580" y="2106"/>
                        <a:pt x="1780" y="2306"/>
                      </a:cubicBezTo>
                      <a:cubicBezTo>
                        <a:pt x="1981" y="2507"/>
                        <a:pt x="2206" y="2733"/>
                        <a:pt x="2507" y="2933"/>
                      </a:cubicBezTo>
                      <a:cubicBezTo>
                        <a:pt x="2708" y="3134"/>
                        <a:pt x="2933" y="3234"/>
                        <a:pt x="3134" y="3459"/>
                      </a:cubicBezTo>
                      <a:cubicBezTo>
                        <a:pt x="3234" y="3560"/>
                        <a:pt x="3459" y="3660"/>
                        <a:pt x="3560" y="3660"/>
                      </a:cubicBezTo>
                      <a:cubicBezTo>
                        <a:pt x="3660" y="3760"/>
                        <a:pt x="3760" y="3860"/>
                        <a:pt x="3961" y="3986"/>
                      </a:cubicBezTo>
                      <a:cubicBezTo>
                        <a:pt x="4186" y="4086"/>
                        <a:pt x="4487" y="4286"/>
                        <a:pt x="4713" y="4387"/>
                      </a:cubicBezTo>
                      <a:cubicBezTo>
                        <a:pt x="4752" y="4400"/>
                        <a:pt x="4792" y="4414"/>
                        <a:pt x="4833" y="4427"/>
                      </a:cubicBezTo>
                      <a:lnTo>
                        <a:pt x="4833" y="4427"/>
                      </a:lnTo>
                      <a:cubicBezTo>
                        <a:pt x="4613" y="4591"/>
                        <a:pt x="4396" y="4756"/>
                        <a:pt x="4186" y="4913"/>
                      </a:cubicBezTo>
                      <a:cubicBezTo>
                        <a:pt x="3961" y="5113"/>
                        <a:pt x="3760" y="5339"/>
                        <a:pt x="3560" y="5439"/>
                      </a:cubicBezTo>
                      <a:cubicBezTo>
                        <a:pt x="3334" y="5540"/>
                        <a:pt x="3134" y="5740"/>
                        <a:pt x="2933" y="5865"/>
                      </a:cubicBezTo>
                      <a:cubicBezTo>
                        <a:pt x="2708" y="6066"/>
                        <a:pt x="2507" y="6166"/>
                        <a:pt x="2206" y="6266"/>
                      </a:cubicBezTo>
                      <a:lnTo>
                        <a:pt x="1880" y="6492"/>
                      </a:lnTo>
                      <a:cubicBezTo>
                        <a:pt x="1780" y="6592"/>
                        <a:pt x="1680" y="6592"/>
                        <a:pt x="1580" y="6692"/>
                      </a:cubicBezTo>
                      <a:cubicBezTo>
                        <a:pt x="1454" y="6793"/>
                        <a:pt x="1354" y="6793"/>
                        <a:pt x="1154" y="6893"/>
                      </a:cubicBezTo>
                      <a:cubicBezTo>
                        <a:pt x="1053" y="6893"/>
                        <a:pt x="953" y="6993"/>
                        <a:pt x="828" y="6993"/>
                      </a:cubicBezTo>
                      <a:cubicBezTo>
                        <a:pt x="728" y="6993"/>
                        <a:pt x="527" y="7119"/>
                        <a:pt x="427" y="7119"/>
                      </a:cubicBezTo>
                      <a:lnTo>
                        <a:pt x="101" y="7219"/>
                      </a:lnTo>
                      <a:lnTo>
                        <a:pt x="1" y="7219"/>
                      </a:lnTo>
                      <a:lnTo>
                        <a:pt x="1" y="7319"/>
                      </a:lnTo>
                      <a:lnTo>
                        <a:pt x="953" y="7319"/>
                      </a:lnTo>
                      <a:cubicBezTo>
                        <a:pt x="1053" y="7319"/>
                        <a:pt x="1154" y="7219"/>
                        <a:pt x="1354" y="7219"/>
                      </a:cubicBezTo>
                      <a:cubicBezTo>
                        <a:pt x="1454" y="7219"/>
                        <a:pt x="1580" y="7219"/>
                        <a:pt x="1680" y="7119"/>
                      </a:cubicBezTo>
                      <a:cubicBezTo>
                        <a:pt x="1981" y="6993"/>
                        <a:pt x="2206" y="6893"/>
                        <a:pt x="2507" y="6793"/>
                      </a:cubicBezTo>
                      <a:cubicBezTo>
                        <a:pt x="2708" y="6692"/>
                        <a:pt x="3033" y="6592"/>
                        <a:pt x="3234" y="6492"/>
                      </a:cubicBezTo>
                      <a:cubicBezTo>
                        <a:pt x="3760" y="6166"/>
                        <a:pt x="4186" y="5966"/>
                        <a:pt x="4713" y="5640"/>
                      </a:cubicBezTo>
                      <a:cubicBezTo>
                        <a:pt x="5114" y="5339"/>
                        <a:pt x="5540" y="4913"/>
                        <a:pt x="5966" y="4612"/>
                      </a:cubicBezTo>
                      <a:cubicBezTo>
                        <a:pt x="6066" y="4612"/>
                        <a:pt x="6066" y="4487"/>
                        <a:pt x="6166" y="4387"/>
                      </a:cubicBezTo>
                      <a:cubicBezTo>
                        <a:pt x="6166" y="4186"/>
                        <a:pt x="6066" y="3986"/>
                        <a:pt x="5840" y="3860"/>
                      </a:cubicBezTo>
                      <a:cubicBezTo>
                        <a:pt x="5640" y="3760"/>
                        <a:pt x="5339" y="3760"/>
                        <a:pt x="5114" y="3560"/>
                      </a:cubicBezTo>
                      <a:cubicBezTo>
                        <a:pt x="4813" y="3459"/>
                        <a:pt x="4587" y="3359"/>
                        <a:pt x="4286" y="3234"/>
                      </a:cubicBezTo>
                      <a:cubicBezTo>
                        <a:pt x="4186" y="3134"/>
                        <a:pt x="4086" y="3134"/>
                        <a:pt x="3961" y="3033"/>
                      </a:cubicBezTo>
                      <a:cubicBezTo>
                        <a:pt x="3860" y="2933"/>
                        <a:pt x="3760" y="2933"/>
                        <a:pt x="3560" y="2833"/>
                      </a:cubicBezTo>
                      <a:cubicBezTo>
                        <a:pt x="3334" y="2733"/>
                        <a:pt x="3134" y="2507"/>
                        <a:pt x="2933" y="2306"/>
                      </a:cubicBezTo>
                      <a:cubicBezTo>
                        <a:pt x="2708" y="2206"/>
                        <a:pt x="2407" y="1981"/>
                        <a:pt x="2206" y="1780"/>
                      </a:cubicBezTo>
                      <a:cubicBezTo>
                        <a:pt x="1981" y="1680"/>
                        <a:pt x="1780" y="1479"/>
                        <a:pt x="1580" y="1254"/>
                      </a:cubicBezTo>
                      <a:cubicBezTo>
                        <a:pt x="1154" y="953"/>
                        <a:pt x="728" y="527"/>
                        <a:pt x="327" y="101"/>
                      </a:cubicBez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37"/>
                <p:cNvSpPr/>
                <p:nvPr/>
              </p:nvSpPr>
              <p:spPr>
                <a:xfrm>
                  <a:off x="3626379" y="3209064"/>
                  <a:ext cx="120011" cy="16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4102" extrusionOk="0">
                      <a:moveTo>
                        <a:pt x="1411" y="0"/>
                      </a:moveTo>
                      <a:cubicBezTo>
                        <a:pt x="1388" y="0"/>
                        <a:pt x="1368" y="13"/>
                        <a:pt x="1354" y="41"/>
                      </a:cubicBezTo>
                      <a:cubicBezTo>
                        <a:pt x="0" y="2221"/>
                        <a:pt x="2507" y="4101"/>
                        <a:pt x="2507" y="4101"/>
                      </a:cubicBezTo>
                      <a:cubicBezTo>
                        <a:pt x="2905" y="2741"/>
                        <a:pt x="17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5" name="Google Shape;5745;p37"/>
                <p:cNvSpPr/>
                <p:nvPr/>
              </p:nvSpPr>
              <p:spPr>
                <a:xfrm>
                  <a:off x="3912160" y="2199906"/>
                  <a:ext cx="119969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4101" extrusionOk="0">
                      <a:moveTo>
                        <a:pt x="1378" y="0"/>
                      </a:moveTo>
                      <a:cubicBezTo>
                        <a:pt x="983" y="0"/>
                        <a:pt x="0" y="2741"/>
                        <a:pt x="399" y="4101"/>
                      </a:cubicBezTo>
                      <a:cubicBezTo>
                        <a:pt x="399" y="4101"/>
                        <a:pt x="2905" y="2121"/>
                        <a:pt x="1451" y="41"/>
                      </a:cubicBezTo>
                      <a:cubicBezTo>
                        <a:pt x="1430" y="13"/>
                        <a:pt x="1406" y="0"/>
                        <a:pt x="1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5746;p37"/>
                <p:cNvSpPr/>
                <p:nvPr/>
              </p:nvSpPr>
              <p:spPr>
                <a:xfrm>
                  <a:off x="3578762" y="2546231"/>
                  <a:ext cx="129426" cy="12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934" extrusionOk="0">
                      <a:moveTo>
                        <a:pt x="853" y="1"/>
                      </a:moveTo>
                      <a:cubicBezTo>
                        <a:pt x="0" y="1"/>
                        <a:pt x="953" y="2933"/>
                        <a:pt x="3133" y="2933"/>
                      </a:cubicBezTo>
                      <a:cubicBezTo>
                        <a:pt x="3133" y="2933"/>
                        <a:pt x="2833" y="1"/>
                        <a:pt x="8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37"/>
                <p:cNvSpPr/>
                <p:nvPr/>
              </p:nvSpPr>
              <p:spPr>
                <a:xfrm>
                  <a:off x="4026225" y="2851423"/>
                  <a:ext cx="174275" cy="17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4295" extrusionOk="0">
                      <a:moveTo>
                        <a:pt x="3195" y="0"/>
                      </a:moveTo>
                      <a:cubicBezTo>
                        <a:pt x="2421" y="0"/>
                        <a:pt x="1" y="3826"/>
                        <a:pt x="569" y="4190"/>
                      </a:cubicBezTo>
                      <a:cubicBezTo>
                        <a:pt x="652" y="4261"/>
                        <a:pt x="765" y="4295"/>
                        <a:pt x="898" y="4295"/>
                      </a:cubicBezTo>
                      <a:cubicBezTo>
                        <a:pt x="1935" y="4295"/>
                        <a:pt x="4220" y="2261"/>
                        <a:pt x="3376" y="130"/>
                      </a:cubicBezTo>
                      <a:cubicBezTo>
                        <a:pt x="3336" y="41"/>
                        <a:pt x="3274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5748;p37"/>
                <p:cNvSpPr/>
                <p:nvPr/>
              </p:nvSpPr>
              <p:spPr>
                <a:xfrm>
                  <a:off x="3379789" y="1896572"/>
                  <a:ext cx="213962" cy="17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4182" extrusionOk="0">
                      <a:moveTo>
                        <a:pt x="474" y="0"/>
                      </a:moveTo>
                      <a:cubicBezTo>
                        <a:pt x="188" y="0"/>
                        <a:pt x="0" y="74"/>
                        <a:pt x="31" y="268"/>
                      </a:cubicBezTo>
                      <a:cubicBezTo>
                        <a:pt x="307" y="2193"/>
                        <a:pt x="4711" y="4181"/>
                        <a:pt x="5136" y="4181"/>
                      </a:cubicBezTo>
                      <a:cubicBezTo>
                        <a:pt x="5176" y="4181"/>
                        <a:pt x="5181" y="4164"/>
                        <a:pt x="5144" y="4128"/>
                      </a:cubicBezTo>
                      <a:cubicBezTo>
                        <a:pt x="3565" y="2373"/>
                        <a:pt x="3365" y="1220"/>
                        <a:pt x="2538" y="594"/>
                      </a:cubicBezTo>
                      <a:cubicBezTo>
                        <a:pt x="2243" y="369"/>
                        <a:pt x="1112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9" name="Google Shape;5749;p37"/>
                <p:cNvSpPr/>
                <p:nvPr/>
              </p:nvSpPr>
              <p:spPr>
                <a:xfrm>
                  <a:off x="3562202" y="2261605"/>
                  <a:ext cx="169031" cy="69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1684" extrusionOk="0">
                      <a:moveTo>
                        <a:pt x="1554" y="0"/>
                      </a:moveTo>
                      <a:cubicBezTo>
                        <a:pt x="301" y="0"/>
                        <a:pt x="0" y="426"/>
                        <a:pt x="0" y="627"/>
                      </a:cubicBezTo>
                      <a:cubicBezTo>
                        <a:pt x="201" y="1254"/>
                        <a:pt x="2181" y="1153"/>
                        <a:pt x="3760" y="1680"/>
                      </a:cubicBezTo>
                      <a:cubicBezTo>
                        <a:pt x="3771" y="1682"/>
                        <a:pt x="3781" y="1684"/>
                        <a:pt x="3789" y="1684"/>
                      </a:cubicBezTo>
                      <a:cubicBezTo>
                        <a:pt x="4092" y="1684"/>
                        <a:pt x="2871" y="0"/>
                        <a:pt x="15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5750;p37"/>
                <p:cNvSpPr/>
                <p:nvPr/>
              </p:nvSpPr>
              <p:spPr>
                <a:xfrm>
                  <a:off x="3683411" y="2032112"/>
                  <a:ext cx="128270" cy="1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831" extrusionOk="0">
                      <a:moveTo>
                        <a:pt x="412" y="1"/>
                      </a:moveTo>
                      <a:cubicBezTo>
                        <a:pt x="0" y="1"/>
                        <a:pt x="216" y="1409"/>
                        <a:pt x="499" y="1999"/>
                      </a:cubicBezTo>
                      <a:cubicBezTo>
                        <a:pt x="1025" y="3051"/>
                        <a:pt x="2479" y="4204"/>
                        <a:pt x="2604" y="4831"/>
                      </a:cubicBezTo>
                      <a:cubicBezTo>
                        <a:pt x="2604" y="4831"/>
                        <a:pt x="3106" y="1171"/>
                        <a:pt x="499" y="19"/>
                      </a:cubicBezTo>
                      <a:cubicBezTo>
                        <a:pt x="468" y="7"/>
                        <a:pt x="439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1" name="Google Shape;5751;p37"/>
                <p:cNvSpPr/>
                <p:nvPr/>
              </p:nvSpPr>
              <p:spPr>
                <a:xfrm>
                  <a:off x="3480432" y="1964797"/>
                  <a:ext cx="460632" cy="184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4657" extrusionOk="0">
                      <a:moveTo>
                        <a:pt x="163" y="1"/>
                      </a:moveTo>
                      <a:cubicBezTo>
                        <a:pt x="126" y="1"/>
                        <a:pt x="101" y="32"/>
                        <a:pt x="101" y="95"/>
                      </a:cubicBezTo>
                      <a:cubicBezTo>
                        <a:pt x="1" y="195"/>
                        <a:pt x="1" y="195"/>
                        <a:pt x="101" y="295"/>
                      </a:cubicBezTo>
                      <a:cubicBezTo>
                        <a:pt x="101" y="295"/>
                        <a:pt x="201" y="395"/>
                        <a:pt x="502" y="721"/>
                      </a:cubicBezTo>
                      <a:cubicBezTo>
                        <a:pt x="727" y="922"/>
                        <a:pt x="1128" y="1348"/>
                        <a:pt x="1554" y="1849"/>
                      </a:cubicBezTo>
                      <a:cubicBezTo>
                        <a:pt x="1755" y="2075"/>
                        <a:pt x="2081" y="2275"/>
                        <a:pt x="2381" y="2601"/>
                      </a:cubicBezTo>
                      <a:cubicBezTo>
                        <a:pt x="2607" y="2902"/>
                        <a:pt x="2908" y="3328"/>
                        <a:pt x="3234" y="3629"/>
                      </a:cubicBezTo>
                      <a:cubicBezTo>
                        <a:pt x="3534" y="3954"/>
                        <a:pt x="3860" y="4355"/>
                        <a:pt x="4161" y="4781"/>
                      </a:cubicBezTo>
                      <a:cubicBezTo>
                        <a:pt x="4487" y="5207"/>
                        <a:pt x="4787" y="5734"/>
                        <a:pt x="5113" y="6135"/>
                      </a:cubicBezTo>
                      <a:cubicBezTo>
                        <a:pt x="5414" y="6661"/>
                        <a:pt x="5840" y="7087"/>
                        <a:pt x="6141" y="7613"/>
                      </a:cubicBezTo>
                      <a:cubicBezTo>
                        <a:pt x="6467" y="8115"/>
                        <a:pt x="6893" y="8641"/>
                        <a:pt x="7194" y="9268"/>
                      </a:cubicBezTo>
                      <a:cubicBezTo>
                        <a:pt x="7820" y="10421"/>
                        <a:pt x="8346" y="11774"/>
                        <a:pt x="8873" y="13127"/>
                      </a:cubicBezTo>
                      <a:cubicBezTo>
                        <a:pt x="9274" y="14506"/>
                        <a:pt x="9600" y="15959"/>
                        <a:pt x="10026" y="17413"/>
                      </a:cubicBezTo>
                      <a:cubicBezTo>
                        <a:pt x="10427" y="18892"/>
                        <a:pt x="10527" y="20446"/>
                        <a:pt x="10527" y="22025"/>
                      </a:cubicBezTo>
                      <a:lnTo>
                        <a:pt x="10527" y="23152"/>
                      </a:lnTo>
                      <a:lnTo>
                        <a:pt x="10427" y="24305"/>
                      </a:lnTo>
                      <a:cubicBezTo>
                        <a:pt x="10427" y="25157"/>
                        <a:pt x="10326" y="25884"/>
                        <a:pt x="10226" y="26611"/>
                      </a:cubicBezTo>
                      <a:cubicBezTo>
                        <a:pt x="10126" y="28165"/>
                        <a:pt x="9700" y="29543"/>
                        <a:pt x="9399" y="30997"/>
                      </a:cubicBezTo>
                      <a:cubicBezTo>
                        <a:pt x="9274" y="31298"/>
                        <a:pt x="9173" y="31724"/>
                        <a:pt x="9073" y="32050"/>
                      </a:cubicBezTo>
                      <a:cubicBezTo>
                        <a:pt x="8973" y="32350"/>
                        <a:pt x="8973" y="32777"/>
                        <a:pt x="8873" y="33077"/>
                      </a:cubicBezTo>
                      <a:cubicBezTo>
                        <a:pt x="8647" y="33704"/>
                        <a:pt x="8346" y="34330"/>
                        <a:pt x="8146" y="34957"/>
                      </a:cubicBezTo>
                      <a:cubicBezTo>
                        <a:pt x="7920" y="35283"/>
                        <a:pt x="7820" y="35584"/>
                        <a:pt x="7720" y="35909"/>
                      </a:cubicBezTo>
                      <a:cubicBezTo>
                        <a:pt x="7519" y="36210"/>
                        <a:pt x="7394" y="36436"/>
                        <a:pt x="7194" y="36736"/>
                      </a:cubicBezTo>
                      <a:cubicBezTo>
                        <a:pt x="6993" y="37263"/>
                        <a:pt x="6667" y="37789"/>
                        <a:pt x="6366" y="38315"/>
                      </a:cubicBezTo>
                      <a:cubicBezTo>
                        <a:pt x="6041" y="38817"/>
                        <a:pt x="5740" y="39243"/>
                        <a:pt x="5414" y="39669"/>
                      </a:cubicBezTo>
                      <a:cubicBezTo>
                        <a:pt x="5113" y="40070"/>
                        <a:pt x="4787" y="40496"/>
                        <a:pt x="4587" y="40922"/>
                      </a:cubicBezTo>
                      <a:cubicBezTo>
                        <a:pt x="3960" y="41649"/>
                        <a:pt x="3434" y="42275"/>
                        <a:pt x="3008" y="42802"/>
                      </a:cubicBezTo>
                      <a:cubicBezTo>
                        <a:pt x="2607" y="43328"/>
                        <a:pt x="2181" y="43729"/>
                        <a:pt x="1980" y="43955"/>
                      </a:cubicBezTo>
                      <a:lnTo>
                        <a:pt x="1554" y="44356"/>
                      </a:lnTo>
                      <a:lnTo>
                        <a:pt x="1554" y="44581"/>
                      </a:lnTo>
                      <a:cubicBezTo>
                        <a:pt x="1605" y="44631"/>
                        <a:pt x="1655" y="44656"/>
                        <a:pt x="1692" y="44656"/>
                      </a:cubicBezTo>
                      <a:cubicBezTo>
                        <a:pt x="1730" y="44656"/>
                        <a:pt x="1755" y="44631"/>
                        <a:pt x="1755" y="44581"/>
                      </a:cubicBezTo>
                      <a:cubicBezTo>
                        <a:pt x="1755" y="44581"/>
                        <a:pt x="1980" y="44456"/>
                        <a:pt x="2181" y="44255"/>
                      </a:cubicBezTo>
                      <a:cubicBezTo>
                        <a:pt x="2507" y="43955"/>
                        <a:pt x="2908" y="43629"/>
                        <a:pt x="3334" y="43102"/>
                      </a:cubicBezTo>
                      <a:cubicBezTo>
                        <a:pt x="3860" y="42576"/>
                        <a:pt x="4386" y="41950"/>
                        <a:pt x="5013" y="41223"/>
                      </a:cubicBezTo>
                      <a:cubicBezTo>
                        <a:pt x="5514" y="40496"/>
                        <a:pt x="6141" y="39569"/>
                        <a:pt x="6767" y="38516"/>
                      </a:cubicBezTo>
                      <a:cubicBezTo>
                        <a:pt x="7394" y="37564"/>
                        <a:pt x="7920" y="36436"/>
                        <a:pt x="8447" y="35183"/>
                      </a:cubicBezTo>
                      <a:cubicBezTo>
                        <a:pt x="8647" y="34857"/>
                        <a:pt x="8772" y="34556"/>
                        <a:pt x="8873" y="34230"/>
                      </a:cubicBezTo>
                      <a:cubicBezTo>
                        <a:pt x="8973" y="33929"/>
                        <a:pt x="9173" y="33604"/>
                        <a:pt x="9274" y="33178"/>
                      </a:cubicBezTo>
                      <a:cubicBezTo>
                        <a:pt x="9600" y="32551"/>
                        <a:pt x="9900" y="31924"/>
                        <a:pt x="10126" y="31198"/>
                      </a:cubicBezTo>
                      <a:cubicBezTo>
                        <a:pt x="10226" y="30897"/>
                        <a:pt x="10326" y="30471"/>
                        <a:pt x="10427" y="30170"/>
                      </a:cubicBezTo>
                      <a:cubicBezTo>
                        <a:pt x="10527" y="29744"/>
                        <a:pt x="10527" y="29318"/>
                        <a:pt x="10652" y="29017"/>
                      </a:cubicBezTo>
                      <a:cubicBezTo>
                        <a:pt x="10752" y="28290"/>
                        <a:pt x="10853" y="27438"/>
                        <a:pt x="10953" y="26711"/>
                      </a:cubicBezTo>
                      <a:cubicBezTo>
                        <a:pt x="11153" y="25157"/>
                        <a:pt x="11153" y="23578"/>
                        <a:pt x="11053" y="22025"/>
                      </a:cubicBezTo>
                      <a:cubicBezTo>
                        <a:pt x="11053" y="21599"/>
                        <a:pt x="11053" y="21172"/>
                        <a:pt x="10953" y="20872"/>
                      </a:cubicBezTo>
                      <a:cubicBezTo>
                        <a:pt x="10953" y="20446"/>
                        <a:pt x="10853" y="20020"/>
                        <a:pt x="10853" y="19619"/>
                      </a:cubicBezTo>
                      <a:cubicBezTo>
                        <a:pt x="10853" y="19293"/>
                        <a:pt x="10752" y="18892"/>
                        <a:pt x="10752" y="18466"/>
                      </a:cubicBezTo>
                      <a:cubicBezTo>
                        <a:pt x="10652" y="18040"/>
                        <a:pt x="10652" y="17739"/>
                        <a:pt x="10652" y="17313"/>
                      </a:cubicBezTo>
                      <a:cubicBezTo>
                        <a:pt x="10527" y="16887"/>
                        <a:pt x="10527" y="16586"/>
                        <a:pt x="10427" y="16160"/>
                      </a:cubicBezTo>
                      <a:cubicBezTo>
                        <a:pt x="10326" y="15759"/>
                        <a:pt x="10226" y="15433"/>
                        <a:pt x="10126" y="15007"/>
                      </a:cubicBezTo>
                      <a:lnTo>
                        <a:pt x="9900" y="14506"/>
                      </a:lnTo>
                      <a:lnTo>
                        <a:pt x="9800" y="13979"/>
                      </a:lnTo>
                      <a:cubicBezTo>
                        <a:pt x="9600" y="13654"/>
                        <a:pt x="9499" y="13253"/>
                        <a:pt x="9399" y="12927"/>
                      </a:cubicBezTo>
                      <a:cubicBezTo>
                        <a:pt x="9073" y="12200"/>
                        <a:pt x="8873" y="11573"/>
                        <a:pt x="8547" y="10947"/>
                      </a:cubicBezTo>
                      <a:cubicBezTo>
                        <a:pt x="8447" y="10621"/>
                        <a:pt x="8246" y="10320"/>
                        <a:pt x="8146" y="9894"/>
                      </a:cubicBezTo>
                      <a:cubicBezTo>
                        <a:pt x="7920" y="9694"/>
                        <a:pt x="7820" y="9368"/>
                        <a:pt x="7620" y="9067"/>
                      </a:cubicBezTo>
                      <a:cubicBezTo>
                        <a:pt x="7519" y="8741"/>
                        <a:pt x="7294" y="8441"/>
                        <a:pt x="7194" y="8115"/>
                      </a:cubicBezTo>
                      <a:cubicBezTo>
                        <a:pt x="6993" y="7814"/>
                        <a:pt x="6893" y="7613"/>
                        <a:pt x="6667" y="7288"/>
                      </a:cubicBezTo>
                      <a:cubicBezTo>
                        <a:pt x="6366" y="6761"/>
                        <a:pt x="6041" y="6235"/>
                        <a:pt x="5740" y="5734"/>
                      </a:cubicBezTo>
                      <a:cubicBezTo>
                        <a:pt x="5414" y="5207"/>
                        <a:pt x="5013" y="4781"/>
                        <a:pt x="4687" y="4355"/>
                      </a:cubicBezTo>
                      <a:cubicBezTo>
                        <a:pt x="4386" y="3954"/>
                        <a:pt x="4061" y="3528"/>
                        <a:pt x="3760" y="3227"/>
                      </a:cubicBezTo>
                      <a:cubicBezTo>
                        <a:pt x="3334" y="2801"/>
                        <a:pt x="3008" y="2476"/>
                        <a:pt x="2808" y="2175"/>
                      </a:cubicBezTo>
                      <a:cubicBezTo>
                        <a:pt x="2507" y="1974"/>
                        <a:pt x="2181" y="1649"/>
                        <a:pt x="1980" y="1448"/>
                      </a:cubicBezTo>
                      <a:cubicBezTo>
                        <a:pt x="1454" y="922"/>
                        <a:pt x="1028" y="596"/>
                        <a:pt x="727" y="395"/>
                      </a:cubicBezTo>
                      <a:cubicBezTo>
                        <a:pt x="402" y="195"/>
                        <a:pt x="301" y="95"/>
                        <a:pt x="301" y="95"/>
                      </a:cubicBezTo>
                      <a:cubicBezTo>
                        <a:pt x="251" y="32"/>
                        <a:pt x="20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5752;p37"/>
                <p:cNvSpPr/>
                <p:nvPr/>
              </p:nvSpPr>
              <p:spPr>
                <a:xfrm>
                  <a:off x="3699848" y="3292486"/>
                  <a:ext cx="39398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7721" extrusionOk="0">
                      <a:moveTo>
                        <a:pt x="1" y="1"/>
                      </a:moveTo>
                      <a:lnTo>
                        <a:pt x="1" y="302"/>
                      </a:lnTo>
                      <a:cubicBezTo>
                        <a:pt x="1" y="527"/>
                        <a:pt x="101" y="828"/>
                        <a:pt x="201" y="1254"/>
                      </a:cubicBezTo>
                      <a:cubicBezTo>
                        <a:pt x="201" y="1555"/>
                        <a:pt x="327" y="1981"/>
                        <a:pt x="427" y="2407"/>
                      </a:cubicBezTo>
                      <a:cubicBezTo>
                        <a:pt x="527" y="2808"/>
                        <a:pt x="527" y="3334"/>
                        <a:pt x="527" y="3861"/>
                      </a:cubicBezTo>
                      <a:lnTo>
                        <a:pt x="527" y="4587"/>
                      </a:lnTo>
                      <a:lnTo>
                        <a:pt x="527" y="5214"/>
                      </a:lnTo>
                      <a:lnTo>
                        <a:pt x="527" y="5841"/>
                      </a:lnTo>
                      <a:cubicBezTo>
                        <a:pt x="527" y="6041"/>
                        <a:pt x="427" y="6267"/>
                        <a:pt x="427" y="6467"/>
                      </a:cubicBezTo>
                      <a:lnTo>
                        <a:pt x="427" y="7294"/>
                      </a:lnTo>
                      <a:lnTo>
                        <a:pt x="427" y="7720"/>
                      </a:lnTo>
                      <a:cubicBezTo>
                        <a:pt x="427" y="7720"/>
                        <a:pt x="527" y="7620"/>
                        <a:pt x="527" y="7420"/>
                      </a:cubicBezTo>
                      <a:cubicBezTo>
                        <a:pt x="627" y="7194"/>
                        <a:pt x="728" y="6893"/>
                        <a:pt x="728" y="6467"/>
                      </a:cubicBezTo>
                      <a:cubicBezTo>
                        <a:pt x="828" y="6367"/>
                        <a:pt x="828" y="6166"/>
                        <a:pt x="828" y="5941"/>
                      </a:cubicBezTo>
                      <a:cubicBezTo>
                        <a:pt x="828" y="5740"/>
                        <a:pt x="953" y="5540"/>
                        <a:pt x="953" y="5214"/>
                      </a:cubicBezTo>
                      <a:lnTo>
                        <a:pt x="953" y="4487"/>
                      </a:lnTo>
                      <a:cubicBezTo>
                        <a:pt x="953" y="4287"/>
                        <a:pt x="953" y="4061"/>
                        <a:pt x="828" y="3760"/>
                      </a:cubicBezTo>
                      <a:cubicBezTo>
                        <a:pt x="828" y="3334"/>
                        <a:pt x="728" y="2808"/>
                        <a:pt x="728" y="2407"/>
                      </a:cubicBezTo>
                      <a:cubicBezTo>
                        <a:pt x="627" y="1881"/>
                        <a:pt x="627" y="1455"/>
                        <a:pt x="527" y="1154"/>
                      </a:cubicBezTo>
                      <a:cubicBezTo>
                        <a:pt x="427" y="728"/>
                        <a:pt x="327" y="527"/>
                        <a:pt x="201" y="302"/>
                      </a:cubicBezTo>
                      <a:cubicBezTo>
                        <a:pt x="101" y="10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37"/>
                <p:cNvSpPr/>
                <p:nvPr/>
              </p:nvSpPr>
              <p:spPr>
                <a:xfrm>
                  <a:off x="3902744" y="2279198"/>
                  <a:ext cx="55917" cy="49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1906" extrusionOk="0">
                      <a:moveTo>
                        <a:pt x="1253" y="0"/>
                      </a:moveTo>
                      <a:cubicBezTo>
                        <a:pt x="1253" y="0"/>
                        <a:pt x="1153" y="201"/>
                        <a:pt x="1053" y="502"/>
                      </a:cubicBezTo>
                      <a:cubicBezTo>
                        <a:pt x="927" y="727"/>
                        <a:pt x="927" y="828"/>
                        <a:pt x="827" y="1028"/>
                      </a:cubicBezTo>
                      <a:cubicBezTo>
                        <a:pt x="827" y="1354"/>
                        <a:pt x="727" y="1554"/>
                        <a:pt x="627" y="1880"/>
                      </a:cubicBezTo>
                      <a:cubicBezTo>
                        <a:pt x="526" y="2381"/>
                        <a:pt x="426" y="3008"/>
                        <a:pt x="301" y="3760"/>
                      </a:cubicBezTo>
                      <a:cubicBezTo>
                        <a:pt x="301" y="4061"/>
                        <a:pt x="301" y="4487"/>
                        <a:pt x="201" y="4787"/>
                      </a:cubicBezTo>
                      <a:cubicBezTo>
                        <a:pt x="201" y="5214"/>
                        <a:pt x="201" y="5514"/>
                        <a:pt x="100" y="5940"/>
                      </a:cubicBezTo>
                      <a:cubicBezTo>
                        <a:pt x="100" y="6266"/>
                        <a:pt x="0" y="6667"/>
                        <a:pt x="0" y="6993"/>
                      </a:cubicBezTo>
                      <a:lnTo>
                        <a:pt x="0" y="8146"/>
                      </a:lnTo>
                      <a:lnTo>
                        <a:pt x="0" y="9173"/>
                      </a:lnTo>
                      <a:cubicBezTo>
                        <a:pt x="0" y="9499"/>
                        <a:pt x="100" y="9800"/>
                        <a:pt x="100" y="10026"/>
                      </a:cubicBezTo>
                      <a:cubicBezTo>
                        <a:pt x="100" y="10326"/>
                        <a:pt x="100" y="10527"/>
                        <a:pt x="201" y="10853"/>
                      </a:cubicBezTo>
                      <a:cubicBezTo>
                        <a:pt x="201" y="11053"/>
                        <a:pt x="201" y="11279"/>
                        <a:pt x="301" y="11379"/>
                      </a:cubicBezTo>
                      <a:cubicBezTo>
                        <a:pt x="301" y="11680"/>
                        <a:pt x="426" y="11905"/>
                        <a:pt x="426" y="11905"/>
                      </a:cubicBezTo>
                      <a:lnTo>
                        <a:pt x="426" y="11379"/>
                      </a:lnTo>
                      <a:lnTo>
                        <a:pt x="426" y="10752"/>
                      </a:lnTo>
                      <a:lnTo>
                        <a:pt x="426" y="10026"/>
                      </a:lnTo>
                      <a:lnTo>
                        <a:pt x="426" y="9073"/>
                      </a:lnTo>
                      <a:lnTo>
                        <a:pt x="426" y="8146"/>
                      </a:lnTo>
                      <a:lnTo>
                        <a:pt x="426" y="5940"/>
                      </a:lnTo>
                      <a:cubicBezTo>
                        <a:pt x="426" y="5214"/>
                        <a:pt x="526" y="4487"/>
                        <a:pt x="627" y="3760"/>
                      </a:cubicBezTo>
                      <a:cubicBezTo>
                        <a:pt x="727" y="3133"/>
                        <a:pt x="927" y="2381"/>
                        <a:pt x="1053" y="1880"/>
                      </a:cubicBezTo>
                      <a:cubicBezTo>
                        <a:pt x="1153" y="828"/>
                        <a:pt x="1354" y="101"/>
                        <a:pt x="1354" y="101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37"/>
                <p:cNvSpPr/>
                <p:nvPr/>
              </p:nvSpPr>
              <p:spPr>
                <a:xfrm>
                  <a:off x="3868591" y="2916798"/>
                  <a:ext cx="279460" cy="37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9098" extrusionOk="0">
                      <a:moveTo>
                        <a:pt x="6667" y="0"/>
                      </a:moveTo>
                      <a:cubicBezTo>
                        <a:pt x="6667" y="0"/>
                        <a:pt x="6567" y="100"/>
                        <a:pt x="6366" y="326"/>
                      </a:cubicBezTo>
                      <a:cubicBezTo>
                        <a:pt x="6140" y="526"/>
                        <a:pt x="5840" y="852"/>
                        <a:pt x="5414" y="1253"/>
                      </a:cubicBezTo>
                      <a:cubicBezTo>
                        <a:pt x="5113" y="1679"/>
                        <a:pt x="4787" y="2206"/>
                        <a:pt x="4386" y="2732"/>
                      </a:cubicBezTo>
                      <a:cubicBezTo>
                        <a:pt x="3960" y="3233"/>
                        <a:pt x="3534" y="3860"/>
                        <a:pt x="3133" y="4386"/>
                      </a:cubicBezTo>
                      <a:cubicBezTo>
                        <a:pt x="2707" y="4912"/>
                        <a:pt x="2281" y="5539"/>
                        <a:pt x="1880" y="6065"/>
                      </a:cubicBezTo>
                      <a:cubicBezTo>
                        <a:pt x="1554" y="6592"/>
                        <a:pt x="1128" y="7118"/>
                        <a:pt x="927" y="7519"/>
                      </a:cubicBezTo>
                      <a:cubicBezTo>
                        <a:pt x="301" y="8471"/>
                        <a:pt x="0" y="9098"/>
                        <a:pt x="0" y="9098"/>
                      </a:cubicBezTo>
                      <a:cubicBezTo>
                        <a:pt x="0" y="9098"/>
                        <a:pt x="201" y="8998"/>
                        <a:pt x="301" y="8772"/>
                      </a:cubicBezTo>
                      <a:cubicBezTo>
                        <a:pt x="501" y="8471"/>
                        <a:pt x="827" y="8146"/>
                        <a:pt x="1128" y="7745"/>
                      </a:cubicBezTo>
                      <a:cubicBezTo>
                        <a:pt x="1454" y="7319"/>
                        <a:pt x="1754" y="6792"/>
                        <a:pt x="2181" y="6266"/>
                      </a:cubicBezTo>
                      <a:cubicBezTo>
                        <a:pt x="2607" y="5740"/>
                        <a:pt x="3008" y="5238"/>
                        <a:pt x="3434" y="4612"/>
                      </a:cubicBezTo>
                      <a:cubicBezTo>
                        <a:pt x="3759" y="3985"/>
                        <a:pt x="4160" y="3459"/>
                        <a:pt x="4587" y="2933"/>
                      </a:cubicBezTo>
                      <a:cubicBezTo>
                        <a:pt x="5013" y="2406"/>
                        <a:pt x="5414" y="1880"/>
                        <a:pt x="5739" y="1479"/>
                      </a:cubicBezTo>
                      <a:cubicBezTo>
                        <a:pt x="6040" y="1053"/>
                        <a:pt x="6366" y="727"/>
                        <a:pt x="6466" y="526"/>
                      </a:cubicBezTo>
                      <a:cubicBezTo>
                        <a:pt x="6667" y="226"/>
                        <a:pt x="6767" y="100"/>
                        <a:pt x="6767" y="100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37"/>
                <p:cNvSpPr/>
                <p:nvPr/>
              </p:nvSpPr>
              <p:spPr>
                <a:xfrm>
                  <a:off x="3665694" y="2619741"/>
                  <a:ext cx="262941" cy="37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7" h="9174" extrusionOk="0">
                      <a:moveTo>
                        <a:pt x="1" y="0"/>
                      </a:moveTo>
                      <a:lnTo>
                        <a:pt x="1" y="100"/>
                      </a:lnTo>
                      <a:cubicBezTo>
                        <a:pt x="1" y="100"/>
                        <a:pt x="201" y="201"/>
                        <a:pt x="402" y="401"/>
                      </a:cubicBezTo>
                      <a:lnTo>
                        <a:pt x="1254" y="1253"/>
                      </a:lnTo>
                      <a:lnTo>
                        <a:pt x="1880" y="1880"/>
                      </a:lnTo>
                      <a:lnTo>
                        <a:pt x="2507" y="2506"/>
                      </a:lnTo>
                      <a:cubicBezTo>
                        <a:pt x="2708" y="2807"/>
                        <a:pt x="3033" y="3033"/>
                        <a:pt x="3234" y="3333"/>
                      </a:cubicBezTo>
                      <a:cubicBezTo>
                        <a:pt x="3434" y="3534"/>
                        <a:pt x="3660" y="3860"/>
                        <a:pt x="3760" y="4161"/>
                      </a:cubicBezTo>
                      <a:cubicBezTo>
                        <a:pt x="3961" y="4486"/>
                        <a:pt x="4161" y="4687"/>
                        <a:pt x="4286" y="5013"/>
                      </a:cubicBezTo>
                      <a:cubicBezTo>
                        <a:pt x="4487" y="5313"/>
                        <a:pt x="4687" y="5639"/>
                        <a:pt x="4788" y="5940"/>
                      </a:cubicBezTo>
                      <a:cubicBezTo>
                        <a:pt x="5013" y="6166"/>
                        <a:pt x="5114" y="6466"/>
                        <a:pt x="5214" y="6792"/>
                      </a:cubicBezTo>
                      <a:cubicBezTo>
                        <a:pt x="5314" y="6892"/>
                        <a:pt x="5414" y="6993"/>
                        <a:pt x="5414" y="7093"/>
                      </a:cubicBezTo>
                      <a:cubicBezTo>
                        <a:pt x="5540" y="7293"/>
                        <a:pt x="5540" y="7419"/>
                        <a:pt x="5640" y="7519"/>
                      </a:cubicBezTo>
                      <a:cubicBezTo>
                        <a:pt x="5740" y="7719"/>
                        <a:pt x="5840" y="7920"/>
                        <a:pt x="5840" y="8146"/>
                      </a:cubicBezTo>
                      <a:cubicBezTo>
                        <a:pt x="5941" y="8346"/>
                        <a:pt x="6041" y="8547"/>
                        <a:pt x="6041" y="8672"/>
                      </a:cubicBezTo>
                      <a:cubicBezTo>
                        <a:pt x="6166" y="8973"/>
                        <a:pt x="6266" y="9073"/>
                        <a:pt x="6266" y="9073"/>
                      </a:cubicBezTo>
                      <a:lnTo>
                        <a:pt x="6266" y="9173"/>
                      </a:lnTo>
                      <a:lnTo>
                        <a:pt x="6367" y="9073"/>
                      </a:lnTo>
                      <a:cubicBezTo>
                        <a:pt x="6367" y="9073"/>
                        <a:pt x="6266" y="8872"/>
                        <a:pt x="6266" y="8672"/>
                      </a:cubicBezTo>
                      <a:cubicBezTo>
                        <a:pt x="6166" y="8446"/>
                        <a:pt x="6166" y="8246"/>
                        <a:pt x="6041" y="8045"/>
                      </a:cubicBezTo>
                      <a:cubicBezTo>
                        <a:pt x="6041" y="7820"/>
                        <a:pt x="5941" y="7619"/>
                        <a:pt x="5840" y="7419"/>
                      </a:cubicBezTo>
                      <a:cubicBezTo>
                        <a:pt x="5840" y="7293"/>
                        <a:pt x="5840" y="7093"/>
                        <a:pt x="5740" y="6993"/>
                      </a:cubicBezTo>
                      <a:cubicBezTo>
                        <a:pt x="5740" y="6892"/>
                        <a:pt x="5640" y="6667"/>
                        <a:pt x="5540" y="6567"/>
                      </a:cubicBezTo>
                      <a:cubicBezTo>
                        <a:pt x="5414" y="6266"/>
                        <a:pt x="5314" y="6040"/>
                        <a:pt x="5214" y="5740"/>
                      </a:cubicBezTo>
                      <a:cubicBezTo>
                        <a:pt x="5013" y="5414"/>
                        <a:pt x="4913" y="5113"/>
                        <a:pt x="4687" y="4787"/>
                      </a:cubicBezTo>
                      <a:cubicBezTo>
                        <a:pt x="4487" y="4486"/>
                        <a:pt x="4286" y="4286"/>
                        <a:pt x="4061" y="3960"/>
                      </a:cubicBezTo>
                      <a:cubicBezTo>
                        <a:pt x="3860" y="3659"/>
                        <a:pt x="3660" y="3434"/>
                        <a:pt x="3434" y="3133"/>
                      </a:cubicBezTo>
                      <a:cubicBezTo>
                        <a:pt x="3234" y="2807"/>
                        <a:pt x="2908" y="2607"/>
                        <a:pt x="2708" y="2406"/>
                      </a:cubicBezTo>
                      <a:cubicBezTo>
                        <a:pt x="2281" y="1880"/>
                        <a:pt x="1880" y="1354"/>
                        <a:pt x="1555" y="1028"/>
                      </a:cubicBezTo>
                      <a:cubicBezTo>
                        <a:pt x="1354" y="827"/>
                        <a:pt x="1154" y="727"/>
                        <a:pt x="928" y="627"/>
                      </a:cubicBezTo>
                      <a:cubicBezTo>
                        <a:pt x="828" y="401"/>
                        <a:pt x="627" y="301"/>
                        <a:pt x="527" y="201"/>
                      </a:cubicBezTo>
                      <a:cubicBezTo>
                        <a:pt x="201" y="10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56" name="Google Shape;5756;p37"/>
              <p:cNvSpPr/>
              <p:nvPr/>
            </p:nvSpPr>
            <p:spPr>
              <a:xfrm rot="5024223" flipH="1">
                <a:off x="3533275" y="3680967"/>
                <a:ext cx="227044" cy="642191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2758" extrusionOk="0">
                    <a:moveTo>
                      <a:pt x="260" y="1"/>
                    </a:moveTo>
                    <a:cubicBezTo>
                      <a:pt x="220" y="1"/>
                      <a:pt x="163" y="26"/>
                      <a:pt x="101" y="76"/>
                    </a:cubicBezTo>
                    <a:cubicBezTo>
                      <a:pt x="0" y="76"/>
                      <a:pt x="0" y="201"/>
                      <a:pt x="0" y="301"/>
                    </a:cubicBezTo>
                    <a:cubicBezTo>
                      <a:pt x="0" y="301"/>
                      <a:pt x="226" y="702"/>
                      <a:pt x="527" y="1229"/>
                    </a:cubicBezTo>
                    <a:cubicBezTo>
                      <a:pt x="727" y="1555"/>
                      <a:pt x="953" y="1855"/>
                      <a:pt x="1153" y="2281"/>
                    </a:cubicBezTo>
                    <a:cubicBezTo>
                      <a:pt x="1479" y="2582"/>
                      <a:pt x="1680" y="3008"/>
                      <a:pt x="1880" y="3535"/>
                    </a:cubicBezTo>
                    <a:cubicBezTo>
                      <a:pt x="2106" y="3735"/>
                      <a:pt x="2206" y="4061"/>
                      <a:pt x="2406" y="4261"/>
                    </a:cubicBezTo>
                    <a:cubicBezTo>
                      <a:pt x="2507" y="4587"/>
                      <a:pt x="2732" y="4788"/>
                      <a:pt x="2832" y="5088"/>
                    </a:cubicBezTo>
                    <a:cubicBezTo>
                      <a:pt x="3133" y="5615"/>
                      <a:pt x="3559" y="6241"/>
                      <a:pt x="3860" y="6868"/>
                    </a:cubicBezTo>
                    <a:cubicBezTo>
                      <a:pt x="4086" y="7494"/>
                      <a:pt x="4386" y="8121"/>
                      <a:pt x="4712" y="8848"/>
                    </a:cubicBezTo>
                    <a:cubicBezTo>
                      <a:pt x="4913" y="9474"/>
                      <a:pt x="5113" y="10226"/>
                      <a:pt x="5439" y="10953"/>
                    </a:cubicBezTo>
                    <a:cubicBezTo>
                      <a:pt x="5639" y="11680"/>
                      <a:pt x="5865" y="12307"/>
                      <a:pt x="6066" y="13033"/>
                    </a:cubicBezTo>
                    <a:cubicBezTo>
                      <a:pt x="6266" y="13760"/>
                      <a:pt x="6366" y="14387"/>
                      <a:pt x="6592" y="15114"/>
                    </a:cubicBezTo>
                    <a:cubicBezTo>
                      <a:pt x="6692" y="15740"/>
                      <a:pt x="6792" y="16492"/>
                      <a:pt x="6893" y="17119"/>
                    </a:cubicBezTo>
                    <a:cubicBezTo>
                      <a:pt x="6893" y="17419"/>
                      <a:pt x="6993" y="17745"/>
                      <a:pt x="6993" y="18046"/>
                    </a:cubicBezTo>
                    <a:cubicBezTo>
                      <a:pt x="6993" y="18372"/>
                      <a:pt x="7118" y="18572"/>
                      <a:pt x="7118" y="18873"/>
                    </a:cubicBezTo>
                    <a:cubicBezTo>
                      <a:pt x="7118" y="19399"/>
                      <a:pt x="7218" y="19926"/>
                      <a:pt x="7218" y="20352"/>
                    </a:cubicBezTo>
                    <a:cubicBezTo>
                      <a:pt x="7319" y="20878"/>
                      <a:pt x="7319" y="21179"/>
                      <a:pt x="7319" y="21505"/>
                    </a:cubicBezTo>
                    <a:cubicBezTo>
                      <a:pt x="7419" y="21906"/>
                      <a:pt x="7419" y="22131"/>
                      <a:pt x="7419" y="22332"/>
                    </a:cubicBezTo>
                    <a:lnTo>
                      <a:pt x="7419" y="22532"/>
                    </a:lnTo>
                    <a:cubicBezTo>
                      <a:pt x="7419" y="22632"/>
                      <a:pt x="7519" y="22758"/>
                      <a:pt x="7619" y="22758"/>
                    </a:cubicBezTo>
                    <a:cubicBezTo>
                      <a:pt x="7745" y="22758"/>
                      <a:pt x="7845" y="22758"/>
                      <a:pt x="7845" y="22532"/>
                    </a:cubicBezTo>
                    <a:lnTo>
                      <a:pt x="7945" y="22332"/>
                    </a:lnTo>
                    <a:lnTo>
                      <a:pt x="7945" y="21505"/>
                    </a:lnTo>
                    <a:cubicBezTo>
                      <a:pt x="7945" y="21179"/>
                      <a:pt x="8046" y="20753"/>
                      <a:pt x="8046" y="20352"/>
                    </a:cubicBezTo>
                    <a:cubicBezTo>
                      <a:pt x="8046" y="19825"/>
                      <a:pt x="7945" y="19399"/>
                      <a:pt x="7945" y="18773"/>
                    </a:cubicBezTo>
                    <a:cubicBezTo>
                      <a:pt x="7845" y="18246"/>
                      <a:pt x="7845" y="17620"/>
                      <a:pt x="7619" y="16993"/>
                    </a:cubicBezTo>
                    <a:cubicBezTo>
                      <a:pt x="7519" y="16367"/>
                      <a:pt x="7419" y="15640"/>
                      <a:pt x="7218" y="15013"/>
                    </a:cubicBezTo>
                    <a:cubicBezTo>
                      <a:pt x="7118" y="14286"/>
                      <a:pt x="6893" y="13560"/>
                      <a:pt x="6692" y="12833"/>
                    </a:cubicBezTo>
                    <a:cubicBezTo>
                      <a:pt x="6592" y="12507"/>
                      <a:pt x="6492" y="12106"/>
                      <a:pt x="6366" y="11780"/>
                    </a:cubicBezTo>
                    <a:cubicBezTo>
                      <a:pt x="6266" y="11479"/>
                      <a:pt x="6166" y="11053"/>
                      <a:pt x="5965" y="10728"/>
                    </a:cubicBezTo>
                    <a:cubicBezTo>
                      <a:pt x="5740" y="10001"/>
                      <a:pt x="5439" y="9274"/>
                      <a:pt x="5113" y="8647"/>
                    </a:cubicBezTo>
                    <a:cubicBezTo>
                      <a:pt x="4812" y="7921"/>
                      <a:pt x="4487" y="7294"/>
                      <a:pt x="4186" y="6667"/>
                    </a:cubicBezTo>
                    <a:cubicBezTo>
                      <a:pt x="3860" y="6041"/>
                      <a:pt x="3660" y="5414"/>
                      <a:pt x="3359" y="4788"/>
                    </a:cubicBezTo>
                    <a:cubicBezTo>
                      <a:pt x="3133" y="4261"/>
                      <a:pt x="2832" y="3735"/>
                      <a:pt x="2507" y="3209"/>
                    </a:cubicBezTo>
                    <a:cubicBezTo>
                      <a:pt x="2206" y="2707"/>
                      <a:pt x="1980" y="2281"/>
                      <a:pt x="1680" y="1855"/>
                    </a:cubicBezTo>
                    <a:cubicBezTo>
                      <a:pt x="1354" y="1555"/>
                      <a:pt x="1153" y="1229"/>
                      <a:pt x="953" y="928"/>
                    </a:cubicBezTo>
                    <a:cubicBezTo>
                      <a:pt x="627" y="402"/>
                      <a:pt x="326" y="76"/>
                      <a:pt x="326" y="76"/>
                    </a:cubicBezTo>
                    <a:cubicBezTo>
                      <a:pt x="326" y="26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7"/>
              <p:cNvSpPr/>
              <p:nvPr/>
            </p:nvSpPr>
            <p:spPr>
              <a:xfrm rot="5024223" flipH="1">
                <a:off x="3951675" y="4049257"/>
                <a:ext cx="146396" cy="14989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312" extrusionOk="0">
                    <a:moveTo>
                      <a:pt x="1013" y="0"/>
                    </a:moveTo>
                    <a:cubicBezTo>
                      <a:pt x="403" y="0"/>
                      <a:pt x="0" y="309"/>
                      <a:pt x="50" y="665"/>
                    </a:cubicBezTo>
                    <a:cubicBezTo>
                      <a:pt x="165" y="2583"/>
                      <a:pt x="3627" y="5312"/>
                      <a:pt x="4912" y="5312"/>
                    </a:cubicBezTo>
                    <a:cubicBezTo>
                      <a:pt x="5021" y="5312"/>
                      <a:pt x="5113" y="5292"/>
                      <a:pt x="5187" y="5252"/>
                    </a:cubicBezTo>
                    <a:cubicBezTo>
                      <a:pt x="5187" y="5252"/>
                      <a:pt x="5187" y="3272"/>
                      <a:pt x="3308" y="1292"/>
                    </a:cubicBezTo>
                    <a:cubicBezTo>
                      <a:pt x="2503" y="334"/>
                      <a:pt x="1646" y="0"/>
                      <a:pt x="1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7"/>
              <p:cNvSpPr/>
              <p:nvPr/>
            </p:nvSpPr>
            <p:spPr>
              <a:xfrm rot="5024223" flipH="1">
                <a:off x="3798092" y="4067892"/>
                <a:ext cx="140414" cy="64140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2273" extrusionOk="0">
                    <a:moveTo>
                      <a:pt x="1489" y="0"/>
                    </a:moveTo>
                    <a:cubicBezTo>
                      <a:pt x="760" y="0"/>
                      <a:pt x="133" y="312"/>
                      <a:pt x="64" y="817"/>
                    </a:cubicBezTo>
                    <a:cubicBezTo>
                      <a:pt x="1" y="1726"/>
                      <a:pt x="1408" y="2272"/>
                      <a:pt x="2802" y="2272"/>
                    </a:cubicBezTo>
                    <a:cubicBezTo>
                      <a:pt x="3638" y="2272"/>
                      <a:pt x="4469" y="2076"/>
                      <a:pt x="4976" y="1644"/>
                    </a:cubicBezTo>
                    <a:cubicBezTo>
                      <a:pt x="4976" y="1644"/>
                      <a:pt x="3723" y="616"/>
                      <a:pt x="2470" y="190"/>
                    </a:cubicBezTo>
                    <a:cubicBezTo>
                      <a:pt x="2149" y="60"/>
                      <a:pt x="1809" y="0"/>
                      <a:pt x="1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7"/>
              <p:cNvSpPr/>
              <p:nvPr/>
            </p:nvSpPr>
            <p:spPr>
              <a:xfrm rot="5024223" flipH="1">
                <a:off x="3661536" y="4010576"/>
                <a:ext cx="143405" cy="69078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448" extrusionOk="0">
                    <a:moveTo>
                      <a:pt x="1289" y="1"/>
                    </a:moveTo>
                    <a:cubicBezTo>
                      <a:pt x="568" y="1"/>
                      <a:pt x="69" y="285"/>
                      <a:pt x="69" y="745"/>
                    </a:cubicBezTo>
                    <a:cubicBezTo>
                      <a:pt x="1" y="1815"/>
                      <a:pt x="1556" y="2448"/>
                      <a:pt x="3089" y="2448"/>
                    </a:cubicBezTo>
                    <a:cubicBezTo>
                      <a:pt x="3817" y="2448"/>
                      <a:pt x="4540" y="2305"/>
                      <a:pt x="5081" y="1998"/>
                    </a:cubicBezTo>
                    <a:cubicBezTo>
                      <a:pt x="5081" y="1998"/>
                      <a:pt x="3728" y="645"/>
                      <a:pt x="2149" y="118"/>
                    </a:cubicBezTo>
                    <a:cubicBezTo>
                      <a:pt x="1842" y="38"/>
                      <a:pt x="1551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7"/>
              <p:cNvSpPr/>
              <p:nvPr/>
            </p:nvSpPr>
            <p:spPr>
              <a:xfrm rot="5024223" flipH="1">
                <a:off x="3517346" y="3973931"/>
                <a:ext cx="145465" cy="81946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904" extrusionOk="0">
                    <a:moveTo>
                      <a:pt x="1252" y="1"/>
                    </a:moveTo>
                    <a:cubicBezTo>
                      <a:pt x="744" y="1"/>
                      <a:pt x="383" y="212"/>
                      <a:pt x="267" y="633"/>
                    </a:cubicBezTo>
                    <a:cubicBezTo>
                      <a:pt x="0" y="1844"/>
                      <a:pt x="2187" y="2904"/>
                      <a:pt x="4020" y="2904"/>
                    </a:cubicBezTo>
                    <a:cubicBezTo>
                      <a:pt x="4426" y="2904"/>
                      <a:pt x="4814" y="2852"/>
                      <a:pt x="5154" y="2739"/>
                    </a:cubicBezTo>
                    <a:cubicBezTo>
                      <a:pt x="5154" y="2739"/>
                      <a:pt x="4026" y="1059"/>
                      <a:pt x="2548" y="333"/>
                    </a:cubicBezTo>
                    <a:cubicBezTo>
                      <a:pt x="2064" y="111"/>
                      <a:pt x="1619" y="1"/>
                      <a:pt x="1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7"/>
              <p:cNvSpPr/>
              <p:nvPr/>
            </p:nvSpPr>
            <p:spPr>
              <a:xfrm rot="5024223" flipH="1">
                <a:off x="3580362" y="3803660"/>
                <a:ext cx="97635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146" extrusionOk="0">
                    <a:moveTo>
                      <a:pt x="1675" y="0"/>
                    </a:moveTo>
                    <a:cubicBezTo>
                      <a:pt x="1166" y="0"/>
                      <a:pt x="664" y="599"/>
                      <a:pt x="426" y="1587"/>
                    </a:cubicBezTo>
                    <a:cubicBezTo>
                      <a:pt x="0" y="3166"/>
                      <a:pt x="527" y="5146"/>
                      <a:pt x="527" y="5146"/>
                    </a:cubicBezTo>
                    <a:cubicBezTo>
                      <a:pt x="2206" y="4093"/>
                      <a:pt x="3459" y="860"/>
                      <a:pt x="2081" y="133"/>
                    </a:cubicBezTo>
                    <a:cubicBezTo>
                      <a:pt x="1948" y="43"/>
                      <a:pt x="1811" y="0"/>
                      <a:pt x="16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7"/>
              <p:cNvSpPr/>
              <p:nvPr/>
            </p:nvSpPr>
            <p:spPr>
              <a:xfrm rot="5024223" flipH="1">
                <a:off x="3743587" y="3847610"/>
                <a:ext cx="91258" cy="1467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199" extrusionOk="0">
                    <a:moveTo>
                      <a:pt x="1445" y="1"/>
                    </a:moveTo>
                    <a:cubicBezTo>
                      <a:pt x="911" y="1"/>
                      <a:pt x="384" y="626"/>
                      <a:pt x="301" y="1765"/>
                    </a:cubicBezTo>
                    <a:cubicBezTo>
                      <a:pt x="0" y="3319"/>
                      <a:pt x="727" y="5198"/>
                      <a:pt x="727" y="5198"/>
                    </a:cubicBezTo>
                    <a:cubicBezTo>
                      <a:pt x="2281" y="3945"/>
                      <a:pt x="3233" y="612"/>
                      <a:pt x="1780" y="86"/>
                    </a:cubicBezTo>
                    <a:cubicBezTo>
                      <a:pt x="1670" y="29"/>
                      <a:pt x="1557" y="1"/>
                      <a:pt x="1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7"/>
              <p:cNvSpPr/>
              <p:nvPr/>
            </p:nvSpPr>
            <p:spPr>
              <a:xfrm rot="5024223" flipH="1">
                <a:off x="3893612" y="3914660"/>
                <a:ext cx="79801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220" extrusionOk="0">
                    <a:moveTo>
                      <a:pt x="1282" y="0"/>
                    </a:moveTo>
                    <a:cubicBezTo>
                      <a:pt x="572" y="0"/>
                      <a:pt x="0" y="1101"/>
                      <a:pt x="121" y="2086"/>
                    </a:cubicBezTo>
                    <a:cubicBezTo>
                      <a:pt x="221" y="3465"/>
                      <a:pt x="1048" y="5219"/>
                      <a:pt x="1048" y="5219"/>
                    </a:cubicBezTo>
                    <a:cubicBezTo>
                      <a:pt x="2502" y="4192"/>
                      <a:pt x="2827" y="332"/>
                      <a:pt x="1374" y="6"/>
                    </a:cubicBezTo>
                    <a:cubicBezTo>
                      <a:pt x="1343" y="2"/>
                      <a:pt x="1312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4" name="Google Shape;5764;p37"/>
            <p:cNvSpPr/>
            <p:nvPr/>
          </p:nvSpPr>
          <p:spPr>
            <a:xfrm rot="-5775777" flipH="1">
              <a:off x="1271287" y="1592753"/>
              <a:ext cx="227044" cy="642191"/>
            </a:xfrm>
            <a:custGeom>
              <a:avLst/>
              <a:gdLst/>
              <a:ahLst/>
              <a:cxnLst/>
              <a:rect l="l" t="t" r="r" b="b"/>
              <a:pathLst>
                <a:path w="8046" h="22758" extrusionOk="0">
                  <a:moveTo>
                    <a:pt x="260" y="1"/>
                  </a:moveTo>
                  <a:cubicBezTo>
                    <a:pt x="220" y="1"/>
                    <a:pt x="163" y="26"/>
                    <a:pt x="101" y="76"/>
                  </a:cubicBezTo>
                  <a:cubicBezTo>
                    <a:pt x="0" y="76"/>
                    <a:pt x="0" y="201"/>
                    <a:pt x="0" y="301"/>
                  </a:cubicBezTo>
                  <a:cubicBezTo>
                    <a:pt x="0" y="301"/>
                    <a:pt x="226" y="702"/>
                    <a:pt x="527" y="1229"/>
                  </a:cubicBezTo>
                  <a:cubicBezTo>
                    <a:pt x="727" y="1555"/>
                    <a:pt x="953" y="1855"/>
                    <a:pt x="1153" y="2281"/>
                  </a:cubicBezTo>
                  <a:cubicBezTo>
                    <a:pt x="1479" y="2582"/>
                    <a:pt x="1680" y="3008"/>
                    <a:pt x="1880" y="3535"/>
                  </a:cubicBezTo>
                  <a:cubicBezTo>
                    <a:pt x="2106" y="3735"/>
                    <a:pt x="2206" y="4061"/>
                    <a:pt x="2406" y="4261"/>
                  </a:cubicBezTo>
                  <a:cubicBezTo>
                    <a:pt x="2507" y="4587"/>
                    <a:pt x="2732" y="4788"/>
                    <a:pt x="2832" y="5088"/>
                  </a:cubicBezTo>
                  <a:cubicBezTo>
                    <a:pt x="3133" y="5615"/>
                    <a:pt x="3559" y="6241"/>
                    <a:pt x="3860" y="6868"/>
                  </a:cubicBezTo>
                  <a:cubicBezTo>
                    <a:pt x="4086" y="7494"/>
                    <a:pt x="4386" y="8121"/>
                    <a:pt x="4712" y="8848"/>
                  </a:cubicBezTo>
                  <a:cubicBezTo>
                    <a:pt x="4913" y="9474"/>
                    <a:pt x="5113" y="10226"/>
                    <a:pt x="5439" y="10953"/>
                  </a:cubicBezTo>
                  <a:cubicBezTo>
                    <a:pt x="5639" y="11680"/>
                    <a:pt x="5865" y="12307"/>
                    <a:pt x="6066" y="13033"/>
                  </a:cubicBezTo>
                  <a:cubicBezTo>
                    <a:pt x="6266" y="13760"/>
                    <a:pt x="6366" y="14387"/>
                    <a:pt x="6592" y="15114"/>
                  </a:cubicBezTo>
                  <a:cubicBezTo>
                    <a:pt x="6692" y="15740"/>
                    <a:pt x="6792" y="16492"/>
                    <a:pt x="6893" y="17119"/>
                  </a:cubicBezTo>
                  <a:cubicBezTo>
                    <a:pt x="6893" y="17419"/>
                    <a:pt x="6993" y="17745"/>
                    <a:pt x="6993" y="18046"/>
                  </a:cubicBezTo>
                  <a:cubicBezTo>
                    <a:pt x="6993" y="18372"/>
                    <a:pt x="7118" y="18572"/>
                    <a:pt x="7118" y="18873"/>
                  </a:cubicBezTo>
                  <a:cubicBezTo>
                    <a:pt x="7118" y="19399"/>
                    <a:pt x="7218" y="19926"/>
                    <a:pt x="7218" y="20352"/>
                  </a:cubicBezTo>
                  <a:cubicBezTo>
                    <a:pt x="7319" y="20878"/>
                    <a:pt x="7319" y="21179"/>
                    <a:pt x="7319" y="21505"/>
                  </a:cubicBezTo>
                  <a:cubicBezTo>
                    <a:pt x="7419" y="21906"/>
                    <a:pt x="7419" y="22131"/>
                    <a:pt x="7419" y="22332"/>
                  </a:cubicBezTo>
                  <a:lnTo>
                    <a:pt x="7419" y="22532"/>
                  </a:lnTo>
                  <a:cubicBezTo>
                    <a:pt x="7419" y="22632"/>
                    <a:pt x="7519" y="22758"/>
                    <a:pt x="7619" y="22758"/>
                  </a:cubicBezTo>
                  <a:cubicBezTo>
                    <a:pt x="7745" y="22758"/>
                    <a:pt x="7845" y="22758"/>
                    <a:pt x="7845" y="22532"/>
                  </a:cubicBezTo>
                  <a:lnTo>
                    <a:pt x="7945" y="22332"/>
                  </a:lnTo>
                  <a:lnTo>
                    <a:pt x="7945" y="21505"/>
                  </a:lnTo>
                  <a:cubicBezTo>
                    <a:pt x="7945" y="21179"/>
                    <a:pt x="8046" y="20753"/>
                    <a:pt x="8046" y="20352"/>
                  </a:cubicBezTo>
                  <a:cubicBezTo>
                    <a:pt x="8046" y="19825"/>
                    <a:pt x="7945" y="19399"/>
                    <a:pt x="7945" y="18773"/>
                  </a:cubicBezTo>
                  <a:cubicBezTo>
                    <a:pt x="7845" y="18246"/>
                    <a:pt x="7845" y="17620"/>
                    <a:pt x="7619" y="16993"/>
                  </a:cubicBezTo>
                  <a:cubicBezTo>
                    <a:pt x="7519" y="16367"/>
                    <a:pt x="7419" y="15640"/>
                    <a:pt x="7218" y="15013"/>
                  </a:cubicBezTo>
                  <a:cubicBezTo>
                    <a:pt x="7118" y="14286"/>
                    <a:pt x="6893" y="13560"/>
                    <a:pt x="6692" y="12833"/>
                  </a:cubicBezTo>
                  <a:cubicBezTo>
                    <a:pt x="6592" y="12507"/>
                    <a:pt x="6492" y="12106"/>
                    <a:pt x="6366" y="11780"/>
                  </a:cubicBezTo>
                  <a:cubicBezTo>
                    <a:pt x="6266" y="11479"/>
                    <a:pt x="6166" y="11053"/>
                    <a:pt x="5965" y="10728"/>
                  </a:cubicBezTo>
                  <a:cubicBezTo>
                    <a:pt x="5740" y="10001"/>
                    <a:pt x="5439" y="9274"/>
                    <a:pt x="5113" y="8647"/>
                  </a:cubicBezTo>
                  <a:cubicBezTo>
                    <a:pt x="4812" y="7921"/>
                    <a:pt x="4487" y="7294"/>
                    <a:pt x="4186" y="6667"/>
                  </a:cubicBezTo>
                  <a:cubicBezTo>
                    <a:pt x="3860" y="6041"/>
                    <a:pt x="3660" y="5414"/>
                    <a:pt x="3359" y="4788"/>
                  </a:cubicBezTo>
                  <a:cubicBezTo>
                    <a:pt x="3133" y="4261"/>
                    <a:pt x="2832" y="3735"/>
                    <a:pt x="2507" y="3209"/>
                  </a:cubicBezTo>
                  <a:cubicBezTo>
                    <a:pt x="2206" y="2707"/>
                    <a:pt x="1980" y="2281"/>
                    <a:pt x="1680" y="1855"/>
                  </a:cubicBezTo>
                  <a:cubicBezTo>
                    <a:pt x="1354" y="1555"/>
                    <a:pt x="1153" y="1229"/>
                    <a:pt x="953" y="928"/>
                  </a:cubicBezTo>
                  <a:cubicBezTo>
                    <a:pt x="627" y="402"/>
                    <a:pt x="326" y="76"/>
                    <a:pt x="326" y="76"/>
                  </a:cubicBezTo>
                  <a:cubicBezTo>
                    <a:pt x="326" y="26"/>
                    <a:pt x="301" y="1"/>
                    <a:pt x="26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7"/>
            <p:cNvSpPr/>
            <p:nvPr/>
          </p:nvSpPr>
          <p:spPr>
            <a:xfrm rot="-5775777" flipH="1">
              <a:off x="933535" y="1716759"/>
              <a:ext cx="146396" cy="149895"/>
            </a:xfrm>
            <a:custGeom>
              <a:avLst/>
              <a:gdLst/>
              <a:ahLst/>
              <a:cxnLst/>
              <a:rect l="l" t="t" r="r" b="b"/>
              <a:pathLst>
                <a:path w="5188" h="5312" extrusionOk="0">
                  <a:moveTo>
                    <a:pt x="1013" y="0"/>
                  </a:moveTo>
                  <a:cubicBezTo>
                    <a:pt x="403" y="0"/>
                    <a:pt x="0" y="309"/>
                    <a:pt x="50" y="665"/>
                  </a:cubicBezTo>
                  <a:cubicBezTo>
                    <a:pt x="165" y="2583"/>
                    <a:pt x="3627" y="5312"/>
                    <a:pt x="4912" y="5312"/>
                  </a:cubicBezTo>
                  <a:cubicBezTo>
                    <a:pt x="5021" y="5312"/>
                    <a:pt x="5113" y="5292"/>
                    <a:pt x="5187" y="5252"/>
                  </a:cubicBezTo>
                  <a:cubicBezTo>
                    <a:pt x="5187" y="5252"/>
                    <a:pt x="5187" y="3272"/>
                    <a:pt x="3308" y="1292"/>
                  </a:cubicBezTo>
                  <a:cubicBezTo>
                    <a:pt x="2503" y="334"/>
                    <a:pt x="1646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7"/>
            <p:cNvSpPr/>
            <p:nvPr/>
          </p:nvSpPr>
          <p:spPr>
            <a:xfrm rot="-5775777" flipH="1">
              <a:off x="1093100" y="1783879"/>
              <a:ext cx="140414" cy="64140"/>
            </a:xfrm>
            <a:custGeom>
              <a:avLst/>
              <a:gdLst/>
              <a:ahLst/>
              <a:cxnLst/>
              <a:rect l="l" t="t" r="r" b="b"/>
              <a:pathLst>
                <a:path w="4976" h="2273" extrusionOk="0">
                  <a:moveTo>
                    <a:pt x="1489" y="0"/>
                  </a:moveTo>
                  <a:cubicBezTo>
                    <a:pt x="760" y="0"/>
                    <a:pt x="133" y="312"/>
                    <a:pt x="64" y="817"/>
                  </a:cubicBezTo>
                  <a:cubicBezTo>
                    <a:pt x="1" y="1726"/>
                    <a:pt x="1408" y="2272"/>
                    <a:pt x="2802" y="2272"/>
                  </a:cubicBezTo>
                  <a:cubicBezTo>
                    <a:pt x="3638" y="2272"/>
                    <a:pt x="4469" y="2076"/>
                    <a:pt x="4976" y="1644"/>
                  </a:cubicBezTo>
                  <a:cubicBezTo>
                    <a:pt x="4976" y="1644"/>
                    <a:pt x="3723" y="616"/>
                    <a:pt x="2470" y="190"/>
                  </a:cubicBezTo>
                  <a:cubicBezTo>
                    <a:pt x="2149" y="60"/>
                    <a:pt x="1809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7"/>
            <p:cNvSpPr/>
            <p:nvPr/>
          </p:nvSpPr>
          <p:spPr>
            <a:xfrm rot="-5775777" flipH="1">
              <a:off x="1226666" y="1836257"/>
              <a:ext cx="143405" cy="69078"/>
            </a:xfrm>
            <a:custGeom>
              <a:avLst/>
              <a:gdLst/>
              <a:ahLst/>
              <a:cxnLst/>
              <a:rect l="l" t="t" r="r" b="b"/>
              <a:pathLst>
                <a:path w="5082" h="2448" extrusionOk="0">
                  <a:moveTo>
                    <a:pt x="1289" y="1"/>
                  </a:moveTo>
                  <a:cubicBezTo>
                    <a:pt x="568" y="1"/>
                    <a:pt x="69" y="285"/>
                    <a:pt x="69" y="745"/>
                  </a:cubicBezTo>
                  <a:cubicBezTo>
                    <a:pt x="1" y="1815"/>
                    <a:pt x="1556" y="2448"/>
                    <a:pt x="3089" y="2448"/>
                  </a:cubicBezTo>
                  <a:cubicBezTo>
                    <a:pt x="3817" y="2448"/>
                    <a:pt x="4540" y="2305"/>
                    <a:pt x="5081" y="1998"/>
                  </a:cubicBezTo>
                  <a:cubicBezTo>
                    <a:pt x="5081" y="1998"/>
                    <a:pt x="3728" y="645"/>
                    <a:pt x="2149" y="118"/>
                  </a:cubicBezTo>
                  <a:cubicBezTo>
                    <a:pt x="1842" y="38"/>
                    <a:pt x="1551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7"/>
            <p:cNvSpPr/>
            <p:nvPr/>
          </p:nvSpPr>
          <p:spPr>
            <a:xfrm rot="-5775777" flipH="1">
              <a:off x="1368795" y="1860035"/>
              <a:ext cx="145465" cy="81946"/>
            </a:xfrm>
            <a:custGeom>
              <a:avLst/>
              <a:gdLst/>
              <a:ahLst/>
              <a:cxnLst/>
              <a:rect l="l" t="t" r="r" b="b"/>
              <a:pathLst>
                <a:path w="5155" h="2904" extrusionOk="0">
                  <a:moveTo>
                    <a:pt x="1252" y="1"/>
                  </a:moveTo>
                  <a:cubicBezTo>
                    <a:pt x="744" y="1"/>
                    <a:pt x="383" y="212"/>
                    <a:pt x="267" y="633"/>
                  </a:cubicBezTo>
                  <a:cubicBezTo>
                    <a:pt x="0" y="1844"/>
                    <a:pt x="2187" y="2904"/>
                    <a:pt x="4020" y="2904"/>
                  </a:cubicBezTo>
                  <a:cubicBezTo>
                    <a:pt x="4426" y="2904"/>
                    <a:pt x="4814" y="2852"/>
                    <a:pt x="5154" y="2739"/>
                  </a:cubicBezTo>
                  <a:cubicBezTo>
                    <a:pt x="5154" y="2739"/>
                    <a:pt x="4026" y="1059"/>
                    <a:pt x="2548" y="333"/>
                  </a:cubicBezTo>
                  <a:cubicBezTo>
                    <a:pt x="2064" y="111"/>
                    <a:pt x="1619" y="1"/>
                    <a:pt x="1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7"/>
            <p:cNvSpPr/>
            <p:nvPr/>
          </p:nvSpPr>
          <p:spPr>
            <a:xfrm rot="-5775777" flipH="1">
              <a:off x="1353609" y="1967041"/>
              <a:ext cx="97635" cy="145211"/>
            </a:xfrm>
            <a:custGeom>
              <a:avLst/>
              <a:gdLst/>
              <a:ahLst/>
              <a:cxnLst/>
              <a:rect l="l" t="t" r="r" b="b"/>
              <a:pathLst>
                <a:path w="3460" h="5146" extrusionOk="0">
                  <a:moveTo>
                    <a:pt x="1675" y="0"/>
                  </a:moveTo>
                  <a:cubicBezTo>
                    <a:pt x="1166" y="0"/>
                    <a:pt x="664" y="599"/>
                    <a:pt x="426" y="1587"/>
                  </a:cubicBezTo>
                  <a:cubicBezTo>
                    <a:pt x="0" y="3166"/>
                    <a:pt x="527" y="5146"/>
                    <a:pt x="527" y="5146"/>
                  </a:cubicBezTo>
                  <a:cubicBezTo>
                    <a:pt x="2206" y="4093"/>
                    <a:pt x="3459" y="860"/>
                    <a:pt x="2081" y="133"/>
                  </a:cubicBezTo>
                  <a:cubicBezTo>
                    <a:pt x="1948" y="43"/>
                    <a:pt x="181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7"/>
            <p:cNvSpPr/>
            <p:nvPr/>
          </p:nvSpPr>
          <p:spPr>
            <a:xfrm rot="-5775777" flipH="1">
              <a:off x="1196761" y="1921595"/>
              <a:ext cx="91258" cy="146707"/>
            </a:xfrm>
            <a:custGeom>
              <a:avLst/>
              <a:gdLst/>
              <a:ahLst/>
              <a:cxnLst/>
              <a:rect l="l" t="t" r="r" b="b"/>
              <a:pathLst>
                <a:path w="3234" h="5199" extrusionOk="0">
                  <a:moveTo>
                    <a:pt x="1445" y="1"/>
                  </a:moveTo>
                  <a:cubicBezTo>
                    <a:pt x="911" y="1"/>
                    <a:pt x="384" y="626"/>
                    <a:pt x="301" y="1765"/>
                  </a:cubicBezTo>
                  <a:cubicBezTo>
                    <a:pt x="0" y="3319"/>
                    <a:pt x="727" y="5198"/>
                    <a:pt x="727" y="5198"/>
                  </a:cubicBezTo>
                  <a:cubicBezTo>
                    <a:pt x="2281" y="3945"/>
                    <a:pt x="3233" y="612"/>
                    <a:pt x="1780" y="86"/>
                  </a:cubicBezTo>
                  <a:cubicBezTo>
                    <a:pt x="1670" y="29"/>
                    <a:pt x="1557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7"/>
            <p:cNvSpPr/>
            <p:nvPr/>
          </p:nvSpPr>
          <p:spPr>
            <a:xfrm rot="-5775777" flipH="1">
              <a:off x="1058193" y="1853952"/>
              <a:ext cx="79801" cy="147299"/>
            </a:xfrm>
            <a:custGeom>
              <a:avLst/>
              <a:gdLst/>
              <a:ahLst/>
              <a:cxnLst/>
              <a:rect l="l" t="t" r="r" b="b"/>
              <a:pathLst>
                <a:path w="2828" h="5220" extrusionOk="0">
                  <a:moveTo>
                    <a:pt x="1282" y="0"/>
                  </a:moveTo>
                  <a:cubicBezTo>
                    <a:pt x="572" y="0"/>
                    <a:pt x="0" y="1101"/>
                    <a:pt x="121" y="2086"/>
                  </a:cubicBezTo>
                  <a:cubicBezTo>
                    <a:pt x="221" y="3465"/>
                    <a:pt x="1048" y="5219"/>
                    <a:pt x="1048" y="5219"/>
                  </a:cubicBezTo>
                  <a:cubicBezTo>
                    <a:pt x="2502" y="4192"/>
                    <a:pt x="2827" y="332"/>
                    <a:pt x="1374" y="6"/>
                  </a:cubicBezTo>
                  <a:cubicBezTo>
                    <a:pt x="1343" y="2"/>
                    <a:pt x="1312" y="0"/>
                    <a:pt x="1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Subtitle 1"/>
          <p:cNvSpPr>
            <a:spLocks noGrp="1"/>
          </p:cNvSpPr>
          <p:nvPr>
            <p:ph type="subTitle" idx="1"/>
          </p:nvPr>
        </p:nvSpPr>
        <p:spPr>
          <a:xfrm>
            <a:off x="1522647" y="2783827"/>
            <a:ext cx="6510027" cy="57643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15550;p93"/>
          <p:cNvGrpSpPr/>
          <p:nvPr/>
        </p:nvGrpSpPr>
        <p:grpSpPr>
          <a:xfrm rot="350612">
            <a:off x="1402613" y="1695362"/>
            <a:ext cx="570974" cy="595538"/>
            <a:chOff x="5219833" y="2699706"/>
            <a:chExt cx="1118291" cy="1026098"/>
          </a:xfrm>
        </p:grpSpPr>
        <p:sp>
          <p:nvSpPr>
            <p:cNvPr id="399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5680;p37"/>
          <p:cNvSpPr/>
          <p:nvPr/>
        </p:nvSpPr>
        <p:spPr>
          <a:xfrm>
            <a:off x="2304328" y="3714193"/>
            <a:ext cx="5193892" cy="54575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Subtitle 1"/>
          <p:cNvSpPr>
            <a:spLocks noGrp="1"/>
          </p:cNvSpPr>
          <p:nvPr>
            <p:ph type="subTitle" idx="1"/>
          </p:nvPr>
        </p:nvSpPr>
        <p:spPr>
          <a:xfrm>
            <a:off x="1922127" y="3691531"/>
            <a:ext cx="5621726" cy="57643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2" name="Google Shape;6626;p42"/>
          <p:cNvGrpSpPr/>
          <p:nvPr/>
        </p:nvGrpSpPr>
        <p:grpSpPr>
          <a:xfrm>
            <a:off x="1485912" y="2672027"/>
            <a:ext cx="830089" cy="569050"/>
            <a:chOff x="1608474" y="2579522"/>
            <a:chExt cx="2990403" cy="2030716"/>
          </a:xfrm>
        </p:grpSpPr>
        <p:sp>
          <p:nvSpPr>
            <p:cNvPr id="443" name="Google Shape;6627;p42"/>
            <p:cNvSpPr/>
            <p:nvPr/>
          </p:nvSpPr>
          <p:spPr>
            <a:xfrm flipH="1">
              <a:off x="1689350" y="3371503"/>
              <a:ext cx="28850" cy="87575"/>
            </a:xfrm>
            <a:custGeom>
              <a:avLst/>
              <a:gdLst/>
              <a:ahLst/>
              <a:cxnLst/>
              <a:rect l="l" t="t" r="r" b="b"/>
              <a:pathLst>
                <a:path w="1154" h="3503" extrusionOk="0">
                  <a:moveTo>
                    <a:pt x="577" y="0"/>
                  </a:moveTo>
                  <a:cubicBezTo>
                    <a:pt x="451" y="0"/>
                    <a:pt x="326" y="76"/>
                    <a:pt x="326" y="226"/>
                  </a:cubicBezTo>
                  <a:cubicBezTo>
                    <a:pt x="101" y="1178"/>
                    <a:pt x="0" y="2331"/>
                    <a:pt x="326" y="3258"/>
                  </a:cubicBezTo>
                  <a:cubicBezTo>
                    <a:pt x="376" y="3421"/>
                    <a:pt x="477" y="3503"/>
                    <a:pt x="577" y="3503"/>
                  </a:cubicBezTo>
                  <a:cubicBezTo>
                    <a:pt x="677" y="3503"/>
                    <a:pt x="777" y="3421"/>
                    <a:pt x="827" y="3258"/>
                  </a:cubicBezTo>
                  <a:cubicBezTo>
                    <a:pt x="1153" y="2331"/>
                    <a:pt x="1053" y="1178"/>
                    <a:pt x="827" y="226"/>
                  </a:cubicBezTo>
                  <a:cubicBezTo>
                    <a:pt x="827" y="76"/>
                    <a:pt x="702" y="0"/>
                    <a:pt x="577" y="0"/>
                  </a:cubicBezTo>
                  <a:close/>
                </a:path>
              </a:pathLst>
            </a:custGeom>
            <a:solidFill>
              <a:srgbClr val="FFB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" name="Google Shape;6628;p42"/>
            <p:cNvGrpSpPr/>
            <p:nvPr/>
          </p:nvGrpSpPr>
          <p:grpSpPr>
            <a:xfrm>
              <a:off x="1608474" y="2579522"/>
              <a:ext cx="1044576" cy="2030716"/>
              <a:chOff x="1608474" y="2579522"/>
              <a:chExt cx="1044576" cy="2030716"/>
            </a:xfrm>
          </p:grpSpPr>
          <p:sp>
            <p:nvSpPr>
              <p:cNvPr id="558" name="Google Shape;6629;p42"/>
              <p:cNvSpPr/>
              <p:nvPr/>
            </p:nvSpPr>
            <p:spPr>
              <a:xfrm flipH="1">
                <a:off x="1608474" y="2579522"/>
                <a:ext cx="1044576" cy="1354324"/>
              </a:xfrm>
              <a:custGeom>
                <a:avLst/>
                <a:gdLst/>
                <a:ahLst/>
                <a:cxnLst/>
                <a:rect l="l" t="t" r="r" b="b"/>
                <a:pathLst>
                  <a:path w="46164" h="59853" extrusionOk="0">
                    <a:moveTo>
                      <a:pt x="20219" y="0"/>
                    </a:moveTo>
                    <a:cubicBezTo>
                      <a:pt x="18875" y="0"/>
                      <a:pt x="17491" y="175"/>
                      <a:pt x="16088" y="551"/>
                    </a:cubicBezTo>
                    <a:cubicBezTo>
                      <a:pt x="3557" y="3985"/>
                      <a:pt x="9822" y="18195"/>
                      <a:pt x="9396" y="21955"/>
                    </a:cubicBezTo>
                    <a:cubicBezTo>
                      <a:pt x="8995" y="25714"/>
                      <a:pt x="624" y="24862"/>
                      <a:pt x="323" y="35940"/>
                    </a:cubicBezTo>
                    <a:cubicBezTo>
                      <a:pt x="0" y="47022"/>
                      <a:pt x="15714" y="59852"/>
                      <a:pt x="21577" y="59852"/>
                    </a:cubicBezTo>
                    <a:cubicBezTo>
                      <a:pt x="21628" y="59852"/>
                      <a:pt x="21678" y="59851"/>
                      <a:pt x="21727" y="59850"/>
                    </a:cubicBezTo>
                    <a:cubicBezTo>
                      <a:pt x="44710" y="58822"/>
                      <a:pt x="46163" y="41378"/>
                      <a:pt x="44910" y="37619"/>
                    </a:cubicBezTo>
                    <a:cubicBezTo>
                      <a:pt x="43657" y="33859"/>
                      <a:pt x="40324" y="35012"/>
                      <a:pt x="39998" y="33007"/>
                    </a:cubicBezTo>
                    <a:cubicBezTo>
                      <a:pt x="39797" y="31128"/>
                      <a:pt x="44609" y="27067"/>
                      <a:pt x="41677" y="22255"/>
                    </a:cubicBezTo>
                    <a:cubicBezTo>
                      <a:pt x="39597" y="18822"/>
                      <a:pt x="37191" y="20601"/>
                      <a:pt x="35938" y="18922"/>
                    </a:cubicBezTo>
                    <a:cubicBezTo>
                      <a:pt x="34685" y="17243"/>
                      <a:pt x="36665" y="14210"/>
                      <a:pt x="35612" y="10977"/>
                    </a:cubicBezTo>
                    <a:cubicBezTo>
                      <a:pt x="33582" y="5078"/>
                      <a:pt x="27468" y="0"/>
                      <a:pt x="20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630;p42"/>
              <p:cNvSpPr/>
              <p:nvPr/>
            </p:nvSpPr>
            <p:spPr>
              <a:xfrm flipH="1">
                <a:off x="2121168" y="2813705"/>
                <a:ext cx="75440" cy="179653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79396" extrusionOk="0">
                    <a:moveTo>
                      <a:pt x="2381" y="1"/>
                    </a:moveTo>
                    <a:cubicBezTo>
                      <a:pt x="2080" y="1"/>
                      <a:pt x="1454" y="1153"/>
                      <a:pt x="1454" y="1680"/>
                    </a:cubicBezTo>
                    <a:cubicBezTo>
                      <a:pt x="1454" y="1680"/>
                      <a:pt x="0" y="73635"/>
                      <a:pt x="1028" y="78648"/>
                    </a:cubicBezTo>
                    <a:cubicBezTo>
                      <a:pt x="1150" y="79094"/>
                      <a:pt x="1813" y="79395"/>
                      <a:pt x="2397" y="79395"/>
                    </a:cubicBezTo>
                    <a:cubicBezTo>
                      <a:pt x="2894" y="79395"/>
                      <a:pt x="3334" y="79178"/>
                      <a:pt x="3334" y="78648"/>
                    </a:cubicBezTo>
                    <a:cubicBezTo>
                      <a:pt x="3334" y="77595"/>
                      <a:pt x="2807" y="29349"/>
                      <a:pt x="2807" y="15991"/>
                    </a:cubicBezTo>
                    <a:cubicBezTo>
                      <a:pt x="2807" y="3234"/>
                      <a:pt x="2907" y="1"/>
                      <a:pt x="2381" y="1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631;p42"/>
              <p:cNvSpPr/>
              <p:nvPr/>
            </p:nvSpPr>
            <p:spPr>
              <a:xfrm flipH="1">
                <a:off x="2142698" y="3359816"/>
                <a:ext cx="280739" cy="267027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11801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0" y="100"/>
                    </a:cubicBezTo>
                    <a:cubicBezTo>
                      <a:pt x="0" y="201"/>
                      <a:pt x="100" y="401"/>
                      <a:pt x="201" y="401"/>
                    </a:cubicBezTo>
                    <a:cubicBezTo>
                      <a:pt x="201" y="401"/>
                      <a:pt x="927" y="1028"/>
                      <a:pt x="2080" y="1980"/>
                    </a:cubicBezTo>
                    <a:cubicBezTo>
                      <a:pt x="2707" y="2406"/>
                      <a:pt x="3333" y="2907"/>
                      <a:pt x="3960" y="3534"/>
                    </a:cubicBezTo>
                    <a:cubicBezTo>
                      <a:pt x="4687" y="4160"/>
                      <a:pt x="5414" y="4787"/>
                      <a:pt x="6040" y="5539"/>
                    </a:cubicBezTo>
                    <a:cubicBezTo>
                      <a:pt x="6366" y="5840"/>
                      <a:pt x="6767" y="6266"/>
                      <a:pt x="7093" y="6566"/>
                    </a:cubicBezTo>
                    <a:cubicBezTo>
                      <a:pt x="7394" y="6892"/>
                      <a:pt x="7719" y="7293"/>
                      <a:pt x="8020" y="7619"/>
                    </a:cubicBezTo>
                    <a:cubicBezTo>
                      <a:pt x="8346" y="7920"/>
                      <a:pt x="8547" y="8246"/>
                      <a:pt x="8872" y="8546"/>
                    </a:cubicBezTo>
                    <a:cubicBezTo>
                      <a:pt x="9073" y="8872"/>
                      <a:pt x="9399" y="9173"/>
                      <a:pt x="9599" y="9499"/>
                    </a:cubicBezTo>
                    <a:cubicBezTo>
                      <a:pt x="9800" y="9800"/>
                      <a:pt x="10025" y="10025"/>
                      <a:pt x="10125" y="10326"/>
                    </a:cubicBezTo>
                    <a:cubicBezTo>
                      <a:pt x="10326" y="10551"/>
                      <a:pt x="10426" y="10752"/>
                      <a:pt x="10652" y="10952"/>
                    </a:cubicBezTo>
                    <a:cubicBezTo>
                      <a:pt x="10852" y="11278"/>
                      <a:pt x="10953" y="11479"/>
                      <a:pt x="10953" y="11479"/>
                    </a:cubicBezTo>
                    <a:cubicBezTo>
                      <a:pt x="11159" y="11685"/>
                      <a:pt x="11395" y="11801"/>
                      <a:pt x="11624" y="11801"/>
                    </a:cubicBezTo>
                    <a:cubicBezTo>
                      <a:pt x="11756" y="11801"/>
                      <a:pt x="11886" y="11762"/>
                      <a:pt x="12005" y="11679"/>
                    </a:cubicBezTo>
                    <a:cubicBezTo>
                      <a:pt x="12306" y="11379"/>
                      <a:pt x="12406" y="10952"/>
                      <a:pt x="12206" y="10652"/>
                    </a:cubicBezTo>
                    <a:cubicBezTo>
                      <a:pt x="12206" y="10652"/>
                      <a:pt x="12005" y="10426"/>
                      <a:pt x="11780" y="10125"/>
                    </a:cubicBezTo>
                    <a:cubicBezTo>
                      <a:pt x="11679" y="9925"/>
                      <a:pt x="11479" y="9699"/>
                      <a:pt x="11278" y="9399"/>
                    </a:cubicBezTo>
                    <a:cubicBezTo>
                      <a:pt x="11153" y="9173"/>
                      <a:pt x="10953" y="8972"/>
                      <a:pt x="10652" y="8672"/>
                    </a:cubicBezTo>
                    <a:cubicBezTo>
                      <a:pt x="10426" y="8346"/>
                      <a:pt x="10226" y="8045"/>
                      <a:pt x="9900" y="7719"/>
                    </a:cubicBezTo>
                    <a:cubicBezTo>
                      <a:pt x="9599" y="7419"/>
                      <a:pt x="9273" y="6993"/>
                      <a:pt x="8973" y="6667"/>
                    </a:cubicBezTo>
                    <a:cubicBezTo>
                      <a:pt x="8647" y="6366"/>
                      <a:pt x="8346" y="5940"/>
                      <a:pt x="8020" y="5639"/>
                    </a:cubicBezTo>
                    <a:cubicBezTo>
                      <a:pt x="7619" y="5313"/>
                      <a:pt x="7293" y="5013"/>
                      <a:pt x="6892" y="4587"/>
                    </a:cubicBezTo>
                    <a:cubicBezTo>
                      <a:pt x="6140" y="3960"/>
                      <a:pt x="5414" y="3333"/>
                      <a:pt x="4687" y="2807"/>
                    </a:cubicBezTo>
                    <a:cubicBezTo>
                      <a:pt x="3860" y="2180"/>
                      <a:pt x="3233" y="1654"/>
                      <a:pt x="2607" y="1253"/>
                    </a:cubicBezTo>
                    <a:cubicBezTo>
                      <a:pt x="1980" y="827"/>
                      <a:pt x="1454" y="526"/>
                      <a:pt x="1028" y="301"/>
                    </a:cubicBezTo>
                    <a:cubicBezTo>
                      <a:pt x="627" y="100"/>
                      <a:pt x="401" y="0"/>
                      <a:pt x="401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632;p42"/>
              <p:cNvSpPr/>
              <p:nvPr/>
            </p:nvSpPr>
            <p:spPr>
              <a:xfrm flipH="1">
                <a:off x="1939131" y="3038272"/>
                <a:ext cx="229126" cy="385301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7028" extrusionOk="0">
                    <a:moveTo>
                      <a:pt x="10126" y="0"/>
                    </a:moveTo>
                    <a:cubicBezTo>
                      <a:pt x="10025" y="0"/>
                      <a:pt x="10025" y="0"/>
                      <a:pt x="10025" y="101"/>
                    </a:cubicBezTo>
                    <a:cubicBezTo>
                      <a:pt x="10025" y="101"/>
                      <a:pt x="9800" y="326"/>
                      <a:pt x="9499" y="727"/>
                    </a:cubicBezTo>
                    <a:cubicBezTo>
                      <a:pt x="9274" y="1153"/>
                      <a:pt x="8873" y="1780"/>
                      <a:pt x="8346" y="2507"/>
                    </a:cubicBezTo>
                    <a:cubicBezTo>
                      <a:pt x="7920" y="3234"/>
                      <a:pt x="7394" y="4186"/>
                      <a:pt x="6893" y="5113"/>
                    </a:cubicBezTo>
                    <a:cubicBezTo>
                      <a:pt x="6266" y="6066"/>
                      <a:pt x="5740" y="7093"/>
                      <a:pt x="5213" y="8146"/>
                    </a:cubicBezTo>
                    <a:cubicBezTo>
                      <a:pt x="4888" y="8672"/>
                      <a:pt x="4687" y="9198"/>
                      <a:pt x="4386" y="9725"/>
                    </a:cubicBezTo>
                    <a:cubicBezTo>
                      <a:pt x="4061" y="10226"/>
                      <a:pt x="3760" y="10652"/>
                      <a:pt x="3534" y="11178"/>
                    </a:cubicBezTo>
                    <a:cubicBezTo>
                      <a:pt x="3233" y="11604"/>
                      <a:pt x="2908" y="12005"/>
                      <a:pt x="2607" y="12432"/>
                    </a:cubicBezTo>
                    <a:cubicBezTo>
                      <a:pt x="2381" y="12858"/>
                      <a:pt x="2081" y="13259"/>
                      <a:pt x="1880" y="13685"/>
                    </a:cubicBezTo>
                    <a:cubicBezTo>
                      <a:pt x="1654" y="13985"/>
                      <a:pt x="1454" y="14311"/>
                      <a:pt x="1253" y="14612"/>
                    </a:cubicBezTo>
                    <a:cubicBezTo>
                      <a:pt x="1028" y="14938"/>
                      <a:pt x="827" y="15138"/>
                      <a:pt x="627" y="15364"/>
                    </a:cubicBezTo>
                    <a:cubicBezTo>
                      <a:pt x="401" y="15765"/>
                      <a:pt x="201" y="15990"/>
                      <a:pt x="201" y="15990"/>
                    </a:cubicBezTo>
                    <a:cubicBezTo>
                      <a:pt x="0" y="16291"/>
                      <a:pt x="0" y="16717"/>
                      <a:pt x="301" y="16918"/>
                    </a:cubicBezTo>
                    <a:cubicBezTo>
                      <a:pt x="378" y="16994"/>
                      <a:pt x="487" y="17027"/>
                      <a:pt x="604" y="17027"/>
                    </a:cubicBezTo>
                    <a:cubicBezTo>
                      <a:pt x="794" y="17027"/>
                      <a:pt x="1004" y="16941"/>
                      <a:pt x="1128" y="16818"/>
                    </a:cubicBezTo>
                    <a:cubicBezTo>
                      <a:pt x="1128" y="16818"/>
                      <a:pt x="1354" y="16492"/>
                      <a:pt x="1654" y="16091"/>
                    </a:cubicBezTo>
                    <a:cubicBezTo>
                      <a:pt x="1880" y="15865"/>
                      <a:pt x="1980" y="15665"/>
                      <a:pt x="2181" y="15364"/>
                    </a:cubicBezTo>
                    <a:cubicBezTo>
                      <a:pt x="2381" y="15038"/>
                      <a:pt x="2607" y="14737"/>
                      <a:pt x="2908" y="14311"/>
                    </a:cubicBezTo>
                    <a:cubicBezTo>
                      <a:pt x="3133" y="13885"/>
                      <a:pt x="3334" y="13584"/>
                      <a:pt x="3634" y="13058"/>
                    </a:cubicBezTo>
                    <a:cubicBezTo>
                      <a:pt x="3860" y="12632"/>
                      <a:pt x="4161" y="12231"/>
                      <a:pt x="4386" y="11705"/>
                    </a:cubicBezTo>
                    <a:cubicBezTo>
                      <a:pt x="4687" y="11178"/>
                      <a:pt x="4888" y="10652"/>
                      <a:pt x="5213" y="10226"/>
                    </a:cubicBezTo>
                    <a:cubicBezTo>
                      <a:pt x="5514" y="9725"/>
                      <a:pt x="5840" y="9198"/>
                      <a:pt x="6141" y="8672"/>
                    </a:cubicBezTo>
                    <a:cubicBezTo>
                      <a:pt x="6467" y="8146"/>
                      <a:pt x="6767" y="7619"/>
                      <a:pt x="6993" y="7093"/>
                    </a:cubicBezTo>
                    <a:cubicBezTo>
                      <a:pt x="7294" y="6692"/>
                      <a:pt x="7519" y="6166"/>
                      <a:pt x="7820" y="5640"/>
                    </a:cubicBezTo>
                    <a:cubicBezTo>
                      <a:pt x="8246" y="4587"/>
                      <a:pt x="8647" y="3660"/>
                      <a:pt x="9073" y="2933"/>
                    </a:cubicBezTo>
                    <a:cubicBezTo>
                      <a:pt x="9399" y="2081"/>
                      <a:pt x="9700" y="1354"/>
                      <a:pt x="9800" y="953"/>
                    </a:cubicBezTo>
                    <a:cubicBezTo>
                      <a:pt x="10025" y="426"/>
                      <a:pt x="10126" y="101"/>
                      <a:pt x="10126" y="101"/>
                    </a:cubicBezTo>
                    <a:lnTo>
                      <a:pt x="10126" y="0"/>
                    </a:ln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633;p42"/>
              <p:cNvSpPr/>
              <p:nvPr/>
            </p:nvSpPr>
            <p:spPr>
              <a:xfrm flipH="1">
                <a:off x="2021931" y="3080810"/>
                <a:ext cx="28375" cy="15746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959" extrusionOk="0">
                    <a:moveTo>
                      <a:pt x="727" y="0"/>
                    </a:moveTo>
                    <a:cubicBezTo>
                      <a:pt x="527" y="0"/>
                      <a:pt x="426" y="100"/>
                      <a:pt x="426" y="201"/>
                    </a:cubicBezTo>
                    <a:cubicBezTo>
                      <a:pt x="426" y="201"/>
                      <a:pt x="301" y="627"/>
                      <a:pt x="201" y="1253"/>
                    </a:cubicBezTo>
                    <a:cubicBezTo>
                      <a:pt x="101" y="1579"/>
                      <a:pt x="101" y="1880"/>
                      <a:pt x="101" y="2306"/>
                    </a:cubicBezTo>
                    <a:cubicBezTo>
                      <a:pt x="101" y="2707"/>
                      <a:pt x="0" y="3033"/>
                      <a:pt x="0" y="3459"/>
                    </a:cubicBezTo>
                    <a:lnTo>
                      <a:pt x="0" y="4085"/>
                    </a:lnTo>
                    <a:lnTo>
                      <a:pt x="0" y="4712"/>
                    </a:lnTo>
                    <a:cubicBezTo>
                      <a:pt x="0" y="5013"/>
                      <a:pt x="0" y="5439"/>
                      <a:pt x="101" y="5739"/>
                    </a:cubicBezTo>
                    <a:lnTo>
                      <a:pt x="101" y="6692"/>
                    </a:lnTo>
                    <a:cubicBezTo>
                      <a:pt x="101" y="6792"/>
                      <a:pt x="201" y="6892"/>
                      <a:pt x="201" y="6892"/>
                    </a:cubicBezTo>
                    <a:cubicBezTo>
                      <a:pt x="242" y="6934"/>
                      <a:pt x="305" y="6958"/>
                      <a:pt x="365" y="6958"/>
                    </a:cubicBezTo>
                    <a:cubicBezTo>
                      <a:pt x="449" y="6958"/>
                      <a:pt x="527" y="6910"/>
                      <a:pt x="527" y="6792"/>
                    </a:cubicBezTo>
                    <a:cubicBezTo>
                      <a:pt x="527" y="6792"/>
                      <a:pt x="627" y="6792"/>
                      <a:pt x="727" y="6592"/>
                    </a:cubicBezTo>
                    <a:cubicBezTo>
                      <a:pt x="827" y="6366"/>
                      <a:pt x="928" y="6166"/>
                      <a:pt x="928" y="5840"/>
                    </a:cubicBezTo>
                    <a:cubicBezTo>
                      <a:pt x="1053" y="5539"/>
                      <a:pt x="1153" y="5113"/>
                      <a:pt x="1153" y="4712"/>
                    </a:cubicBezTo>
                    <a:cubicBezTo>
                      <a:pt x="1254" y="4486"/>
                      <a:pt x="1254" y="4386"/>
                      <a:pt x="1254" y="4186"/>
                    </a:cubicBezTo>
                    <a:lnTo>
                      <a:pt x="1254" y="3559"/>
                    </a:lnTo>
                    <a:lnTo>
                      <a:pt x="1254" y="2306"/>
                    </a:lnTo>
                    <a:cubicBezTo>
                      <a:pt x="1254" y="1880"/>
                      <a:pt x="1153" y="1579"/>
                      <a:pt x="1153" y="1253"/>
                    </a:cubicBezTo>
                    <a:cubicBezTo>
                      <a:pt x="1053" y="627"/>
                      <a:pt x="928" y="201"/>
                      <a:pt x="928" y="201"/>
                    </a:cubicBezTo>
                    <a:cubicBezTo>
                      <a:pt x="827" y="100"/>
                      <a:pt x="827" y="0"/>
                      <a:pt x="727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634;p42"/>
              <p:cNvSpPr/>
              <p:nvPr/>
            </p:nvSpPr>
            <p:spPr>
              <a:xfrm flipH="1">
                <a:off x="1901709" y="3189688"/>
                <a:ext cx="179210" cy="107005"/>
              </a:xfrm>
              <a:custGeom>
                <a:avLst/>
                <a:gdLst/>
                <a:ahLst/>
                <a:cxnLst/>
                <a:rect l="l" t="t" r="r" b="b"/>
                <a:pathLst>
                  <a:path w="7920" h="4729" extrusionOk="0">
                    <a:moveTo>
                      <a:pt x="7619" y="0"/>
                    </a:moveTo>
                    <a:cubicBezTo>
                      <a:pt x="7619" y="0"/>
                      <a:pt x="6993" y="100"/>
                      <a:pt x="6266" y="301"/>
                    </a:cubicBezTo>
                    <a:cubicBezTo>
                      <a:pt x="6040" y="401"/>
                      <a:pt x="5840" y="526"/>
                      <a:pt x="5639" y="526"/>
                    </a:cubicBezTo>
                    <a:cubicBezTo>
                      <a:pt x="5414" y="627"/>
                      <a:pt x="5113" y="727"/>
                      <a:pt x="4912" y="827"/>
                    </a:cubicBezTo>
                    <a:cubicBezTo>
                      <a:pt x="4486" y="1028"/>
                      <a:pt x="3960" y="1354"/>
                      <a:pt x="3434" y="1554"/>
                    </a:cubicBezTo>
                    <a:cubicBezTo>
                      <a:pt x="3233" y="1654"/>
                      <a:pt x="3033" y="1880"/>
                      <a:pt x="2707" y="1980"/>
                    </a:cubicBezTo>
                    <a:cubicBezTo>
                      <a:pt x="2506" y="2181"/>
                      <a:pt x="2281" y="2281"/>
                      <a:pt x="2080" y="2506"/>
                    </a:cubicBezTo>
                    <a:cubicBezTo>
                      <a:pt x="1654" y="2807"/>
                      <a:pt x="1253" y="3033"/>
                      <a:pt x="1028" y="3334"/>
                    </a:cubicBezTo>
                    <a:cubicBezTo>
                      <a:pt x="727" y="3659"/>
                      <a:pt x="401" y="3860"/>
                      <a:pt x="301" y="4060"/>
                    </a:cubicBezTo>
                    <a:cubicBezTo>
                      <a:pt x="100" y="4286"/>
                      <a:pt x="0" y="4386"/>
                      <a:pt x="0" y="4386"/>
                    </a:cubicBezTo>
                    <a:lnTo>
                      <a:pt x="0" y="4587"/>
                    </a:lnTo>
                    <a:cubicBezTo>
                      <a:pt x="0" y="4658"/>
                      <a:pt x="100" y="4728"/>
                      <a:pt x="194" y="4728"/>
                    </a:cubicBezTo>
                    <a:cubicBezTo>
                      <a:pt x="233" y="4728"/>
                      <a:pt x="271" y="4716"/>
                      <a:pt x="301" y="4687"/>
                    </a:cubicBezTo>
                    <a:cubicBezTo>
                      <a:pt x="301" y="4687"/>
                      <a:pt x="401" y="4687"/>
                      <a:pt x="627" y="4587"/>
                    </a:cubicBezTo>
                    <a:cubicBezTo>
                      <a:pt x="827" y="4486"/>
                      <a:pt x="1153" y="4286"/>
                      <a:pt x="1554" y="4060"/>
                    </a:cubicBezTo>
                    <a:cubicBezTo>
                      <a:pt x="1654" y="4060"/>
                      <a:pt x="1880" y="3960"/>
                      <a:pt x="2080" y="3760"/>
                    </a:cubicBezTo>
                    <a:cubicBezTo>
                      <a:pt x="2281" y="3659"/>
                      <a:pt x="2506" y="3534"/>
                      <a:pt x="2707" y="3434"/>
                    </a:cubicBezTo>
                    <a:cubicBezTo>
                      <a:pt x="2907" y="3334"/>
                      <a:pt x="3133" y="3233"/>
                      <a:pt x="3434" y="3033"/>
                    </a:cubicBezTo>
                    <a:cubicBezTo>
                      <a:pt x="3659" y="2907"/>
                      <a:pt x="3860" y="2807"/>
                      <a:pt x="4060" y="2707"/>
                    </a:cubicBezTo>
                    <a:cubicBezTo>
                      <a:pt x="4587" y="2406"/>
                      <a:pt x="5013" y="2080"/>
                      <a:pt x="5414" y="1880"/>
                    </a:cubicBezTo>
                    <a:cubicBezTo>
                      <a:pt x="5840" y="1654"/>
                      <a:pt x="6266" y="1354"/>
                      <a:pt x="6566" y="1153"/>
                    </a:cubicBezTo>
                    <a:cubicBezTo>
                      <a:pt x="7293" y="727"/>
                      <a:pt x="7820" y="526"/>
                      <a:pt x="7820" y="526"/>
                    </a:cubicBezTo>
                    <a:cubicBezTo>
                      <a:pt x="7820" y="401"/>
                      <a:pt x="7920" y="301"/>
                      <a:pt x="7920" y="201"/>
                    </a:cubicBezTo>
                    <a:cubicBezTo>
                      <a:pt x="7820" y="100"/>
                      <a:pt x="7719" y="0"/>
                      <a:pt x="7619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635;p42"/>
              <p:cNvSpPr/>
              <p:nvPr/>
            </p:nvSpPr>
            <p:spPr>
              <a:xfrm flipH="1">
                <a:off x="2369540" y="2803500"/>
                <a:ext cx="28398" cy="7580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3350" extrusionOk="0">
                    <a:moveTo>
                      <a:pt x="953" y="0"/>
                    </a:moveTo>
                    <a:cubicBezTo>
                      <a:pt x="916" y="0"/>
                      <a:pt x="881" y="16"/>
                      <a:pt x="853" y="51"/>
                    </a:cubicBezTo>
                    <a:cubicBezTo>
                      <a:pt x="527" y="452"/>
                      <a:pt x="427" y="1078"/>
                      <a:pt x="327" y="1604"/>
                    </a:cubicBezTo>
                    <a:cubicBezTo>
                      <a:pt x="226" y="2131"/>
                      <a:pt x="1" y="2657"/>
                      <a:pt x="327" y="3183"/>
                    </a:cubicBezTo>
                    <a:cubicBezTo>
                      <a:pt x="385" y="3301"/>
                      <a:pt x="479" y="3349"/>
                      <a:pt x="591" y="3349"/>
                    </a:cubicBezTo>
                    <a:cubicBezTo>
                      <a:pt x="670" y="3349"/>
                      <a:pt x="760" y="3325"/>
                      <a:pt x="853" y="3284"/>
                    </a:cubicBezTo>
                    <a:cubicBezTo>
                      <a:pt x="1154" y="2858"/>
                      <a:pt x="1154" y="2331"/>
                      <a:pt x="1154" y="1930"/>
                    </a:cubicBezTo>
                    <a:cubicBezTo>
                      <a:pt x="1154" y="1304"/>
                      <a:pt x="1254" y="777"/>
                      <a:pt x="1154" y="251"/>
                    </a:cubicBezTo>
                    <a:cubicBezTo>
                      <a:pt x="1154" y="106"/>
                      <a:pt x="1049" y="0"/>
                      <a:pt x="9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636;p42"/>
              <p:cNvSpPr/>
              <p:nvPr/>
            </p:nvSpPr>
            <p:spPr>
              <a:xfrm flipH="1">
                <a:off x="2324174" y="2897061"/>
                <a:ext cx="27832" cy="54034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388" extrusionOk="0">
                    <a:moveTo>
                      <a:pt x="803" y="1"/>
                    </a:moveTo>
                    <a:cubicBezTo>
                      <a:pt x="753" y="1"/>
                      <a:pt x="703" y="26"/>
                      <a:pt x="703" y="76"/>
                    </a:cubicBezTo>
                    <a:cubicBezTo>
                      <a:pt x="477" y="302"/>
                      <a:pt x="377" y="602"/>
                      <a:pt x="277" y="928"/>
                    </a:cubicBezTo>
                    <a:cubicBezTo>
                      <a:pt x="176" y="1229"/>
                      <a:pt x="76" y="1555"/>
                      <a:pt x="76" y="1855"/>
                    </a:cubicBezTo>
                    <a:cubicBezTo>
                      <a:pt x="1" y="2100"/>
                      <a:pt x="209" y="2388"/>
                      <a:pt x="455" y="2388"/>
                    </a:cubicBezTo>
                    <a:cubicBezTo>
                      <a:pt x="536" y="2388"/>
                      <a:pt x="622" y="2356"/>
                      <a:pt x="703" y="2281"/>
                    </a:cubicBezTo>
                    <a:cubicBezTo>
                      <a:pt x="1229" y="1655"/>
                      <a:pt x="1004" y="803"/>
                      <a:pt x="903" y="76"/>
                    </a:cubicBezTo>
                    <a:cubicBezTo>
                      <a:pt x="903" y="26"/>
                      <a:pt x="853" y="1"/>
                      <a:pt x="8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637;p42"/>
              <p:cNvSpPr/>
              <p:nvPr/>
            </p:nvSpPr>
            <p:spPr>
              <a:xfrm flipH="1">
                <a:off x="2329288" y="2805197"/>
                <a:ext cx="20998" cy="4973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198" extrusionOk="0">
                    <a:moveTo>
                      <a:pt x="714" y="1"/>
                    </a:moveTo>
                    <a:cubicBezTo>
                      <a:pt x="652" y="1"/>
                      <a:pt x="577" y="26"/>
                      <a:pt x="527" y="76"/>
                    </a:cubicBezTo>
                    <a:cubicBezTo>
                      <a:pt x="301" y="276"/>
                      <a:pt x="301" y="702"/>
                      <a:pt x="201" y="1003"/>
                    </a:cubicBezTo>
                    <a:cubicBezTo>
                      <a:pt x="100" y="1329"/>
                      <a:pt x="0" y="1630"/>
                      <a:pt x="201" y="2056"/>
                    </a:cubicBezTo>
                    <a:cubicBezTo>
                      <a:pt x="201" y="2127"/>
                      <a:pt x="301" y="2198"/>
                      <a:pt x="404" y="2198"/>
                    </a:cubicBezTo>
                    <a:cubicBezTo>
                      <a:pt x="447" y="2198"/>
                      <a:pt x="490" y="2185"/>
                      <a:pt x="527" y="2156"/>
                    </a:cubicBezTo>
                    <a:cubicBezTo>
                      <a:pt x="928" y="1955"/>
                      <a:pt x="928" y="1630"/>
                      <a:pt x="928" y="1229"/>
                    </a:cubicBezTo>
                    <a:cubicBezTo>
                      <a:pt x="928" y="903"/>
                      <a:pt x="928" y="477"/>
                      <a:pt x="827" y="76"/>
                    </a:cubicBezTo>
                    <a:cubicBezTo>
                      <a:pt x="827" y="26"/>
                      <a:pt x="777" y="1"/>
                      <a:pt x="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638;p42"/>
              <p:cNvSpPr/>
              <p:nvPr/>
            </p:nvSpPr>
            <p:spPr>
              <a:xfrm flipH="1">
                <a:off x="2281659" y="3258857"/>
                <a:ext cx="23827" cy="8793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3886" extrusionOk="0">
                    <a:moveTo>
                      <a:pt x="526" y="1"/>
                    </a:moveTo>
                    <a:cubicBezTo>
                      <a:pt x="476" y="1"/>
                      <a:pt x="426" y="26"/>
                      <a:pt x="426" y="76"/>
                    </a:cubicBezTo>
                    <a:cubicBezTo>
                      <a:pt x="301" y="703"/>
                      <a:pt x="201" y="1429"/>
                      <a:pt x="201" y="2056"/>
                    </a:cubicBezTo>
                    <a:cubicBezTo>
                      <a:pt x="201" y="2582"/>
                      <a:pt x="0" y="3209"/>
                      <a:pt x="301" y="3735"/>
                    </a:cubicBezTo>
                    <a:cubicBezTo>
                      <a:pt x="364" y="3835"/>
                      <a:pt x="445" y="3886"/>
                      <a:pt x="523" y="3886"/>
                    </a:cubicBezTo>
                    <a:cubicBezTo>
                      <a:pt x="602" y="3886"/>
                      <a:pt x="677" y="3835"/>
                      <a:pt x="727" y="3735"/>
                    </a:cubicBezTo>
                    <a:cubicBezTo>
                      <a:pt x="1053" y="3209"/>
                      <a:pt x="827" y="2582"/>
                      <a:pt x="827" y="2056"/>
                    </a:cubicBezTo>
                    <a:cubicBezTo>
                      <a:pt x="827" y="1429"/>
                      <a:pt x="727" y="703"/>
                      <a:pt x="627" y="76"/>
                    </a:cubicBezTo>
                    <a:cubicBezTo>
                      <a:pt x="627" y="26"/>
                      <a:pt x="577" y="1"/>
                      <a:pt x="5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639;p42"/>
              <p:cNvSpPr/>
              <p:nvPr/>
            </p:nvSpPr>
            <p:spPr>
              <a:xfrm flipH="1">
                <a:off x="2241950" y="3190253"/>
                <a:ext cx="28375" cy="9514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205" extrusionOk="0">
                    <a:moveTo>
                      <a:pt x="639" y="0"/>
                    </a:moveTo>
                    <a:cubicBezTo>
                      <a:pt x="583" y="0"/>
                      <a:pt x="526" y="25"/>
                      <a:pt x="526" y="75"/>
                    </a:cubicBezTo>
                    <a:cubicBezTo>
                      <a:pt x="226" y="1329"/>
                      <a:pt x="0" y="2882"/>
                      <a:pt x="426" y="4035"/>
                    </a:cubicBezTo>
                    <a:cubicBezTo>
                      <a:pt x="476" y="4148"/>
                      <a:pt x="558" y="4205"/>
                      <a:pt x="639" y="4205"/>
                    </a:cubicBezTo>
                    <a:cubicBezTo>
                      <a:pt x="721" y="4205"/>
                      <a:pt x="802" y="4148"/>
                      <a:pt x="852" y="4035"/>
                    </a:cubicBezTo>
                    <a:cubicBezTo>
                      <a:pt x="1253" y="2882"/>
                      <a:pt x="1053" y="1329"/>
                      <a:pt x="752" y="75"/>
                    </a:cubicBezTo>
                    <a:cubicBezTo>
                      <a:pt x="752" y="25"/>
                      <a:pt x="696" y="0"/>
                      <a:pt x="6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640;p42"/>
              <p:cNvSpPr/>
              <p:nvPr/>
            </p:nvSpPr>
            <p:spPr>
              <a:xfrm flipH="1">
                <a:off x="2293561" y="3113844"/>
                <a:ext cx="26112" cy="7593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56" extrusionOk="0">
                    <a:moveTo>
                      <a:pt x="464" y="0"/>
                    </a:moveTo>
                    <a:cubicBezTo>
                      <a:pt x="333" y="0"/>
                      <a:pt x="201" y="107"/>
                      <a:pt x="201" y="320"/>
                    </a:cubicBezTo>
                    <a:cubicBezTo>
                      <a:pt x="101" y="746"/>
                      <a:pt x="101" y="1247"/>
                      <a:pt x="101" y="1773"/>
                    </a:cubicBezTo>
                    <a:cubicBezTo>
                      <a:pt x="101" y="2199"/>
                      <a:pt x="1" y="2625"/>
                      <a:pt x="1" y="3026"/>
                    </a:cubicBezTo>
                    <a:cubicBezTo>
                      <a:pt x="1" y="3239"/>
                      <a:pt x="128" y="3355"/>
                      <a:pt x="280" y="3355"/>
                    </a:cubicBezTo>
                    <a:cubicBezTo>
                      <a:pt x="361" y="3355"/>
                      <a:pt x="448" y="3322"/>
                      <a:pt x="527" y="3252"/>
                    </a:cubicBezTo>
                    <a:cubicBezTo>
                      <a:pt x="1153" y="2500"/>
                      <a:pt x="828" y="1147"/>
                      <a:pt x="727" y="320"/>
                    </a:cubicBezTo>
                    <a:cubicBezTo>
                      <a:pt x="727" y="107"/>
                      <a:pt x="596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641;p42"/>
              <p:cNvSpPr/>
              <p:nvPr/>
            </p:nvSpPr>
            <p:spPr>
              <a:xfrm flipH="1">
                <a:off x="2465951" y="3438827"/>
                <a:ext cx="28375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451" extrusionOk="0">
                    <a:moveTo>
                      <a:pt x="117" y="1"/>
                    </a:moveTo>
                    <a:cubicBezTo>
                      <a:pt x="51" y="1"/>
                      <a:pt x="0" y="78"/>
                      <a:pt x="0" y="167"/>
                    </a:cubicBezTo>
                    <a:cubicBezTo>
                      <a:pt x="0" y="668"/>
                      <a:pt x="100" y="1195"/>
                      <a:pt x="100" y="1721"/>
                    </a:cubicBezTo>
                    <a:cubicBezTo>
                      <a:pt x="100" y="2247"/>
                      <a:pt x="100" y="2774"/>
                      <a:pt x="301" y="3300"/>
                    </a:cubicBezTo>
                    <a:cubicBezTo>
                      <a:pt x="301" y="3400"/>
                      <a:pt x="382" y="3450"/>
                      <a:pt x="476" y="3450"/>
                    </a:cubicBezTo>
                    <a:cubicBezTo>
                      <a:pt x="570" y="3450"/>
                      <a:pt x="677" y="3400"/>
                      <a:pt x="727" y="3300"/>
                    </a:cubicBezTo>
                    <a:cubicBezTo>
                      <a:pt x="1253" y="2448"/>
                      <a:pt x="727" y="894"/>
                      <a:pt x="201" y="42"/>
                    </a:cubicBezTo>
                    <a:cubicBezTo>
                      <a:pt x="172" y="13"/>
                      <a:pt x="143" y="1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642;p42"/>
              <p:cNvSpPr/>
              <p:nvPr/>
            </p:nvSpPr>
            <p:spPr>
              <a:xfrm flipH="1">
                <a:off x="2418888" y="3488537"/>
                <a:ext cx="26112" cy="5955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632" extrusionOk="0">
                    <a:moveTo>
                      <a:pt x="301" y="0"/>
                    </a:moveTo>
                    <a:cubicBezTo>
                      <a:pt x="233" y="0"/>
                      <a:pt x="151" y="50"/>
                      <a:pt x="101" y="151"/>
                    </a:cubicBezTo>
                    <a:cubicBezTo>
                      <a:pt x="1" y="577"/>
                      <a:pt x="101" y="978"/>
                      <a:pt x="101" y="1404"/>
                    </a:cubicBezTo>
                    <a:cubicBezTo>
                      <a:pt x="201" y="1830"/>
                      <a:pt x="201" y="2356"/>
                      <a:pt x="527" y="2557"/>
                    </a:cubicBezTo>
                    <a:cubicBezTo>
                      <a:pt x="577" y="2607"/>
                      <a:pt x="652" y="2632"/>
                      <a:pt x="731" y="2632"/>
                    </a:cubicBezTo>
                    <a:cubicBezTo>
                      <a:pt x="809" y="2632"/>
                      <a:pt x="890" y="2607"/>
                      <a:pt x="953" y="2557"/>
                    </a:cubicBezTo>
                    <a:cubicBezTo>
                      <a:pt x="1154" y="2131"/>
                      <a:pt x="953" y="1830"/>
                      <a:pt x="728" y="1404"/>
                    </a:cubicBezTo>
                    <a:cubicBezTo>
                      <a:pt x="627" y="978"/>
                      <a:pt x="527" y="577"/>
                      <a:pt x="427" y="151"/>
                    </a:cubicBezTo>
                    <a:cubicBezTo>
                      <a:pt x="427" y="50"/>
                      <a:pt x="370" y="0"/>
                      <a:pt x="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643;p42"/>
              <p:cNvSpPr/>
              <p:nvPr/>
            </p:nvSpPr>
            <p:spPr>
              <a:xfrm flipH="1">
                <a:off x="1920428" y="3643913"/>
                <a:ext cx="30638" cy="89944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3975" extrusionOk="0">
                    <a:moveTo>
                      <a:pt x="464" y="0"/>
                    </a:moveTo>
                    <a:cubicBezTo>
                      <a:pt x="282" y="0"/>
                      <a:pt x="101" y="126"/>
                      <a:pt x="101" y="376"/>
                    </a:cubicBezTo>
                    <a:cubicBezTo>
                      <a:pt x="0" y="1429"/>
                      <a:pt x="0" y="3309"/>
                      <a:pt x="1053" y="3935"/>
                    </a:cubicBezTo>
                    <a:cubicBezTo>
                      <a:pt x="1080" y="3962"/>
                      <a:pt x="1114" y="3975"/>
                      <a:pt x="1149" y="3975"/>
                    </a:cubicBezTo>
                    <a:cubicBezTo>
                      <a:pt x="1246" y="3975"/>
                      <a:pt x="1354" y="3882"/>
                      <a:pt x="1354" y="3735"/>
                    </a:cubicBezTo>
                    <a:cubicBezTo>
                      <a:pt x="1354" y="3209"/>
                      <a:pt x="1153" y="2682"/>
                      <a:pt x="1053" y="2256"/>
                    </a:cubicBezTo>
                    <a:cubicBezTo>
                      <a:pt x="928" y="1630"/>
                      <a:pt x="827" y="1003"/>
                      <a:pt x="827" y="376"/>
                    </a:cubicBezTo>
                    <a:cubicBezTo>
                      <a:pt x="827" y="126"/>
                      <a:pt x="646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644;p42"/>
              <p:cNvSpPr/>
              <p:nvPr/>
            </p:nvSpPr>
            <p:spPr>
              <a:xfrm flipH="1">
                <a:off x="1880154" y="3613299"/>
                <a:ext cx="28375" cy="83586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694" extrusionOk="0">
                    <a:moveTo>
                      <a:pt x="238" y="0"/>
                    </a:moveTo>
                    <a:cubicBezTo>
                      <a:pt x="201" y="0"/>
                      <a:pt x="150" y="25"/>
                      <a:pt x="100" y="75"/>
                    </a:cubicBezTo>
                    <a:cubicBezTo>
                      <a:pt x="0" y="702"/>
                      <a:pt x="0" y="1328"/>
                      <a:pt x="100" y="1955"/>
                    </a:cubicBezTo>
                    <a:cubicBezTo>
                      <a:pt x="100" y="2582"/>
                      <a:pt x="100" y="3208"/>
                      <a:pt x="426" y="3609"/>
                    </a:cubicBezTo>
                    <a:cubicBezTo>
                      <a:pt x="512" y="3663"/>
                      <a:pt x="597" y="3693"/>
                      <a:pt x="675" y="3693"/>
                    </a:cubicBezTo>
                    <a:cubicBezTo>
                      <a:pt x="780" y="3693"/>
                      <a:pt x="870" y="3638"/>
                      <a:pt x="927" y="3509"/>
                    </a:cubicBezTo>
                    <a:cubicBezTo>
                      <a:pt x="1253" y="3108"/>
                      <a:pt x="927" y="2481"/>
                      <a:pt x="827" y="2055"/>
                    </a:cubicBezTo>
                    <a:cubicBezTo>
                      <a:pt x="627" y="1328"/>
                      <a:pt x="526" y="702"/>
                      <a:pt x="301" y="75"/>
                    </a:cubicBezTo>
                    <a:cubicBezTo>
                      <a:pt x="301" y="25"/>
                      <a:pt x="276" y="0"/>
                      <a:pt x="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645;p42"/>
              <p:cNvSpPr/>
              <p:nvPr/>
            </p:nvSpPr>
            <p:spPr>
              <a:xfrm flipH="1">
                <a:off x="1849540" y="3530487"/>
                <a:ext cx="26112" cy="6240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758" extrusionOk="0">
                    <a:moveTo>
                      <a:pt x="327" y="1"/>
                    </a:moveTo>
                    <a:cubicBezTo>
                      <a:pt x="276" y="1"/>
                      <a:pt x="226" y="26"/>
                      <a:pt x="226" y="76"/>
                    </a:cubicBezTo>
                    <a:cubicBezTo>
                      <a:pt x="1" y="602"/>
                      <a:pt x="101" y="1003"/>
                      <a:pt x="101" y="1530"/>
                    </a:cubicBezTo>
                    <a:cubicBezTo>
                      <a:pt x="101" y="1956"/>
                      <a:pt x="101" y="2482"/>
                      <a:pt x="427" y="2683"/>
                    </a:cubicBezTo>
                    <a:cubicBezTo>
                      <a:pt x="477" y="2733"/>
                      <a:pt x="552" y="2758"/>
                      <a:pt x="630" y="2758"/>
                    </a:cubicBezTo>
                    <a:cubicBezTo>
                      <a:pt x="709" y="2758"/>
                      <a:pt x="790" y="2733"/>
                      <a:pt x="853" y="2683"/>
                    </a:cubicBezTo>
                    <a:cubicBezTo>
                      <a:pt x="1154" y="2382"/>
                      <a:pt x="953" y="1856"/>
                      <a:pt x="853" y="1530"/>
                    </a:cubicBezTo>
                    <a:cubicBezTo>
                      <a:pt x="728" y="1003"/>
                      <a:pt x="527" y="602"/>
                      <a:pt x="427" y="76"/>
                    </a:cubicBezTo>
                    <a:cubicBezTo>
                      <a:pt x="427" y="26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646;p42"/>
              <p:cNvSpPr/>
              <p:nvPr/>
            </p:nvSpPr>
            <p:spPr>
              <a:xfrm flipH="1">
                <a:off x="1802477" y="3265667"/>
                <a:ext cx="28375" cy="5944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627" extrusionOk="0">
                    <a:moveTo>
                      <a:pt x="276" y="1"/>
                    </a:moveTo>
                    <a:cubicBezTo>
                      <a:pt x="251" y="1"/>
                      <a:pt x="226" y="26"/>
                      <a:pt x="226" y="76"/>
                    </a:cubicBezTo>
                    <a:cubicBezTo>
                      <a:pt x="1" y="502"/>
                      <a:pt x="126" y="1028"/>
                      <a:pt x="226" y="1429"/>
                    </a:cubicBezTo>
                    <a:cubicBezTo>
                      <a:pt x="226" y="1855"/>
                      <a:pt x="226" y="2281"/>
                      <a:pt x="527" y="2582"/>
                    </a:cubicBezTo>
                    <a:cubicBezTo>
                      <a:pt x="560" y="2615"/>
                      <a:pt x="608" y="2627"/>
                      <a:pt x="660" y="2627"/>
                    </a:cubicBezTo>
                    <a:cubicBezTo>
                      <a:pt x="764" y="2627"/>
                      <a:pt x="886" y="2582"/>
                      <a:pt x="953" y="2582"/>
                    </a:cubicBezTo>
                    <a:cubicBezTo>
                      <a:pt x="1254" y="2181"/>
                      <a:pt x="1053" y="1655"/>
                      <a:pt x="953" y="1229"/>
                    </a:cubicBezTo>
                    <a:cubicBezTo>
                      <a:pt x="853" y="803"/>
                      <a:pt x="627" y="402"/>
                      <a:pt x="327" y="76"/>
                    </a:cubicBezTo>
                    <a:cubicBezTo>
                      <a:pt x="327" y="26"/>
                      <a:pt x="301" y="1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647;p42"/>
              <p:cNvSpPr/>
              <p:nvPr/>
            </p:nvSpPr>
            <p:spPr>
              <a:xfrm flipH="1">
                <a:off x="1754826" y="3199462"/>
                <a:ext cx="30660" cy="6661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944" extrusionOk="0">
                    <a:moveTo>
                      <a:pt x="201" y="1"/>
                    </a:moveTo>
                    <a:cubicBezTo>
                      <a:pt x="151" y="1"/>
                      <a:pt x="101" y="32"/>
                      <a:pt x="101" y="94"/>
                    </a:cubicBezTo>
                    <a:cubicBezTo>
                      <a:pt x="1" y="596"/>
                      <a:pt x="101" y="1122"/>
                      <a:pt x="201" y="1548"/>
                    </a:cubicBezTo>
                    <a:cubicBezTo>
                      <a:pt x="201" y="2074"/>
                      <a:pt x="201" y="2601"/>
                      <a:pt x="627" y="2902"/>
                    </a:cubicBezTo>
                    <a:cubicBezTo>
                      <a:pt x="686" y="2931"/>
                      <a:pt x="736" y="2943"/>
                      <a:pt x="780" y="2943"/>
                    </a:cubicBezTo>
                    <a:cubicBezTo>
                      <a:pt x="887" y="2943"/>
                      <a:pt x="957" y="2872"/>
                      <a:pt x="1028" y="2801"/>
                    </a:cubicBezTo>
                    <a:cubicBezTo>
                      <a:pt x="1354" y="2375"/>
                      <a:pt x="1028" y="1849"/>
                      <a:pt x="928" y="1448"/>
                    </a:cubicBezTo>
                    <a:cubicBezTo>
                      <a:pt x="728" y="1022"/>
                      <a:pt x="627" y="495"/>
                      <a:pt x="301" y="94"/>
                    </a:cubicBezTo>
                    <a:cubicBezTo>
                      <a:pt x="301" y="32"/>
                      <a:pt x="25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648;p42"/>
              <p:cNvSpPr/>
              <p:nvPr/>
            </p:nvSpPr>
            <p:spPr>
              <a:xfrm flipH="1">
                <a:off x="1939141" y="3396674"/>
                <a:ext cx="26112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40" extrusionOk="0">
                    <a:moveTo>
                      <a:pt x="315" y="1"/>
                    </a:moveTo>
                    <a:cubicBezTo>
                      <a:pt x="139" y="1"/>
                      <a:pt x="1" y="184"/>
                      <a:pt x="1" y="351"/>
                    </a:cubicBezTo>
                    <a:cubicBezTo>
                      <a:pt x="1" y="551"/>
                      <a:pt x="101" y="877"/>
                      <a:pt x="101" y="1078"/>
                    </a:cubicBezTo>
                    <a:cubicBezTo>
                      <a:pt x="101" y="1404"/>
                      <a:pt x="101" y="1604"/>
                      <a:pt x="201" y="1905"/>
                    </a:cubicBezTo>
                    <a:cubicBezTo>
                      <a:pt x="245" y="2002"/>
                      <a:pt x="330" y="2039"/>
                      <a:pt x="430" y="2039"/>
                    </a:cubicBezTo>
                    <a:cubicBezTo>
                      <a:pt x="560" y="2039"/>
                      <a:pt x="714" y="1976"/>
                      <a:pt x="828" y="1905"/>
                    </a:cubicBezTo>
                    <a:cubicBezTo>
                      <a:pt x="1154" y="1278"/>
                      <a:pt x="928" y="451"/>
                      <a:pt x="427" y="25"/>
                    </a:cubicBezTo>
                    <a:cubicBezTo>
                      <a:pt x="389" y="8"/>
                      <a:pt x="351" y="1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649;p42"/>
              <p:cNvSpPr/>
              <p:nvPr/>
            </p:nvSpPr>
            <p:spPr>
              <a:xfrm flipH="1">
                <a:off x="2062183" y="3762633"/>
                <a:ext cx="21021" cy="8827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901" extrusionOk="0">
                    <a:moveTo>
                      <a:pt x="316" y="0"/>
                    </a:moveTo>
                    <a:cubicBezTo>
                      <a:pt x="251" y="0"/>
                      <a:pt x="201" y="71"/>
                      <a:pt x="201" y="142"/>
                    </a:cubicBezTo>
                    <a:cubicBezTo>
                      <a:pt x="101" y="668"/>
                      <a:pt x="101" y="1295"/>
                      <a:pt x="101" y="1821"/>
                    </a:cubicBezTo>
                    <a:cubicBezTo>
                      <a:pt x="101" y="2548"/>
                      <a:pt x="1" y="3074"/>
                      <a:pt x="201" y="3701"/>
                    </a:cubicBezTo>
                    <a:cubicBezTo>
                      <a:pt x="246" y="3845"/>
                      <a:pt x="334" y="3901"/>
                      <a:pt x="428" y="3901"/>
                    </a:cubicBezTo>
                    <a:cubicBezTo>
                      <a:pt x="546" y="3901"/>
                      <a:pt x="672" y="3813"/>
                      <a:pt x="728" y="3701"/>
                    </a:cubicBezTo>
                    <a:cubicBezTo>
                      <a:pt x="928" y="3074"/>
                      <a:pt x="928" y="2347"/>
                      <a:pt x="928" y="1621"/>
                    </a:cubicBezTo>
                    <a:cubicBezTo>
                      <a:pt x="828" y="1094"/>
                      <a:pt x="828" y="468"/>
                      <a:pt x="402" y="42"/>
                    </a:cubicBezTo>
                    <a:cubicBezTo>
                      <a:pt x="372" y="12"/>
                      <a:pt x="343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650;p42"/>
              <p:cNvSpPr/>
              <p:nvPr/>
            </p:nvSpPr>
            <p:spPr>
              <a:xfrm flipH="1">
                <a:off x="2019668" y="3800080"/>
                <a:ext cx="20998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748" extrusionOk="0">
                    <a:moveTo>
                      <a:pt x="356" y="0"/>
                    </a:moveTo>
                    <a:cubicBezTo>
                      <a:pt x="301" y="0"/>
                      <a:pt x="243" y="24"/>
                      <a:pt x="201" y="66"/>
                    </a:cubicBezTo>
                    <a:cubicBezTo>
                      <a:pt x="0" y="492"/>
                      <a:pt x="0" y="893"/>
                      <a:pt x="101" y="1319"/>
                    </a:cubicBezTo>
                    <a:cubicBezTo>
                      <a:pt x="101" y="1845"/>
                      <a:pt x="101" y="2246"/>
                      <a:pt x="301" y="2672"/>
                    </a:cubicBezTo>
                    <a:cubicBezTo>
                      <a:pt x="351" y="2723"/>
                      <a:pt x="433" y="2748"/>
                      <a:pt x="514" y="2748"/>
                    </a:cubicBezTo>
                    <a:cubicBezTo>
                      <a:pt x="596" y="2748"/>
                      <a:pt x="677" y="2723"/>
                      <a:pt x="727" y="2672"/>
                    </a:cubicBezTo>
                    <a:cubicBezTo>
                      <a:pt x="928" y="2246"/>
                      <a:pt x="928" y="1946"/>
                      <a:pt x="828" y="1520"/>
                    </a:cubicBezTo>
                    <a:cubicBezTo>
                      <a:pt x="727" y="1119"/>
                      <a:pt x="727" y="592"/>
                      <a:pt x="502" y="166"/>
                    </a:cubicBezTo>
                    <a:cubicBezTo>
                      <a:pt x="502" y="49"/>
                      <a:pt x="433" y="0"/>
                      <a:pt x="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651;p42"/>
              <p:cNvSpPr/>
              <p:nvPr/>
            </p:nvSpPr>
            <p:spPr>
              <a:xfrm flipH="1">
                <a:off x="2210769" y="3800578"/>
                <a:ext cx="49916" cy="7643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3378" extrusionOk="0">
                    <a:moveTo>
                      <a:pt x="514" y="0"/>
                    </a:moveTo>
                    <a:cubicBezTo>
                      <a:pt x="288" y="0"/>
                      <a:pt x="50" y="157"/>
                      <a:pt x="0" y="470"/>
                    </a:cubicBezTo>
                    <a:cubicBezTo>
                      <a:pt x="0" y="1097"/>
                      <a:pt x="201" y="1598"/>
                      <a:pt x="326" y="2124"/>
                    </a:cubicBezTo>
                    <a:cubicBezTo>
                      <a:pt x="426" y="2550"/>
                      <a:pt x="526" y="3377"/>
                      <a:pt x="1053" y="3377"/>
                    </a:cubicBezTo>
                    <a:cubicBezTo>
                      <a:pt x="2206" y="3377"/>
                      <a:pt x="953" y="871"/>
                      <a:pt x="953" y="470"/>
                    </a:cubicBezTo>
                    <a:cubicBezTo>
                      <a:pt x="953" y="157"/>
                      <a:pt x="739" y="0"/>
                      <a:pt x="5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652;p42"/>
              <p:cNvSpPr/>
              <p:nvPr/>
            </p:nvSpPr>
            <p:spPr>
              <a:xfrm flipH="1">
                <a:off x="2239122" y="3685885"/>
                <a:ext cx="21564" cy="55437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450" extrusionOk="0">
                    <a:moveTo>
                      <a:pt x="464" y="0"/>
                    </a:moveTo>
                    <a:cubicBezTo>
                      <a:pt x="307" y="0"/>
                      <a:pt x="150" y="100"/>
                      <a:pt x="100" y="301"/>
                    </a:cubicBezTo>
                    <a:lnTo>
                      <a:pt x="100" y="1354"/>
                    </a:lnTo>
                    <a:cubicBezTo>
                      <a:pt x="0" y="1780"/>
                      <a:pt x="0" y="1980"/>
                      <a:pt x="201" y="2281"/>
                    </a:cubicBezTo>
                    <a:cubicBezTo>
                      <a:pt x="263" y="2394"/>
                      <a:pt x="370" y="2450"/>
                      <a:pt x="473" y="2450"/>
                    </a:cubicBezTo>
                    <a:cubicBezTo>
                      <a:pt x="577" y="2450"/>
                      <a:pt x="677" y="2394"/>
                      <a:pt x="727" y="2281"/>
                    </a:cubicBezTo>
                    <a:cubicBezTo>
                      <a:pt x="953" y="1980"/>
                      <a:pt x="953" y="1780"/>
                      <a:pt x="953" y="1354"/>
                    </a:cubicBezTo>
                    <a:cubicBezTo>
                      <a:pt x="953" y="1028"/>
                      <a:pt x="827" y="727"/>
                      <a:pt x="827" y="301"/>
                    </a:cubicBezTo>
                    <a:cubicBezTo>
                      <a:pt x="777" y="100"/>
                      <a:pt x="620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653;p42"/>
              <p:cNvSpPr/>
              <p:nvPr/>
            </p:nvSpPr>
            <p:spPr>
              <a:xfrm flipH="1">
                <a:off x="2031569" y="2912944"/>
                <a:ext cx="32923" cy="7829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3460" extrusionOk="0">
                    <a:moveTo>
                      <a:pt x="527" y="1"/>
                    </a:moveTo>
                    <a:cubicBezTo>
                      <a:pt x="527" y="1"/>
                      <a:pt x="427" y="1"/>
                      <a:pt x="427" y="101"/>
                    </a:cubicBezTo>
                    <a:cubicBezTo>
                      <a:pt x="1" y="527"/>
                      <a:pt x="101" y="1354"/>
                      <a:pt x="201" y="1880"/>
                    </a:cubicBezTo>
                    <a:cubicBezTo>
                      <a:pt x="201" y="2407"/>
                      <a:pt x="201" y="3133"/>
                      <a:pt x="728" y="3459"/>
                    </a:cubicBezTo>
                    <a:cubicBezTo>
                      <a:pt x="828" y="3459"/>
                      <a:pt x="1053" y="3459"/>
                      <a:pt x="1053" y="3359"/>
                    </a:cubicBezTo>
                    <a:cubicBezTo>
                      <a:pt x="1454" y="2933"/>
                      <a:pt x="1154" y="2306"/>
                      <a:pt x="1053" y="1780"/>
                    </a:cubicBezTo>
                    <a:cubicBezTo>
                      <a:pt x="928" y="1153"/>
                      <a:pt x="928" y="527"/>
                      <a:pt x="5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654;p42"/>
              <p:cNvSpPr/>
              <p:nvPr/>
            </p:nvSpPr>
            <p:spPr>
              <a:xfrm flipH="1">
                <a:off x="1993580" y="2863619"/>
                <a:ext cx="26112" cy="6523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883" extrusionOk="0">
                    <a:moveTo>
                      <a:pt x="201" y="0"/>
                    </a:moveTo>
                    <a:cubicBezTo>
                      <a:pt x="101" y="0"/>
                      <a:pt x="1" y="0"/>
                      <a:pt x="1" y="100"/>
                    </a:cubicBezTo>
                    <a:cubicBezTo>
                      <a:pt x="101" y="827"/>
                      <a:pt x="201" y="1654"/>
                      <a:pt x="201" y="2406"/>
                    </a:cubicBezTo>
                    <a:cubicBezTo>
                      <a:pt x="201" y="2607"/>
                      <a:pt x="327" y="2707"/>
                      <a:pt x="427" y="2807"/>
                    </a:cubicBezTo>
                    <a:lnTo>
                      <a:pt x="527" y="2807"/>
                    </a:lnTo>
                    <a:cubicBezTo>
                      <a:pt x="577" y="2857"/>
                      <a:pt x="652" y="2882"/>
                      <a:pt x="731" y="2882"/>
                    </a:cubicBezTo>
                    <a:cubicBezTo>
                      <a:pt x="809" y="2882"/>
                      <a:pt x="891" y="2857"/>
                      <a:pt x="953" y="2807"/>
                    </a:cubicBezTo>
                    <a:lnTo>
                      <a:pt x="1053" y="2707"/>
                    </a:lnTo>
                    <a:cubicBezTo>
                      <a:pt x="1154" y="2607"/>
                      <a:pt x="1154" y="2406"/>
                      <a:pt x="1154" y="2281"/>
                    </a:cubicBezTo>
                    <a:cubicBezTo>
                      <a:pt x="1053" y="1454"/>
                      <a:pt x="828" y="627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655;p42"/>
              <p:cNvSpPr/>
              <p:nvPr/>
            </p:nvSpPr>
            <p:spPr>
              <a:xfrm flipH="1">
                <a:off x="1946517" y="2764945"/>
                <a:ext cx="32900" cy="65574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898" extrusionOk="0">
                    <a:moveTo>
                      <a:pt x="163" y="0"/>
                    </a:moveTo>
                    <a:cubicBezTo>
                      <a:pt x="126" y="0"/>
                      <a:pt x="101" y="25"/>
                      <a:pt x="101" y="75"/>
                    </a:cubicBezTo>
                    <a:cubicBezTo>
                      <a:pt x="0" y="501"/>
                      <a:pt x="101" y="1003"/>
                      <a:pt x="201" y="1429"/>
                    </a:cubicBezTo>
                    <a:cubicBezTo>
                      <a:pt x="426" y="1855"/>
                      <a:pt x="426" y="2381"/>
                      <a:pt x="727" y="2782"/>
                    </a:cubicBezTo>
                    <a:cubicBezTo>
                      <a:pt x="798" y="2862"/>
                      <a:pt x="896" y="2898"/>
                      <a:pt x="995" y="2898"/>
                    </a:cubicBezTo>
                    <a:cubicBezTo>
                      <a:pt x="1175" y="2898"/>
                      <a:pt x="1354" y="2776"/>
                      <a:pt x="1354" y="2582"/>
                    </a:cubicBezTo>
                    <a:cubicBezTo>
                      <a:pt x="1454" y="2055"/>
                      <a:pt x="1153" y="1755"/>
                      <a:pt x="928" y="1328"/>
                    </a:cubicBezTo>
                    <a:cubicBezTo>
                      <a:pt x="727" y="902"/>
                      <a:pt x="527" y="501"/>
                      <a:pt x="301" y="75"/>
                    </a:cubicBezTo>
                    <a:cubicBezTo>
                      <a:pt x="251" y="25"/>
                      <a:pt x="201" y="0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656;p42"/>
              <p:cNvSpPr/>
              <p:nvPr/>
            </p:nvSpPr>
            <p:spPr>
              <a:xfrm flipH="1">
                <a:off x="2230048" y="2696885"/>
                <a:ext cx="20998" cy="117414"/>
              </a:xfrm>
              <a:custGeom>
                <a:avLst/>
                <a:gdLst/>
                <a:ahLst/>
                <a:cxnLst/>
                <a:rect l="l" t="t" r="r" b="b"/>
                <a:pathLst>
                  <a:path w="928" h="5189" extrusionOk="0">
                    <a:moveTo>
                      <a:pt x="476" y="1"/>
                    </a:moveTo>
                    <a:cubicBezTo>
                      <a:pt x="382" y="1"/>
                      <a:pt x="301" y="51"/>
                      <a:pt x="301" y="151"/>
                    </a:cubicBezTo>
                    <a:cubicBezTo>
                      <a:pt x="0" y="878"/>
                      <a:pt x="100" y="1730"/>
                      <a:pt x="0" y="2557"/>
                    </a:cubicBezTo>
                    <a:cubicBezTo>
                      <a:pt x="0" y="3384"/>
                      <a:pt x="0" y="4236"/>
                      <a:pt x="201" y="4963"/>
                    </a:cubicBezTo>
                    <a:cubicBezTo>
                      <a:pt x="251" y="5113"/>
                      <a:pt x="357" y="5189"/>
                      <a:pt x="464" y="5189"/>
                    </a:cubicBezTo>
                    <a:cubicBezTo>
                      <a:pt x="570" y="5189"/>
                      <a:pt x="677" y="5113"/>
                      <a:pt x="727" y="4963"/>
                    </a:cubicBezTo>
                    <a:cubicBezTo>
                      <a:pt x="928" y="4236"/>
                      <a:pt x="928" y="3384"/>
                      <a:pt x="928" y="2557"/>
                    </a:cubicBezTo>
                    <a:cubicBezTo>
                      <a:pt x="928" y="1730"/>
                      <a:pt x="928" y="878"/>
                      <a:pt x="727" y="151"/>
                    </a:cubicBezTo>
                    <a:cubicBezTo>
                      <a:pt x="677" y="51"/>
                      <a:pt x="570" y="1"/>
                      <a:pt x="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657;p42"/>
              <p:cNvSpPr/>
              <p:nvPr/>
            </p:nvSpPr>
            <p:spPr>
              <a:xfrm flipH="1">
                <a:off x="2185248" y="2696319"/>
                <a:ext cx="23284" cy="57723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2551" extrusionOk="0">
                    <a:moveTo>
                      <a:pt x="552" y="1"/>
                    </a:moveTo>
                    <a:cubicBezTo>
                      <a:pt x="458" y="1"/>
                      <a:pt x="352" y="26"/>
                      <a:pt x="302" y="76"/>
                    </a:cubicBezTo>
                    <a:cubicBezTo>
                      <a:pt x="201" y="402"/>
                      <a:pt x="201" y="702"/>
                      <a:pt x="101" y="1028"/>
                    </a:cubicBezTo>
                    <a:cubicBezTo>
                      <a:pt x="101" y="1429"/>
                      <a:pt x="1" y="1755"/>
                      <a:pt x="101" y="2156"/>
                    </a:cubicBezTo>
                    <a:cubicBezTo>
                      <a:pt x="151" y="2419"/>
                      <a:pt x="358" y="2551"/>
                      <a:pt x="565" y="2551"/>
                    </a:cubicBezTo>
                    <a:cubicBezTo>
                      <a:pt x="772" y="2551"/>
                      <a:pt x="978" y="2419"/>
                      <a:pt x="1028" y="2156"/>
                    </a:cubicBezTo>
                    <a:cubicBezTo>
                      <a:pt x="1028" y="1755"/>
                      <a:pt x="1028" y="1429"/>
                      <a:pt x="928" y="1028"/>
                    </a:cubicBezTo>
                    <a:cubicBezTo>
                      <a:pt x="928" y="702"/>
                      <a:pt x="928" y="402"/>
                      <a:pt x="728" y="76"/>
                    </a:cubicBezTo>
                    <a:cubicBezTo>
                      <a:pt x="728" y="26"/>
                      <a:pt x="646" y="1"/>
                      <a:pt x="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658;p42"/>
              <p:cNvSpPr/>
              <p:nvPr/>
            </p:nvSpPr>
            <p:spPr>
              <a:xfrm flipH="1">
                <a:off x="2123432" y="2648691"/>
                <a:ext cx="35751" cy="7430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84" extrusionOk="0">
                    <a:moveTo>
                      <a:pt x="426" y="0"/>
                    </a:moveTo>
                    <a:cubicBezTo>
                      <a:pt x="0" y="301"/>
                      <a:pt x="101" y="928"/>
                      <a:pt x="226" y="1253"/>
                    </a:cubicBezTo>
                    <a:cubicBezTo>
                      <a:pt x="326" y="1880"/>
                      <a:pt x="426" y="2607"/>
                      <a:pt x="727" y="3133"/>
                    </a:cubicBezTo>
                    <a:cubicBezTo>
                      <a:pt x="790" y="3233"/>
                      <a:pt x="896" y="3283"/>
                      <a:pt x="1000" y="3283"/>
                    </a:cubicBezTo>
                    <a:cubicBezTo>
                      <a:pt x="1103" y="3283"/>
                      <a:pt x="1203" y="3233"/>
                      <a:pt x="1253" y="3133"/>
                    </a:cubicBezTo>
                    <a:cubicBezTo>
                      <a:pt x="1579" y="2707"/>
                      <a:pt x="1354" y="2080"/>
                      <a:pt x="1153" y="1554"/>
                    </a:cubicBezTo>
                    <a:cubicBezTo>
                      <a:pt x="1053" y="1354"/>
                      <a:pt x="852" y="1028"/>
                      <a:pt x="727" y="727"/>
                    </a:cubicBezTo>
                    <a:cubicBezTo>
                      <a:pt x="627" y="502"/>
                      <a:pt x="627" y="301"/>
                      <a:pt x="5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659;p42"/>
              <p:cNvSpPr/>
              <p:nvPr/>
            </p:nvSpPr>
            <p:spPr>
              <a:xfrm flipH="1">
                <a:off x="2052544" y="2731051"/>
                <a:ext cx="30660" cy="7682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395" extrusionOk="0">
                    <a:moveTo>
                      <a:pt x="464" y="1"/>
                    </a:moveTo>
                    <a:cubicBezTo>
                      <a:pt x="283" y="1"/>
                      <a:pt x="101" y="107"/>
                      <a:pt x="101" y="320"/>
                    </a:cubicBezTo>
                    <a:cubicBezTo>
                      <a:pt x="1" y="947"/>
                      <a:pt x="101" y="1473"/>
                      <a:pt x="201" y="1999"/>
                    </a:cubicBezTo>
                    <a:cubicBezTo>
                      <a:pt x="302" y="2400"/>
                      <a:pt x="302" y="2927"/>
                      <a:pt x="728" y="3353"/>
                    </a:cubicBezTo>
                    <a:cubicBezTo>
                      <a:pt x="757" y="3382"/>
                      <a:pt x="795" y="3394"/>
                      <a:pt x="834" y="3394"/>
                    </a:cubicBezTo>
                    <a:cubicBezTo>
                      <a:pt x="928" y="3394"/>
                      <a:pt x="1028" y="3323"/>
                      <a:pt x="1028" y="3253"/>
                    </a:cubicBezTo>
                    <a:cubicBezTo>
                      <a:pt x="1354" y="2826"/>
                      <a:pt x="1254" y="2501"/>
                      <a:pt x="1129" y="1999"/>
                    </a:cubicBezTo>
                    <a:cubicBezTo>
                      <a:pt x="928" y="1473"/>
                      <a:pt x="828" y="947"/>
                      <a:pt x="828" y="320"/>
                    </a:cubicBezTo>
                    <a:cubicBezTo>
                      <a:pt x="828" y="107"/>
                      <a:pt x="646" y="1"/>
                      <a:pt x="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660;p42"/>
              <p:cNvSpPr/>
              <p:nvPr/>
            </p:nvSpPr>
            <p:spPr>
              <a:xfrm flipH="1">
                <a:off x="2331551" y="2685164"/>
                <a:ext cx="18736" cy="41589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838" extrusionOk="0">
                    <a:moveTo>
                      <a:pt x="668" y="1"/>
                    </a:moveTo>
                    <a:cubicBezTo>
                      <a:pt x="644" y="1"/>
                      <a:pt x="627" y="13"/>
                      <a:pt x="627" y="42"/>
                    </a:cubicBezTo>
                    <a:cubicBezTo>
                      <a:pt x="301" y="569"/>
                      <a:pt x="0" y="1195"/>
                      <a:pt x="201" y="1722"/>
                    </a:cubicBezTo>
                    <a:cubicBezTo>
                      <a:pt x="259" y="1779"/>
                      <a:pt x="358" y="1837"/>
                      <a:pt x="451" y="1837"/>
                    </a:cubicBezTo>
                    <a:cubicBezTo>
                      <a:pt x="520" y="1837"/>
                      <a:pt x="584" y="1806"/>
                      <a:pt x="627" y="1722"/>
                    </a:cubicBezTo>
                    <a:cubicBezTo>
                      <a:pt x="627" y="1195"/>
                      <a:pt x="627" y="669"/>
                      <a:pt x="827" y="143"/>
                    </a:cubicBezTo>
                    <a:cubicBezTo>
                      <a:pt x="827" y="72"/>
                      <a:pt x="727" y="1"/>
                      <a:pt x="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661;p42"/>
              <p:cNvSpPr/>
              <p:nvPr/>
            </p:nvSpPr>
            <p:spPr>
              <a:xfrm flipH="1">
                <a:off x="2248760" y="2983833"/>
                <a:ext cx="21564" cy="6580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908" extrusionOk="0">
                    <a:moveTo>
                      <a:pt x="426" y="0"/>
                    </a:moveTo>
                    <a:cubicBezTo>
                      <a:pt x="326" y="426"/>
                      <a:pt x="226" y="953"/>
                      <a:pt x="226" y="1354"/>
                    </a:cubicBezTo>
                    <a:cubicBezTo>
                      <a:pt x="125" y="1880"/>
                      <a:pt x="0" y="2306"/>
                      <a:pt x="326" y="2832"/>
                    </a:cubicBezTo>
                    <a:cubicBezTo>
                      <a:pt x="326" y="2883"/>
                      <a:pt x="401" y="2908"/>
                      <a:pt x="492" y="2908"/>
                    </a:cubicBezTo>
                    <a:cubicBezTo>
                      <a:pt x="583" y="2908"/>
                      <a:pt x="689" y="2883"/>
                      <a:pt x="752" y="2832"/>
                    </a:cubicBezTo>
                    <a:cubicBezTo>
                      <a:pt x="952" y="2306"/>
                      <a:pt x="852" y="1880"/>
                      <a:pt x="852" y="1354"/>
                    </a:cubicBezTo>
                    <a:cubicBezTo>
                      <a:pt x="752" y="953"/>
                      <a:pt x="752" y="426"/>
                      <a:pt x="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662;p42"/>
              <p:cNvSpPr/>
              <p:nvPr/>
            </p:nvSpPr>
            <p:spPr>
              <a:xfrm flipH="1">
                <a:off x="2435338" y="3210481"/>
                <a:ext cx="26112" cy="58402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581" extrusionOk="0">
                    <a:moveTo>
                      <a:pt x="481" y="1"/>
                    </a:moveTo>
                    <a:cubicBezTo>
                      <a:pt x="390" y="1"/>
                      <a:pt x="302" y="93"/>
                      <a:pt x="302" y="234"/>
                    </a:cubicBezTo>
                    <a:cubicBezTo>
                      <a:pt x="302" y="861"/>
                      <a:pt x="1" y="1888"/>
                      <a:pt x="527" y="2515"/>
                    </a:cubicBezTo>
                    <a:cubicBezTo>
                      <a:pt x="569" y="2556"/>
                      <a:pt x="645" y="2581"/>
                      <a:pt x="719" y="2581"/>
                    </a:cubicBezTo>
                    <a:cubicBezTo>
                      <a:pt x="825" y="2581"/>
                      <a:pt x="928" y="2532"/>
                      <a:pt x="928" y="2415"/>
                    </a:cubicBezTo>
                    <a:cubicBezTo>
                      <a:pt x="1154" y="1988"/>
                      <a:pt x="1054" y="1688"/>
                      <a:pt x="1054" y="1262"/>
                    </a:cubicBezTo>
                    <a:cubicBezTo>
                      <a:pt x="928" y="861"/>
                      <a:pt x="828" y="435"/>
                      <a:pt x="627" y="109"/>
                    </a:cubicBezTo>
                    <a:cubicBezTo>
                      <a:pt x="590" y="34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663;p42"/>
              <p:cNvSpPr/>
              <p:nvPr/>
            </p:nvSpPr>
            <p:spPr>
              <a:xfrm flipH="1">
                <a:off x="1882439" y="3067799"/>
                <a:ext cx="26090" cy="46364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049" extrusionOk="0">
                    <a:moveTo>
                      <a:pt x="468" y="1"/>
                    </a:moveTo>
                    <a:cubicBezTo>
                      <a:pt x="323" y="1"/>
                      <a:pt x="201" y="86"/>
                      <a:pt x="201" y="274"/>
                    </a:cubicBezTo>
                    <a:cubicBezTo>
                      <a:pt x="100" y="776"/>
                      <a:pt x="0" y="1528"/>
                      <a:pt x="426" y="1929"/>
                    </a:cubicBezTo>
                    <a:cubicBezTo>
                      <a:pt x="502" y="2014"/>
                      <a:pt x="578" y="2049"/>
                      <a:pt x="648" y="2049"/>
                    </a:cubicBezTo>
                    <a:cubicBezTo>
                      <a:pt x="764" y="2049"/>
                      <a:pt x="865" y="1953"/>
                      <a:pt x="927" y="1828"/>
                    </a:cubicBezTo>
                    <a:cubicBezTo>
                      <a:pt x="1153" y="1402"/>
                      <a:pt x="927" y="901"/>
                      <a:pt x="927" y="375"/>
                    </a:cubicBezTo>
                    <a:cubicBezTo>
                      <a:pt x="871" y="137"/>
                      <a:pt x="652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664;p42"/>
              <p:cNvSpPr/>
              <p:nvPr/>
            </p:nvSpPr>
            <p:spPr>
              <a:xfrm flipH="1">
                <a:off x="2005481" y="3507430"/>
                <a:ext cx="30660" cy="6322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794" extrusionOk="0">
                    <a:moveTo>
                      <a:pt x="195" y="1"/>
                    </a:moveTo>
                    <a:cubicBezTo>
                      <a:pt x="101" y="1"/>
                      <a:pt x="1" y="72"/>
                      <a:pt x="1" y="143"/>
                    </a:cubicBezTo>
                    <a:cubicBezTo>
                      <a:pt x="201" y="995"/>
                      <a:pt x="427" y="1822"/>
                      <a:pt x="628" y="2549"/>
                    </a:cubicBezTo>
                    <a:cubicBezTo>
                      <a:pt x="628" y="2712"/>
                      <a:pt x="734" y="2793"/>
                      <a:pt x="853" y="2793"/>
                    </a:cubicBezTo>
                    <a:cubicBezTo>
                      <a:pt x="972" y="2793"/>
                      <a:pt x="1104" y="2712"/>
                      <a:pt x="1154" y="2549"/>
                    </a:cubicBezTo>
                    <a:cubicBezTo>
                      <a:pt x="1354" y="1722"/>
                      <a:pt x="928" y="669"/>
                      <a:pt x="302" y="42"/>
                    </a:cubicBezTo>
                    <a:cubicBezTo>
                      <a:pt x="272" y="13"/>
                      <a:pt x="234" y="1"/>
                      <a:pt x="1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" name="Google Shape;6665;p42"/>
            <p:cNvSpPr/>
            <p:nvPr/>
          </p:nvSpPr>
          <p:spPr>
            <a:xfrm flipH="1">
              <a:off x="2548000" y="3333003"/>
              <a:ext cx="28850" cy="119500"/>
            </a:xfrm>
            <a:custGeom>
              <a:avLst/>
              <a:gdLst/>
              <a:ahLst/>
              <a:cxnLst/>
              <a:rect l="l" t="t" r="r" b="b"/>
              <a:pathLst>
                <a:path w="1154" h="4780" extrusionOk="0">
                  <a:moveTo>
                    <a:pt x="669" y="1"/>
                  </a:moveTo>
                  <a:cubicBezTo>
                    <a:pt x="605" y="1"/>
                    <a:pt x="527" y="68"/>
                    <a:pt x="527" y="127"/>
                  </a:cubicBezTo>
                  <a:cubicBezTo>
                    <a:pt x="326" y="954"/>
                    <a:pt x="226" y="1781"/>
                    <a:pt x="126" y="2633"/>
                  </a:cubicBezTo>
                  <a:cubicBezTo>
                    <a:pt x="126" y="3360"/>
                    <a:pt x="1" y="4288"/>
                    <a:pt x="627" y="4714"/>
                  </a:cubicBezTo>
                  <a:cubicBezTo>
                    <a:pt x="679" y="4755"/>
                    <a:pt x="744" y="4779"/>
                    <a:pt x="802" y="4779"/>
                  </a:cubicBezTo>
                  <a:cubicBezTo>
                    <a:pt x="884" y="4779"/>
                    <a:pt x="953" y="4731"/>
                    <a:pt x="953" y="4613"/>
                  </a:cubicBezTo>
                  <a:cubicBezTo>
                    <a:pt x="1154" y="3887"/>
                    <a:pt x="953" y="3160"/>
                    <a:pt x="853" y="2408"/>
                  </a:cubicBezTo>
                  <a:cubicBezTo>
                    <a:pt x="853" y="1581"/>
                    <a:pt x="953" y="854"/>
                    <a:pt x="753" y="127"/>
                  </a:cubicBezTo>
                  <a:cubicBezTo>
                    <a:pt x="753" y="34"/>
                    <a:pt x="714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666;p42"/>
            <p:cNvSpPr/>
            <p:nvPr/>
          </p:nvSpPr>
          <p:spPr>
            <a:xfrm flipH="1">
              <a:off x="2592875" y="3231778"/>
              <a:ext cx="18200" cy="30100"/>
            </a:xfrm>
            <a:custGeom>
              <a:avLst/>
              <a:gdLst/>
              <a:ahLst/>
              <a:cxnLst/>
              <a:rect l="l" t="t" r="r" b="b"/>
              <a:pathLst>
                <a:path w="728" h="1204" extrusionOk="0">
                  <a:moveTo>
                    <a:pt x="327" y="0"/>
                  </a:moveTo>
                  <a:cubicBezTo>
                    <a:pt x="258" y="0"/>
                    <a:pt x="201" y="25"/>
                    <a:pt x="201" y="76"/>
                  </a:cubicBezTo>
                  <a:cubicBezTo>
                    <a:pt x="101" y="276"/>
                    <a:pt x="101" y="401"/>
                    <a:pt x="1" y="602"/>
                  </a:cubicBezTo>
                  <a:cubicBezTo>
                    <a:pt x="1" y="802"/>
                    <a:pt x="1" y="903"/>
                    <a:pt x="101" y="1128"/>
                  </a:cubicBezTo>
                  <a:cubicBezTo>
                    <a:pt x="151" y="1178"/>
                    <a:pt x="258" y="1203"/>
                    <a:pt x="352" y="1203"/>
                  </a:cubicBezTo>
                  <a:cubicBezTo>
                    <a:pt x="446" y="1203"/>
                    <a:pt x="527" y="1178"/>
                    <a:pt x="527" y="1128"/>
                  </a:cubicBezTo>
                  <a:cubicBezTo>
                    <a:pt x="627" y="903"/>
                    <a:pt x="728" y="802"/>
                    <a:pt x="627" y="602"/>
                  </a:cubicBezTo>
                  <a:cubicBezTo>
                    <a:pt x="627" y="401"/>
                    <a:pt x="527" y="276"/>
                    <a:pt x="527" y="76"/>
                  </a:cubicBezTo>
                  <a:cubicBezTo>
                    <a:pt x="477" y="25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667;p42"/>
            <p:cNvSpPr/>
            <p:nvPr/>
          </p:nvSpPr>
          <p:spPr>
            <a:xfrm flipH="1">
              <a:off x="2658025" y="3009353"/>
              <a:ext cx="174850" cy="237475"/>
            </a:xfrm>
            <a:custGeom>
              <a:avLst/>
              <a:gdLst/>
              <a:ahLst/>
              <a:cxnLst/>
              <a:rect l="l" t="t" r="r" b="b"/>
              <a:pathLst>
                <a:path w="6994" h="9499" extrusionOk="0">
                  <a:moveTo>
                    <a:pt x="2933" y="0"/>
                  </a:moveTo>
                  <a:cubicBezTo>
                    <a:pt x="1981" y="1654"/>
                    <a:pt x="1053" y="2807"/>
                    <a:pt x="1" y="3534"/>
                  </a:cubicBezTo>
                  <a:cubicBezTo>
                    <a:pt x="1" y="3534"/>
                    <a:pt x="2181" y="5940"/>
                    <a:pt x="2181" y="9499"/>
                  </a:cubicBezTo>
                  <a:cubicBezTo>
                    <a:pt x="6567" y="6667"/>
                    <a:pt x="6993" y="3033"/>
                    <a:pt x="6993" y="3033"/>
                  </a:cubicBezTo>
                  <a:cubicBezTo>
                    <a:pt x="6567" y="1454"/>
                    <a:pt x="2933" y="0"/>
                    <a:pt x="2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668;p42"/>
            <p:cNvSpPr/>
            <p:nvPr/>
          </p:nvSpPr>
          <p:spPr>
            <a:xfrm flipH="1">
              <a:off x="2778325" y="3097678"/>
              <a:ext cx="78350" cy="164825"/>
            </a:xfrm>
            <a:custGeom>
              <a:avLst/>
              <a:gdLst/>
              <a:ahLst/>
              <a:cxnLst/>
              <a:rect l="l" t="t" r="r" b="b"/>
              <a:pathLst>
                <a:path w="3134" h="6593" extrusionOk="0">
                  <a:moveTo>
                    <a:pt x="953" y="1"/>
                  </a:moveTo>
                  <a:cubicBezTo>
                    <a:pt x="627" y="226"/>
                    <a:pt x="326" y="427"/>
                    <a:pt x="0" y="527"/>
                  </a:cubicBezTo>
                  <a:cubicBezTo>
                    <a:pt x="0" y="527"/>
                    <a:pt x="2106" y="4387"/>
                    <a:pt x="1780" y="6592"/>
                  </a:cubicBezTo>
                  <a:cubicBezTo>
                    <a:pt x="2106" y="6492"/>
                    <a:pt x="2406" y="6392"/>
                    <a:pt x="2632" y="6166"/>
                  </a:cubicBezTo>
                  <a:cubicBezTo>
                    <a:pt x="2832" y="6066"/>
                    <a:pt x="2933" y="5966"/>
                    <a:pt x="3133" y="5966"/>
                  </a:cubicBezTo>
                  <a:cubicBezTo>
                    <a:pt x="3133" y="2407"/>
                    <a:pt x="953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669;p42"/>
            <p:cNvSpPr/>
            <p:nvPr/>
          </p:nvSpPr>
          <p:spPr>
            <a:xfrm flipH="1">
              <a:off x="2804025" y="3110853"/>
              <a:ext cx="162300" cy="172325"/>
            </a:xfrm>
            <a:custGeom>
              <a:avLst/>
              <a:gdLst/>
              <a:ahLst/>
              <a:cxnLst/>
              <a:rect l="l" t="t" r="r" b="b"/>
              <a:pathLst>
                <a:path w="6492" h="6893" extrusionOk="0">
                  <a:moveTo>
                    <a:pt x="4386" y="0"/>
                  </a:moveTo>
                  <a:cubicBezTo>
                    <a:pt x="3033" y="727"/>
                    <a:pt x="1579" y="953"/>
                    <a:pt x="0" y="953"/>
                  </a:cubicBezTo>
                  <a:cubicBezTo>
                    <a:pt x="126" y="1153"/>
                    <a:pt x="1679" y="4186"/>
                    <a:pt x="953" y="6892"/>
                  </a:cubicBezTo>
                  <a:cubicBezTo>
                    <a:pt x="2732" y="6892"/>
                    <a:pt x="4512" y="6792"/>
                    <a:pt x="6166" y="6065"/>
                  </a:cubicBezTo>
                  <a:cubicBezTo>
                    <a:pt x="6492" y="3860"/>
                    <a:pt x="4386" y="0"/>
                    <a:pt x="4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670;p42"/>
            <p:cNvSpPr/>
            <p:nvPr/>
          </p:nvSpPr>
          <p:spPr>
            <a:xfrm flipH="1">
              <a:off x="2924325" y="3134653"/>
              <a:ext cx="177350" cy="148525"/>
            </a:xfrm>
            <a:custGeom>
              <a:avLst/>
              <a:gdLst/>
              <a:ahLst/>
              <a:cxnLst/>
              <a:rect l="l" t="t" r="r" b="b"/>
              <a:pathLst>
                <a:path w="7094" h="5941" extrusionOk="0">
                  <a:moveTo>
                    <a:pt x="5414" y="1"/>
                  </a:moveTo>
                  <a:cubicBezTo>
                    <a:pt x="5017" y="23"/>
                    <a:pt x="4613" y="31"/>
                    <a:pt x="4205" y="31"/>
                  </a:cubicBezTo>
                  <a:cubicBezTo>
                    <a:pt x="3478" y="31"/>
                    <a:pt x="2739" y="7"/>
                    <a:pt x="2002" y="7"/>
                  </a:cubicBezTo>
                  <a:cubicBezTo>
                    <a:pt x="1329" y="7"/>
                    <a:pt x="658" y="27"/>
                    <a:pt x="1" y="101"/>
                  </a:cubicBezTo>
                  <a:cubicBezTo>
                    <a:pt x="1" y="101"/>
                    <a:pt x="2181" y="2507"/>
                    <a:pt x="2281" y="5940"/>
                  </a:cubicBezTo>
                  <a:cubicBezTo>
                    <a:pt x="2741" y="5907"/>
                    <a:pt x="3198" y="5896"/>
                    <a:pt x="3652" y="5896"/>
                  </a:cubicBezTo>
                  <a:cubicBezTo>
                    <a:pt x="4562" y="5896"/>
                    <a:pt x="5464" y="5940"/>
                    <a:pt x="6367" y="5940"/>
                  </a:cubicBezTo>
                  <a:cubicBezTo>
                    <a:pt x="7093" y="3234"/>
                    <a:pt x="5540" y="201"/>
                    <a:pt x="5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671;p42"/>
            <p:cNvSpPr/>
            <p:nvPr/>
          </p:nvSpPr>
          <p:spPr>
            <a:xfrm flipH="1">
              <a:off x="3044625" y="3137153"/>
              <a:ext cx="203650" cy="188000"/>
            </a:xfrm>
            <a:custGeom>
              <a:avLst/>
              <a:gdLst/>
              <a:ahLst/>
              <a:cxnLst/>
              <a:rect l="l" t="t" r="r" b="b"/>
              <a:pathLst>
                <a:path w="8146" h="7520" extrusionOk="0">
                  <a:moveTo>
                    <a:pt x="5865" y="1"/>
                  </a:moveTo>
                  <a:cubicBezTo>
                    <a:pt x="5439" y="101"/>
                    <a:pt x="5013" y="101"/>
                    <a:pt x="4612" y="201"/>
                  </a:cubicBezTo>
                  <a:cubicBezTo>
                    <a:pt x="2506" y="728"/>
                    <a:pt x="952" y="1680"/>
                    <a:pt x="0" y="2607"/>
                  </a:cubicBezTo>
                  <a:cubicBezTo>
                    <a:pt x="0" y="2607"/>
                    <a:pt x="2506" y="4813"/>
                    <a:pt x="3358" y="7520"/>
                  </a:cubicBezTo>
                  <a:cubicBezTo>
                    <a:pt x="3559" y="7319"/>
                    <a:pt x="3759" y="7094"/>
                    <a:pt x="4085" y="6993"/>
                  </a:cubicBezTo>
                  <a:cubicBezTo>
                    <a:pt x="5338" y="6166"/>
                    <a:pt x="6792" y="5941"/>
                    <a:pt x="8145" y="5840"/>
                  </a:cubicBezTo>
                  <a:cubicBezTo>
                    <a:pt x="8045" y="2407"/>
                    <a:pt x="5865" y="1"/>
                    <a:pt x="5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6672;p42"/>
            <p:cNvSpPr/>
            <p:nvPr/>
          </p:nvSpPr>
          <p:spPr>
            <a:xfrm flipH="1">
              <a:off x="3164300" y="3202328"/>
              <a:ext cx="112175" cy="141000"/>
            </a:xfrm>
            <a:custGeom>
              <a:avLst/>
              <a:gdLst/>
              <a:ahLst/>
              <a:cxnLst/>
              <a:rect l="l" t="t" r="r" b="b"/>
              <a:pathLst>
                <a:path w="4487" h="5640" extrusionOk="0">
                  <a:moveTo>
                    <a:pt x="1128" y="0"/>
                  </a:moveTo>
                  <a:cubicBezTo>
                    <a:pt x="627" y="426"/>
                    <a:pt x="301" y="827"/>
                    <a:pt x="0" y="1254"/>
                  </a:cubicBezTo>
                  <a:cubicBezTo>
                    <a:pt x="0" y="1254"/>
                    <a:pt x="2707" y="3334"/>
                    <a:pt x="3534" y="5640"/>
                  </a:cubicBezTo>
                  <a:cubicBezTo>
                    <a:pt x="3860" y="5339"/>
                    <a:pt x="4161" y="5113"/>
                    <a:pt x="4486" y="4913"/>
                  </a:cubicBezTo>
                  <a:cubicBezTo>
                    <a:pt x="3634" y="2206"/>
                    <a:pt x="112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673;p42"/>
            <p:cNvSpPr/>
            <p:nvPr/>
          </p:nvSpPr>
          <p:spPr>
            <a:xfrm flipH="1">
              <a:off x="3188100" y="3233653"/>
              <a:ext cx="141025" cy="237500"/>
            </a:xfrm>
            <a:custGeom>
              <a:avLst/>
              <a:gdLst/>
              <a:ahLst/>
              <a:cxnLst/>
              <a:rect l="l" t="t" r="r" b="b"/>
              <a:pathLst>
                <a:path w="5641" h="9500" extrusionOk="0">
                  <a:moveTo>
                    <a:pt x="2106" y="1"/>
                  </a:moveTo>
                  <a:cubicBezTo>
                    <a:pt x="1480" y="828"/>
                    <a:pt x="1254" y="1579"/>
                    <a:pt x="1254" y="1579"/>
                  </a:cubicBezTo>
                  <a:cubicBezTo>
                    <a:pt x="953" y="3033"/>
                    <a:pt x="627" y="3860"/>
                    <a:pt x="627" y="3860"/>
                  </a:cubicBezTo>
                  <a:cubicBezTo>
                    <a:pt x="527" y="4387"/>
                    <a:pt x="226" y="4813"/>
                    <a:pt x="1" y="5214"/>
                  </a:cubicBezTo>
                  <a:cubicBezTo>
                    <a:pt x="953" y="5640"/>
                    <a:pt x="2106" y="7945"/>
                    <a:pt x="2607" y="9499"/>
                  </a:cubicBezTo>
                  <a:cubicBezTo>
                    <a:pt x="2607" y="9499"/>
                    <a:pt x="3460" y="6592"/>
                    <a:pt x="5640" y="4387"/>
                  </a:cubicBezTo>
                  <a:cubicBezTo>
                    <a:pt x="4813" y="2081"/>
                    <a:pt x="2106" y="1"/>
                    <a:pt x="2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674;p42"/>
            <p:cNvSpPr/>
            <p:nvPr/>
          </p:nvSpPr>
          <p:spPr>
            <a:xfrm flipH="1">
              <a:off x="3253275" y="3363978"/>
              <a:ext cx="117200" cy="188000"/>
            </a:xfrm>
            <a:custGeom>
              <a:avLst/>
              <a:gdLst/>
              <a:ahLst/>
              <a:cxnLst/>
              <a:rect l="l" t="t" r="r" b="b"/>
              <a:pathLst>
                <a:path w="4688" h="7520" extrusionOk="0">
                  <a:moveTo>
                    <a:pt x="1655" y="1"/>
                  </a:moveTo>
                  <a:cubicBezTo>
                    <a:pt x="1254" y="752"/>
                    <a:pt x="627" y="1479"/>
                    <a:pt x="1" y="2106"/>
                  </a:cubicBezTo>
                  <a:cubicBezTo>
                    <a:pt x="1" y="2106"/>
                    <a:pt x="2908" y="6266"/>
                    <a:pt x="3334" y="7519"/>
                  </a:cubicBezTo>
                  <a:cubicBezTo>
                    <a:pt x="3860" y="7018"/>
                    <a:pt x="4387" y="6492"/>
                    <a:pt x="4587" y="5966"/>
                  </a:cubicBezTo>
                  <a:cubicBezTo>
                    <a:pt x="4688" y="5765"/>
                    <a:pt x="4587" y="5138"/>
                    <a:pt x="4261" y="4286"/>
                  </a:cubicBezTo>
                  <a:cubicBezTo>
                    <a:pt x="3760" y="2732"/>
                    <a:pt x="2607" y="427"/>
                    <a:pt x="1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675;p42"/>
            <p:cNvSpPr/>
            <p:nvPr/>
          </p:nvSpPr>
          <p:spPr>
            <a:xfrm flipH="1">
              <a:off x="3362925" y="3471128"/>
              <a:ext cx="156675" cy="180475"/>
            </a:xfrm>
            <a:custGeom>
              <a:avLst/>
              <a:gdLst/>
              <a:ahLst/>
              <a:cxnLst/>
              <a:rect l="l" t="t" r="r" b="b"/>
              <a:pathLst>
                <a:path w="6267" h="7219" extrusionOk="0">
                  <a:moveTo>
                    <a:pt x="3033" y="0"/>
                  </a:moveTo>
                  <a:cubicBezTo>
                    <a:pt x="1981" y="627"/>
                    <a:pt x="953" y="1153"/>
                    <a:pt x="1" y="1579"/>
                  </a:cubicBezTo>
                  <a:cubicBezTo>
                    <a:pt x="1" y="1579"/>
                    <a:pt x="1881" y="6893"/>
                    <a:pt x="2307" y="7218"/>
                  </a:cubicBezTo>
                  <a:cubicBezTo>
                    <a:pt x="3459" y="6792"/>
                    <a:pt x="4587" y="6266"/>
                    <a:pt x="5640" y="5639"/>
                  </a:cubicBezTo>
                  <a:cubicBezTo>
                    <a:pt x="5840" y="5539"/>
                    <a:pt x="6066" y="5439"/>
                    <a:pt x="6267" y="5339"/>
                  </a:cubicBezTo>
                  <a:cubicBezTo>
                    <a:pt x="5840" y="5013"/>
                    <a:pt x="3033" y="0"/>
                    <a:pt x="3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676;p42"/>
            <p:cNvSpPr/>
            <p:nvPr/>
          </p:nvSpPr>
          <p:spPr>
            <a:xfrm flipH="1">
              <a:off x="3461925" y="3510603"/>
              <a:ext cx="143500" cy="166675"/>
            </a:xfrm>
            <a:custGeom>
              <a:avLst/>
              <a:gdLst/>
              <a:ahLst/>
              <a:cxnLst/>
              <a:rect l="l" t="t" r="r" b="b"/>
              <a:pathLst>
                <a:path w="5740" h="6667" extrusionOk="0">
                  <a:moveTo>
                    <a:pt x="3434" y="0"/>
                  </a:moveTo>
                  <a:cubicBezTo>
                    <a:pt x="2080" y="527"/>
                    <a:pt x="928" y="827"/>
                    <a:pt x="0" y="1028"/>
                  </a:cubicBezTo>
                  <a:cubicBezTo>
                    <a:pt x="0" y="1028"/>
                    <a:pt x="1980" y="6366"/>
                    <a:pt x="2607" y="6667"/>
                  </a:cubicBezTo>
                  <a:cubicBezTo>
                    <a:pt x="2807" y="6667"/>
                    <a:pt x="3133" y="6567"/>
                    <a:pt x="3434" y="6567"/>
                  </a:cubicBezTo>
                  <a:cubicBezTo>
                    <a:pt x="4060" y="6366"/>
                    <a:pt x="4887" y="6040"/>
                    <a:pt x="5740" y="5639"/>
                  </a:cubicBezTo>
                  <a:cubicBezTo>
                    <a:pt x="5314" y="5314"/>
                    <a:pt x="3434" y="0"/>
                    <a:pt x="3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677;p42"/>
            <p:cNvSpPr/>
            <p:nvPr/>
          </p:nvSpPr>
          <p:spPr>
            <a:xfrm flipH="1">
              <a:off x="3287100" y="3416603"/>
              <a:ext cx="156675" cy="188000"/>
            </a:xfrm>
            <a:custGeom>
              <a:avLst/>
              <a:gdLst/>
              <a:ahLst/>
              <a:cxnLst/>
              <a:rect l="l" t="t" r="r" b="b"/>
              <a:pathLst>
                <a:path w="6267" h="7520" extrusionOk="0">
                  <a:moveTo>
                    <a:pt x="2933" y="1"/>
                  </a:moveTo>
                  <a:cubicBezTo>
                    <a:pt x="2081" y="828"/>
                    <a:pt x="1053" y="1555"/>
                    <a:pt x="0" y="2181"/>
                  </a:cubicBezTo>
                  <a:cubicBezTo>
                    <a:pt x="0" y="2181"/>
                    <a:pt x="2807" y="7194"/>
                    <a:pt x="3234" y="7520"/>
                  </a:cubicBezTo>
                  <a:cubicBezTo>
                    <a:pt x="4386" y="6793"/>
                    <a:pt x="5439" y="6041"/>
                    <a:pt x="6266" y="5414"/>
                  </a:cubicBezTo>
                  <a:cubicBezTo>
                    <a:pt x="5840" y="4161"/>
                    <a:pt x="2933" y="1"/>
                    <a:pt x="2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678;p42"/>
            <p:cNvSpPr/>
            <p:nvPr/>
          </p:nvSpPr>
          <p:spPr>
            <a:xfrm flipH="1">
              <a:off x="3540250" y="3536278"/>
              <a:ext cx="127850" cy="146650"/>
            </a:xfrm>
            <a:custGeom>
              <a:avLst/>
              <a:gdLst/>
              <a:ahLst/>
              <a:cxnLst/>
              <a:rect l="l" t="t" r="r" b="b"/>
              <a:pathLst>
                <a:path w="5114" h="5866" extrusionOk="0">
                  <a:moveTo>
                    <a:pt x="2507" y="1"/>
                  </a:moveTo>
                  <a:cubicBezTo>
                    <a:pt x="1789" y="246"/>
                    <a:pt x="1143" y="364"/>
                    <a:pt x="728" y="364"/>
                  </a:cubicBezTo>
                  <a:cubicBezTo>
                    <a:pt x="593" y="364"/>
                    <a:pt x="482" y="351"/>
                    <a:pt x="402" y="327"/>
                  </a:cubicBezTo>
                  <a:lnTo>
                    <a:pt x="1" y="327"/>
                  </a:lnTo>
                  <a:cubicBezTo>
                    <a:pt x="1" y="327"/>
                    <a:pt x="1555" y="5439"/>
                    <a:pt x="3334" y="5866"/>
                  </a:cubicBezTo>
                  <a:cubicBezTo>
                    <a:pt x="3760" y="5866"/>
                    <a:pt x="4387" y="5866"/>
                    <a:pt x="5114" y="5640"/>
                  </a:cubicBezTo>
                  <a:cubicBezTo>
                    <a:pt x="4487" y="5339"/>
                    <a:pt x="2507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679;p42"/>
            <p:cNvSpPr/>
            <p:nvPr/>
          </p:nvSpPr>
          <p:spPr>
            <a:xfrm flipH="1">
              <a:off x="2380400" y="3551953"/>
              <a:ext cx="105350" cy="148450"/>
            </a:xfrm>
            <a:custGeom>
              <a:avLst/>
              <a:gdLst/>
              <a:ahLst/>
              <a:cxnLst/>
              <a:rect l="l" t="t" r="r" b="b"/>
              <a:pathLst>
                <a:path w="4214" h="5938" extrusionOk="0">
                  <a:moveTo>
                    <a:pt x="0" y="0"/>
                  </a:moveTo>
                  <a:cubicBezTo>
                    <a:pt x="1153" y="1579"/>
                    <a:pt x="1780" y="3133"/>
                    <a:pt x="2081" y="4612"/>
                  </a:cubicBezTo>
                  <a:cubicBezTo>
                    <a:pt x="2081" y="4612"/>
                    <a:pt x="3247" y="5938"/>
                    <a:pt x="3845" y="5938"/>
                  </a:cubicBezTo>
                  <a:cubicBezTo>
                    <a:pt x="4069" y="5938"/>
                    <a:pt x="4213" y="5751"/>
                    <a:pt x="4186" y="5239"/>
                  </a:cubicBezTo>
                  <a:cubicBezTo>
                    <a:pt x="3860" y="18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680;p42"/>
            <p:cNvSpPr/>
            <p:nvPr/>
          </p:nvSpPr>
          <p:spPr>
            <a:xfrm flipH="1">
              <a:off x="2629200" y="4538803"/>
              <a:ext cx="86000" cy="56550"/>
            </a:xfrm>
            <a:custGeom>
              <a:avLst/>
              <a:gdLst/>
              <a:ahLst/>
              <a:cxnLst/>
              <a:rect l="l" t="t" r="r" b="b"/>
              <a:pathLst>
                <a:path w="3440" h="2262" extrusionOk="0">
                  <a:moveTo>
                    <a:pt x="406" y="0"/>
                  </a:moveTo>
                  <a:cubicBezTo>
                    <a:pt x="206" y="627"/>
                    <a:pt x="106" y="1253"/>
                    <a:pt x="106" y="1479"/>
                  </a:cubicBezTo>
                  <a:cubicBezTo>
                    <a:pt x="0" y="2065"/>
                    <a:pt x="426" y="2262"/>
                    <a:pt x="930" y="2262"/>
                  </a:cubicBezTo>
                  <a:cubicBezTo>
                    <a:pt x="1504" y="2262"/>
                    <a:pt x="2179" y="2007"/>
                    <a:pt x="2286" y="1780"/>
                  </a:cubicBezTo>
                  <a:cubicBezTo>
                    <a:pt x="2712" y="1253"/>
                    <a:pt x="3013" y="627"/>
                    <a:pt x="3439" y="0"/>
                  </a:cubicBezTo>
                  <a:lnTo>
                    <a:pt x="3439" y="0"/>
                  </a:lnTo>
                  <a:cubicBezTo>
                    <a:pt x="3055" y="42"/>
                    <a:pt x="2590" y="56"/>
                    <a:pt x="2140" y="56"/>
                  </a:cubicBezTo>
                  <a:cubicBezTo>
                    <a:pt x="1242" y="56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681;p42"/>
            <p:cNvSpPr/>
            <p:nvPr/>
          </p:nvSpPr>
          <p:spPr>
            <a:xfrm flipH="1">
              <a:off x="2809675" y="4528778"/>
              <a:ext cx="59550" cy="56875"/>
            </a:xfrm>
            <a:custGeom>
              <a:avLst/>
              <a:gdLst/>
              <a:ahLst/>
              <a:cxnLst/>
              <a:rect l="l" t="t" r="r" b="b"/>
              <a:pathLst>
                <a:path w="2382" h="2275" extrusionOk="0">
                  <a:moveTo>
                    <a:pt x="101" y="0"/>
                  </a:moveTo>
                  <a:cubicBezTo>
                    <a:pt x="1" y="1028"/>
                    <a:pt x="1" y="1780"/>
                    <a:pt x="101" y="1880"/>
                  </a:cubicBezTo>
                  <a:cubicBezTo>
                    <a:pt x="302" y="2143"/>
                    <a:pt x="715" y="2275"/>
                    <a:pt x="1094" y="2275"/>
                  </a:cubicBezTo>
                  <a:cubicBezTo>
                    <a:pt x="1473" y="2275"/>
                    <a:pt x="1818" y="2143"/>
                    <a:pt x="1881" y="1880"/>
                  </a:cubicBezTo>
                  <a:cubicBezTo>
                    <a:pt x="1881" y="1780"/>
                    <a:pt x="2081" y="1153"/>
                    <a:pt x="2382" y="301"/>
                  </a:cubicBezTo>
                  <a:lnTo>
                    <a:pt x="2382" y="301"/>
                  </a:lnTo>
                  <a:cubicBezTo>
                    <a:pt x="2271" y="341"/>
                    <a:pt x="2129" y="357"/>
                    <a:pt x="1969" y="357"/>
                  </a:cubicBezTo>
                  <a:cubicBezTo>
                    <a:pt x="1223" y="357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682;p42"/>
            <p:cNvSpPr/>
            <p:nvPr/>
          </p:nvSpPr>
          <p:spPr>
            <a:xfrm flipH="1">
              <a:off x="3480100" y="4510603"/>
              <a:ext cx="78350" cy="55500"/>
            </a:xfrm>
            <a:custGeom>
              <a:avLst/>
              <a:gdLst/>
              <a:ahLst/>
              <a:cxnLst/>
              <a:rect l="l" t="t" r="r" b="b"/>
              <a:pathLst>
                <a:path w="3134" h="2220" extrusionOk="0">
                  <a:moveTo>
                    <a:pt x="3134" y="0"/>
                  </a:moveTo>
                  <a:lnTo>
                    <a:pt x="3134" y="0"/>
                  </a:lnTo>
                  <a:cubicBezTo>
                    <a:pt x="2622" y="181"/>
                    <a:pt x="1859" y="217"/>
                    <a:pt x="1237" y="217"/>
                  </a:cubicBezTo>
                  <a:cubicBezTo>
                    <a:pt x="823" y="217"/>
                    <a:pt x="472" y="201"/>
                    <a:pt x="302" y="201"/>
                  </a:cubicBezTo>
                  <a:cubicBezTo>
                    <a:pt x="101" y="1028"/>
                    <a:pt x="1" y="1655"/>
                    <a:pt x="1" y="1880"/>
                  </a:cubicBezTo>
                  <a:cubicBezTo>
                    <a:pt x="96" y="2117"/>
                    <a:pt x="565" y="2220"/>
                    <a:pt x="1066" y="2220"/>
                  </a:cubicBezTo>
                  <a:cubicBezTo>
                    <a:pt x="1625" y="2220"/>
                    <a:pt x="2223" y="2092"/>
                    <a:pt x="2382" y="1880"/>
                  </a:cubicBezTo>
                  <a:cubicBezTo>
                    <a:pt x="2507" y="1755"/>
                    <a:pt x="2708" y="1028"/>
                    <a:pt x="3134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683;p42"/>
            <p:cNvSpPr/>
            <p:nvPr/>
          </p:nvSpPr>
          <p:spPr>
            <a:xfrm flipH="1">
              <a:off x="3367950" y="4528778"/>
              <a:ext cx="78325" cy="55750"/>
            </a:xfrm>
            <a:custGeom>
              <a:avLst/>
              <a:gdLst/>
              <a:ahLst/>
              <a:cxnLst/>
              <a:rect l="l" t="t" r="r" b="b"/>
              <a:pathLst>
                <a:path w="3133" h="2230" extrusionOk="0">
                  <a:moveTo>
                    <a:pt x="3133" y="0"/>
                  </a:moveTo>
                  <a:lnTo>
                    <a:pt x="3133" y="0"/>
                  </a:lnTo>
                  <a:cubicBezTo>
                    <a:pt x="2752" y="235"/>
                    <a:pt x="2126" y="301"/>
                    <a:pt x="1550" y="301"/>
                  </a:cubicBezTo>
                  <a:cubicBezTo>
                    <a:pt x="837" y="301"/>
                    <a:pt x="201" y="201"/>
                    <a:pt x="201" y="201"/>
                  </a:cubicBezTo>
                  <a:cubicBezTo>
                    <a:pt x="100" y="1153"/>
                    <a:pt x="0" y="1780"/>
                    <a:pt x="100" y="1880"/>
                  </a:cubicBezTo>
                  <a:cubicBezTo>
                    <a:pt x="194" y="2126"/>
                    <a:pt x="653" y="2229"/>
                    <a:pt x="1150" y="2229"/>
                  </a:cubicBezTo>
                  <a:cubicBezTo>
                    <a:pt x="1717" y="2229"/>
                    <a:pt x="2333" y="2094"/>
                    <a:pt x="2506" y="1880"/>
                  </a:cubicBezTo>
                  <a:cubicBezTo>
                    <a:pt x="2607" y="1780"/>
                    <a:pt x="2807" y="1153"/>
                    <a:pt x="3133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684;p42"/>
            <p:cNvSpPr/>
            <p:nvPr/>
          </p:nvSpPr>
          <p:spPr>
            <a:xfrm flipH="1">
              <a:off x="2694375" y="4079528"/>
              <a:ext cx="245650" cy="458200"/>
            </a:xfrm>
            <a:custGeom>
              <a:avLst/>
              <a:gdLst/>
              <a:ahLst/>
              <a:cxnLst/>
              <a:rect l="l" t="t" r="r" b="b"/>
              <a:pathLst>
                <a:path w="9826" h="18328" extrusionOk="0">
                  <a:moveTo>
                    <a:pt x="6267" y="0"/>
                  </a:moveTo>
                  <a:cubicBezTo>
                    <a:pt x="3961" y="627"/>
                    <a:pt x="1881" y="1053"/>
                    <a:pt x="1" y="1153"/>
                  </a:cubicBezTo>
                  <a:cubicBezTo>
                    <a:pt x="1" y="1153"/>
                    <a:pt x="1054" y="4587"/>
                    <a:pt x="3861" y="8246"/>
                  </a:cubicBezTo>
                  <a:cubicBezTo>
                    <a:pt x="4487" y="8873"/>
                    <a:pt x="3334" y="14837"/>
                    <a:pt x="2933" y="17970"/>
                  </a:cubicBezTo>
                  <a:cubicBezTo>
                    <a:pt x="2933" y="17970"/>
                    <a:pt x="4055" y="18327"/>
                    <a:pt x="4801" y="18327"/>
                  </a:cubicBezTo>
                  <a:cubicBezTo>
                    <a:pt x="4961" y="18327"/>
                    <a:pt x="5103" y="18311"/>
                    <a:pt x="5214" y="18271"/>
                  </a:cubicBezTo>
                  <a:cubicBezTo>
                    <a:pt x="6066" y="15765"/>
                    <a:pt x="7720" y="11078"/>
                    <a:pt x="8472" y="9299"/>
                  </a:cubicBezTo>
                  <a:cubicBezTo>
                    <a:pt x="9725" y="6266"/>
                    <a:pt x="9826" y="4913"/>
                    <a:pt x="8973" y="3459"/>
                  </a:cubicBezTo>
                  <a:cubicBezTo>
                    <a:pt x="8046" y="2406"/>
                    <a:pt x="6993" y="1253"/>
                    <a:pt x="6267" y="0"/>
                  </a:cubicBezTo>
                  <a:close/>
                </a:path>
              </a:pathLst>
            </a:custGeom>
            <a:solidFill>
              <a:srgbClr val="E2A0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685;p42"/>
            <p:cNvSpPr/>
            <p:nvPr/>
          </p:nvSpPr>
          <p:spPr>
            <a:xfrm flipH="1">
              <a:off x="3412425" y="3842053"/>
              <a:ext cx="138500" cy="674000"/>
            </a:xfrm>
            <a:custGeom>
              <a:avLst/>
              <a:gdLst/>
              <a:ahLst/>
              <a:cxnLst/>
              <a:rect l="l" t="t" r="r" b="b"/>
              <a:pathLst>
                <a:path w="5540" h="26960" extrusionOk="0">
                  <a:moveTo>
                    <a:pt x="2607" y="0"/>
                  </a:moveTo>
                  <a:cubicBezTo>
                    <a:pt x="2607" y="1"/>
                    <a:pt x="3033" y="6467"/>
                    <a:pt x="2081" y="16291"/>
                  </a:cubicBezTo>
                  <a:cubicBezTo>
                    <a:pt x="1680" y="20151"/>
                    <a:pt x="527" y="24537"/>
                    <a:pt x="1" y="26943"/>
                  </a:cubicBezTo>
                  <a:cubicBezTo>
                    <a:pt x="171" y="26943"/>
                    <a:pt x="522" y="26959"/>
                    <a:pt x="936" y="26959"/>
                  </a:cubicBezTo>
                  <a:cubicBezTo>
                    <a:pt x="1558" y="26959"/>
                    <a:pt x="2321" y="26923"/>
                    <a:pt x="2833" y="26742"/>
                  </a:cubicBezTo>
                  <a:cubicBezTo>
                    <a:pt x="3459" y="24637"/>
                    <a:pt x="4487" y="20978"/>
                    <a:pt x="5540" y="17745"/>
                  </a:cubicBezTo>
                  <a:lnTo>
                    <a:pt x="5540" y="17118"/>
                  </a:lnTo>
                  <a:cubicBezTo>
                    <a:pt x="5540" y="9073"/>
                    <a:pt x="4913" y="3760"/>
                    <a:pt x="4913" y="3760"/>
                  </a:cubicBezTo>
                  <a:cubicBezTo>
                    <a:pt x="3860" y="2808"/>
                    <a:pt x="3134" y="1454"/>
                    <a:pt x="2607" y="0"/>
                  </a:cubicBezTo>
                  <a:close/>
                </a:path>
              </a:pathLst>
            </a:custGeom>
            <a:solidFill>
              <a:srgbClr val="E2A0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686;p42"/>
            <p:cNvSpPr/>
            <p:nvPr/>
          </p:nvSpPr>
          <p:spPr>
            <a:xfrm flipH="1">
              <a:off x="2436225" y="3612103"/>
              <a:ext cx="1083375" cy="928100"/>
            </a:xfrm>
            <a:custGeom>
              <a:avLst/>
              <a:gdLst/>
              <a:ahLst/>
              <a:cxnLst/>
              <a:rect l="l" t="t" r="r" b="b"/>
              <a:pathLst>
                <a:path w="43335" h="37124" extrusionOk="0">
                  <a:moveTo>
                    <a:pt x="5640" y="0"/>
                  </a:moveTo>
                  <a:cubicBezTo>
                    <a:pt x="4587" y="627"/>
                    <a:pt x="3459" y="1153"/>
                    <a:pt x="2307" y="1579"/>
                  </a:cubicBezTo>
                  <a:cubicBezTo>
                    <a:pt x="1454" y="1980"/>
                    <a:pt x="627" y="2306"/>
                    <a:pt x="1" y="2507"/>
                  </a:cubicBezTo>
                  <a:cubicBezTo>
                    <a:pt x="1" y="2507"/>
                    <a:pt x="201" y="6066"/>
                    <a:pt x="1354" y="9198"/>
                  </a:cubicBezTo>
                  <a:cubicBezTo>
                    <a:pt x="1881" y="10652"/>
                    <a:pt x="2607" y="12006"/>
                    <a:pt x="3660" y="12958"/>
                  </a:cubicBezTo>
                  <a:cubicBezTo>
                    <a:pt x="3660" y="12958"/>
                    <a:pt x="4287" y="18271"/>
                    <a:pt x="4287" y="26316"/>
                  </a:cubicBezTo>
                  <a:lnTo>
                    <a:pt x="4287" y="26943"/>
                  </a:lnTo>
                  <a:cubicBezTo>
                    <a:pt x="4186" y="30602"/>
                    <a:pt x="3459" y="34687"/>
                    <a:pt x="3134" y="36868"/>
                  </a:cubicBezTo>
                  <a:cubicBezTo>
                    <a:pt x="3134" y="36868"/>
                    <a:pt x="3770" y="36968"/>
                    <a:pt x="4483" y="36968"/>
                  </a:cubicBezTo>
                  <a:cubicBezTo>
                    <a:pt x="5059" y="36968"/>
                    <a:pt x="5685" y="36902"/>
                    <a:pt x="6066" y="36667"/>
                  </a:cubicBezTo>
                  <a:cubicBezTo>
                    <a:pt x="7419" y="32582"/>
                    <a:pt x="10226" y="22883"/>
                    <a:pt x="10853" y="20677"/>
                  </a:cubicBezTo>
                  <a:cubicBezTo>
                    <a:pt x="10978" y="20051"/>
                    <a:pt x="11079" y="19324"/>
                    <a:pt x="11179" y="18697"/>
                  </a:cubicBezTo>
                  <a:cubicBezTo>
                    <a:pt x="11179" y="18697"/>
                    <a:pt x="14112" y="20052"/>
                    <a:pt x="19495" y="20052"/>
                  </a:cubicBezTo>
                  <a:cubicBezTo>
                    <a:pt x="20619" y="20052"/>
                    <a:pt x="21850" y="19993"/>
                    <a:pt x="23184" y="19850"/>
                  </a:cubicBezTo>
                  <a:cubicBezTo>
                    <a:pt x="25064" y="19750"/>
                    <a:pt x="27144" y="19324"/>
                    <a:pt x="29450" y="18697"/>
                  </a:cubicBezTo>
                  <a:cubicBezTo>
                    <a:pt x="30176" y="19950"/>
                    <a:pt x="31229" y="21103"/>
                    <a:pt x="32156" y="22156"/>
                  </a:cubicBezTo>
                  <a:cubicBezTo>
                    <a:pt x="33936" y="23910"/>
                    <a:pt x="35715" y="25163"/>
                    <a:pt x="35715" y="25915"/>
                  </a:cubicBezTo>
                  <a:cubicBezTo>
                    <a:pt x="35816" y="27043"/>
                    <a:pt x="33535" y="33735"/>
                    <a:pt x="32582" y="37068"/>
                  </a:cubicBezTo>
                  <a:cubicBezTo>
                    <a:pt x="32582" y="37068"/>
                    <a:pt x="33418" y="37124"/>
                    <a:pt x="34316" y="37124"/>
                  </a:cubicBezTo>
                  <a:cubicBezTo>
                    <a:pt x="34766" y="37124"/>
                    <a:pt x="35231" y="37110"/>
                    <a:pt x="35615" y="37068"/>
                  </a:cubicBezTo>
                  <a:cubicBezTo>
                    <a:pt x="38322" y="32482"/>
                    <a:pt x="41981" y="24863"/>
                    <a:pt x="42081" y="23710"/>
                  </a:cubicBezTo>
                  <a:cubicBezTo>
                    <a:pt x="42307" y="22031"/>
                    <a:pt x="40628" y="20051"/>
                    <a:pt x="39274" y="17143"/>
                  </a:cubicBezTo>
                  <a:cubicBezTo>
                    <a:pt x="38222" y="15264"/>
                    <a:pt x="42407" y="11279"/>
                    <a:pt x="43334" y="6066"/>
                  </a:cubicBezTo>
                  <a:cubicBezTo>
                    <a:pt x="42408" y="4212"/>
                    <a:pt x="39538" y="2505"/>
                    <a:pt x="34920" y="2505"/>
                  </a:cubicBezTo>
                  <a:cubicBezTo>
                    <a:pt x="33793" y="2505"/>
                    <a:pt x="32562" y="2606"/>
                    <a:pt x="31229" y="2833"/>
                  </a:cubicBezTo>
                  <a:cubicBezTo>
                    <a:pt x="25690" y="3760"/>
                    <a:pt x="20252" y="8472"/>
                    <a:pt x="13259" y="8672"/>
                  </a:cubicBezTo>
                  <a:cubicBezTo>
                    <a:pt x="13181" y="8674"/>
                    <a:pt x="13104" y="8676"/>
                    <a:pt x="13027" y="8676"/>
                  </a:cubicBezTo>
                  <a:cubicBezTo>
                    <a:pt x="6253" y="8676"/>
                    <a:pt x="5640" y="0"/>
                    <a:pt x="5640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687;p42"/>
            <p:cNvSpPr/>
            <p:nvPr/>
          </p:nvSpPr>
          <p:spPr>
            <a:xfrm flipH="1">
              <a:off x="3287100" y="3044553"/>
              <a:ext cx="647275" cy="500825"/>
            </a:xfrm>
            <a:custGeom>
              <a:avLst/>
              <a:gdLst/>
              <a:ahLst/>
              <a:cxnLst/>
              <a:rect l="l" t="t" r="r" b="b"/>
              <a:pathLst>
                <a:path w="25891" h="20033" extrusionOk="0">
                  <a:moveTo>
                    <a:pt x="20322" y="0"/>
                  </a:moveTo>
                  <a:cubicBezTo>
                    <a:pt x="19255" y="0"/>
                    <a:pt x="18007" y="180"/>
                    <a:pt x="16592" y="672"/>
                  </a:cubicBezTo>
                  <a:cubicBezTo>
                    <a:pt x="6366" y="3905"/>
                    <a:pt x="7193" y="15710"/>
                    <a:pt x="0" y="16537"/>
                  </a:cubicBezTo>
                  <a:cubicBezTo>
                    <a:pt x="401" y="17590"/>
                    <a:pt x="2807" y="19670"/>
                    <a:pt x="10652" y="19996"/>
                  </a:cubicBezTo>
                  <a:lnTo>
                    <a:pt x="11053" y="19996"/>
                  </a:lnTo>
                  <a:cubicBezTo>
                    <a:pt x="11133" y="20020"/>
                    <a:pt x="11244" y="20033"/>
                    <a:pt x="11379" y="20033"/>
                  </a:cubicBezTo>
                  <a:cubicBezTo>
                    <a:pt x="11794" y="20033"/>
                    <a:pt x="12440" y="19915"/>
                    <a:pt x="13158" y="19670"/>
                  </a:cubicBezTo>
                  <a:cubicBezTo>
                    <a:pt x="14086" y="19469"/>
                    <a:pt x="15238" y="19169"/>
                    <a:pt x="16592" y="18642"/>
                  </a:cubicBezTo>
                  <a:cubicBezTo>
                    <a:pt x="17544" y="18216"/>
                    <a:pt x="18572" y="17690"/>
                    <a:pt x="19624" y="17063"/>
                  </a:cubicBezTo>
                  <a:cubicBezTo>
                    <a:pt x="20677" y="16437"/>
                    <a:pt x="21705" y="15710"/>
                    <a:pt x="22557" y="14883"/>
                  </a:cubicBezTo>
                  <a:cubicBezTo>
                    <a:pt x="23183" y="14256"/>
                    <a:pt x="23810" y="13529"/>
                    <a:pt x="24211" y="12778"/>
                  </a:cubicBezTo>
                  <a:cubicBezTo>
                    <a:pt x="24436" y="12377"/>
                    <a:pt x="24737" y="11951"/>
                    <a:pt x="24837" y="11424"/>
                  </a:cubicBezTo>
                  <a:cubicBezTo>
                    <a:pt x="24837" y="11424"/>
                    <a:pt x="25163" y="10597"/>
                    <a:pt x="25464" y="9143"/>
                  </a:cubicBezTo>
                  <a:cubicBezTo>
                    <a:pt x="25790" y="7138"/>
                    <a:pt x="25890" y="4231"/>
                    <a:pt x="24737" y="1299"/>
                  </a:cubicBezTo>
                  <a:cubicBezTo>
                    <a:pt x="24665" y="1226"/>
                    <a:pt x="23111" y="0"/>
                    <a:pt x="20322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688;p42"/>
            <p:cNvSpPr/>
            <p:nvPr/>
          </p:nvSpPr>
          <p:spPr>
            <a:xfrm flipH="1">
              <a:off x="3198125" y="2842553"/>
              <a:ext cx="183000" cy="167075"/>
            </a:xfrm>
            <a:custGeom>
              <a:avLst/>
              <a:gdLst/>
              <a:ahLst/>
              <a:cxnLst/>
              <a:rect l="l" t="t" r="r" b="b"/>
              <a:pathLst>
                <a:path w="7320" h="6683" extrusionOk="0">
                  <a:moveTo>
                    <a:pt x="5487" y="1"/>
                  </a:moveTo>
                  <a:cubicBezTo>
                    <a:pt x="4603" y="1"/>
                    <a:pt x="3529" y="483"/>
                    <a:pt x="2607" y="1559"/>
                  </a:cubicBezTo>
                  <a:cubicBezTo>
                    <a:pt x="1053" y="3113"/>
                    <a:pt x="101" y="5820"/>
                    <a:pt x="1" y="6146"/>
                  </a:cubicBezTo>
                  <a:cubicBezTo>
                    <a:pt x="1" y="6146"/>
                    <a:pt x="1" y="6683"/>
                    <a:pt x="339" y="6683"/>
                  </a:cubicBezTo>
                  <a:cubicBezTo>
                    <a:pt x="366" y="6683"/>
                    <a:pt x="395" y="6679"/>
                    <a:pt x="427" y="6672"/>
                  </a:cubicBezTo>
                  <a:cubicBezTo>
                    <a:pt x="6893" y="4692"/>
                    <a:pt x="7319" y="807"/>
                    <a:pt x="6567" y="306"/>
                  </a:cubicBezTo>
                  <a:cubicBezTo>
                    <a:pt x="6272" y="106"/>
                    <a:pt x="5900" y="1"/>
                    <a:pt x="54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689;p42"/>
            <p:cNvSpPr/>
            <p:nvPr/>
          </p:nvSpPr>
          <p:spPr>
            <a:xfrm flipH="1">
              <a:off x="3705025" y="2774778"/>
              <a:ext cx="114700" cy="179450"/>
            </a:xfrm>
            <a:custGeom>
              <a:avLst/>
              <a:gdLst/>
              <a:ahLst/>
              <a:cxnLst/>
              <a:rect l="l" t="t" r="r" b="b"/>
              <a:pathLst>
                <a:path w="4588" h="7178" extrusionOk="0">
                  <a:moveTo>
                    <a:pt x="1037" y="0"/>
                  </a:moveTo>
                  <a:cubicBezTo>
                    <a:pt x="335" y="0"/>
                    <a:pt x="1" y="912"/>
                    <a:pt x="1" y="1438"/>
                  </a:cubicBezTo>
                  <a:cubicBezTo>
                    <a:pt x="1" y="4997"/>
                    <a:pt x="3860" y="7178"/>
                    <a:pt x="3860" y="7178"/>
                  </a:cubicBezTo>
                  <a:cubicBezTo>
                    <a:pt x="4061" y="6977"/>
                    <a:pt x="4286" y="6877"/>
                    <a:pt x="4587" y="6777"/>
                  </a:cubicBezTo>
                  <a:cubicBezTo>
                    <a:pt x="4587" y="6777"/>
                    <a:pt x="4487" y="3844"/>
                    <a:pt x="2607" y="1137"/>
                  </a:cubicBezTo>
                  <a:cubicBezTo>
                    <a:pt x="1960" y="298"/>
                    <a:pt x="1439" y="0"/>
                    <a:pt x="1037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690;p42"/>
            <p:cNvSpPr/>
            <p:nvPr/>
          </p:nvSpPr>
          <p:spPr>
            <a:xfrm flipH="1">
              <a:off x="3668075" y="2684628"/>
              <a:ext cx="229975" cy="277750"/>
            </a:xfrm>
            <a:custGeom>
              <a:avLst/>
              <a:gdLst/>
              <a:ahLst/>
              <a:cxnLst/>
              <a:rect l="l" t="t" r="r" b="b"/>
              <a:pathLst>
                <a:path w="9199" h="11110" extrusionOk="0">
                  <a:moveTo>
                    <a:pt x="2698" y="0"/>
                  </a:moveTo>
                  <a:cubicBezTo>
                    <a:pt x="1931" y="0"/>
                    <a:pt x="1319" y="237"/>
                    <a:pt x="1054" y="658"/>
                  </a:cubicBezTo>
                  <a:cubicBezTo>
                    <a:pt x="302" y="1811"/>
                    <a:pt x="1" y="6197"/>
                    <a:pt x="1881" y="8277"/>
                  </a:cubicBezTo>
                  <a:cubicBezTo>
                    <a:pt x="3660" y="10383"/>
                    <a:pt x="6367" y="11109"/>
                    <a:pt x="6367" y="11109"/>
                  </a:cubicBezTo>
                  <a:cubicBezTo>
                    <a:pt x="6567" y="11009"/>
                    <a:pt x="6793" y="10884"/>
                    <a:pt x="6993" y="10784"/>
                  </a:cubicBezTo>
                  <a:cubicBezTo>
                    <a:pt x="6993" y="10784"/>
                    <a:pt x="3134" y="8603"/>
                    <a:pt x="3134" y="5044"/>
                  </a:cubicBezTo>
                  <a:cubicBezTo>
                    <a:pt x="3134" y="4518"/>
                    <a:pt x="3468" y="3606"/>
                    <a:pt x="4170" y="3606"/>
                  </a:cubicBezTo>
                  <a:cubicBezTo>
                    <a:pt x="4572" y="3606"/>
                    <a:pt x="5093" y="3904"/>
                    <a:pt x="5740" y="4743"/>
                  </a:cubicBezTo>
                  <a:cubicBezTo>
                    <a:pt x="7620" y="7450"/>
                    <a:pt x="7720" y="10383"/>
                    <a:pt x="7720" y="10383"/>
                  </a:cubicBezTo>
                  <a:cubicBezTo>
                    <a:pt x="8146" y="10157"/>
                    <a:pt x="8572" y="10057"/>
                    <a:pt x="8973" y="9856"/>
                  </a:cubicBezTo>
                  <a:cubicBezTo>
                    <a:pt x="8973" y="9756"/>
                    <a:pt x="9199" y="5144"/>
                    <a:pt x="7094" y="2438"/>
                  </a:cubicBezTo>
                  <a:cubicBezTo>
                    <a:pt x="5836" y="719"/>
                    <a:pt x="4033" y="0"/>
                    <a:pt x="2698" y="0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691;p42"/>
            <p:cNvSpPr/>
            <p:nvPr/>
          </p:nvSpPr>
          <p:spPr>
            <a:xfrm flipH="1">
              <a:off x="2428075" y="3481078"/>
              <a:ext cx="950550" cy="347925"/>
            </a:xfrm>
            <a:custGeom>
              <a:avLst/>
              <a:gdLst/>
              <a:ahLst/>
              <a:cxnLst/>
              <a:rect l="l" t="t" r="r" b="b"/>
              <a:pathLst>
                <a:path w="38022" h="13917" extrusionOk="0">
                  <a:moveTo>
                    <a:pt x="27026" y="1"/>
                  </a:moveTo>
                  <a:cubicBezTo>
                    <a:pt x="21519" y="1"/>
                    <a:pt x="15120" y="1468"/>
                    <a:pt x="12232" y="2209"/>
                  </a:cubicBezTo>
                  <a:cubicBezTo>
                    <a:pt x="11101" y="2526"/>
                    <a:pt x="10103" y="2648"/>
                    <a:pt x="9237" y="2648"/>
                  </a:cubicBezTo>
                  <a:cubicBezTo>
                    <a:pt x="6339" y="2648"/>
                    <a:pt x="4913" y="1282"/>
                    <a:pt x="4913" y="1282"/>
                  </a:cubicBezTo>
                  <a:cubicBezTo>
                    <a:pt x="4713" y="1808"/>
                    <a:pt x="4186" y="2334"/>
                    <a:pt x="3660" y="2835"/>
                  </a:cubicBezTo>
                  <a:cubicBezTo>
                    <a:pt x="2833" y="3462"/>
                    <a:pt x="1780" y="4214"/>
                    <a:pt x="628" y="4941"/>
                  </a:cubicBezTo>
                  <a:cubicBezTo>
                    <a:pt x="427" y="5041"/>
                    <a:pt x="201" y="5141"/>
                    <a:pt x="1" y="5241"/>
                  </a:cubicBezTo>
                  <a:cubicBezTo>
                    <a:pt x="1" y="5241"/>
                    <a:pt x="614" y="13917"/>
                    <a:pt x="7388" y="13917"/>
                  </a:cubicBezTo>
                  <a:cubicBezTo>
                    <a:pt x="7465" y="13917"/>
                    <a:pt x="7542" y="13915"/>
                    <a:pt x="7620" y="13913"/>
                  </a:cubicBezTo>
                  <a:cubicBezTo>
                    <a:pt x="14613" y="13713"/>
                    <a:pt x="20051" y="9001"/>
                    <a:pt x="25590" y="8074"/>
                  </a:cubicBezTo>
                  <a:cubicBezTo>
                    <a:pt x="26923" y="7847"/>
                    <a:pt x="28154" y="7746"/>
                    <a:pt x="29281" y="7746"/>
                  </a:cubicBezTo>
                  <a:cubicBezTo>
                    <a:pt x="33899" y="7746"/>
                    <a:pt x="36769" y="9453"/>
                    <a:pt x="37695" y="11307"/>
                  </a:cubicBezTo>
                  <a:cubicBezTo>
                    <a:pt x="38021" y="10154"/>
                    <a:pt x="38021" y="8800"/>
                    <a:pt x="37796" y="7447"/>
                  </a:cubicBezTo>
                  <a:cubicBezTo>
                    <a:pt x="37495" y="5968"/>
                    <a:pt x="36868" y="4414"/>
                    <a:pt x="35715" y="2835"/>
                  </a:cubicBezTo>
                  <a:cubicBezTo>
                    <a:pt x="34219" y="703"/>
                    <a:pt x="30836" y="1"/>
                    <a:pt x="27026" y="1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692;p42"/>
            <p:cNvSpPr/>
            <p:nvPr/>
          </p:nvSpPr>
          <p:spPr>
            <a:xfrm flipH="1">
              <a:off x="3132975" y="2776103"/>
              <a:ext cx="807050" cy="681875"/>
            </a:xfrm>
            <a:custGeom>
              <a:avLst/>
              <a:gdLst/>
              <a:ahLst/>
              <a:cxnLst/>
              <a:rect l="l" t="t" r="r" b="b"/>
              <a:pathLst>
                <a:path w="32282" h="27275" extrusionOk="0">
                  <a:moveTo>
                    <a:pt x="27843" y="2659"/>
                  </a:moveTo>
                  <a:cubicBezTo>
                    <a:pt x="28256" y="2659"/>
                    <a:pt x="28628" y="2764"/>
                    <a:pt x="28923" y="2964"/>
                  </a:cubicBezTo>
                  <a:cubicBezTo>
                    <a:pt x="29675" y="3465"/>
                    <a:pt x="29249" y="7350"/>
                    <a:pt x="22783" y="9330"/>
                  </a:cubicBezTo>
                  <a:cubicBezTo>
                    <a:pt x="22751" y="9337"/>
                    <a:pt x="22722" y="9341"/>
                    <a:pt x="22695" y="9341"/>
                  </a:cubicBezTo>
                  <a:cubicBezTo>
                    <a:pt x="22357" y="9341"/>
                    <a:pt x="22357" y="8804"/>
                    <a:pt x="22357" y="8804"/>
                  </a:cubicBezTo>
                  <a:cubicBezTo>
                    <a:pt x="22457" y="8478"/>
                    <a:pt x="23409" y="5771"/>
                    <a:pt x="24963" y="4217"/>
                  </a:cubicBezTo>
                  <a:cubicBezTo>
                    <a:pt x="25885" y="3141"/>
                    <a:pt x="26959" y="2659"/>
                    <a:pt x="27843" y="2659"/>
                  </a:cubicBezTo>
                  <a:close/>
                  <a:moveTo>
                    <a:pt x="29720" y="0"/>
                  </a:moveTo>
                  <a:cubicBezTo>
                    <a:pt x="28056" y="0"/>
                    <a:pt x="25548" y="696"/>
                    <a:pt x="23911" y="2112"/>
                  </a:cubicBezTo>
                  <a:cubicBezTo>
                    <a:pt x="22457" y="3465"/>
                    <a:pt x="21730" y="6097"/>
                    <a:pt x="21404" y="7450"/>
                  </a:cubicBezTo>
                  <a:cubicBezTo>
                    <a:pt x="19523" y="6065"/>
                    <a:pt x="17234" y="5476"/>
                    <a:pt x="14979" y="5476"/>
                  </a:cubicBezTo>
                  <a:cubicBezTo>
                    <a:pt x="13479" y="5476"/>
                    <a:pt x="11994" y="5737"/>
                    <a:pt x="10652" y="6197"/>
                  </a:cubicBezTo>
                  <a:cubicBezTo>
                    <a:pt x="10251" y="6398"/>
                    <a:pt x="9825" y="6498"/>
                    <a:pt x="9399" y="6724"/>
                  </a:cubicBezTo>
                  <a:cubicBezTo>
                    <a:pt x="9098" y="6824"/>
                    <a:pt x="8873" y="6924"/>
                    <a:pt x="8672" y="7125"/>
                  </a:cubicBezTo>
                  <a:cubicBezTo>
                    <a:pt x="8472" y="7225"/>
                    <a:pt x="8246" y="7350"/>
                    <a:pt x="8046" y="7450"/>
                  </a:cubicBezTo>
                  <a:cubicBezTo>
                    <a:pt x="7219" y="7977"/>
                    <a:pt x="6592" y="8603"/>
                    <a:pt x="6066" y="9330"/>
                  </a:cubicBezTo>
                  <a:cubicBezTo>
                    <a:pt x="3033" y="13190"/>
                    <a:pt x="5013" y="18102"/>
                    <a:pt x="3234" y="21435"/>
                  </a:cubicBezTo>
                  <a:cubicBezTo>
                    <a:pt x="1479" y="24769"/>
                    <a:pt x="1" y="26147"/>
                    <a:pt x="1" y="26974"/>
                  </a:cubicBezTo>
                  <a:cubicBezTo>
                    <a:pt x="101" y="26974"/>
                    <a:pt x="101" y="27175"/>
                    <a:pt x="226" y="27275"/>
                  </a:cubicBezTo>
                  <a:cubicBezTo>
                    <a:pt x="7419" y="26448"/>
                    <a:pt x="6592" y="14643"/>
                    <a:pt x="16818" y="11410"/>
                  </a:cubicBezTo>
                  <a:cubicBezTo>
                    <a:pt x="18233" y="10918"/>
                    <a:pt x="19481" y="10738"/>
                    <a:pt x="20548" y="10738"/>
                  </a:cubicBezTo>
                  <a:cubicBezTo>
                    <a:pt x="23337" y="10738"/>
                    <a:pt x="24891" y="11964"/>
                    <a:pt x="24963" y="12037"/>
                  </a:cubicBezTo>
                  <a:cubicBezTo>
                    <a:pt x="24662" y="11410"/>
                    <a:pt x="24437" y="10784"/>
                    <a:pt x="24036" y="10257"/>
                  </a:cubicBezTo>
                  <a:cubicBezTo>
                    <a:pt x="25289" y="10157"/>
                    <a:pt x="27169" y="9731"/>
                    <a:pt x="28923" y="8478"/>
                  </a:cubicBezTo>
                  <a:cubicBezTo>
                    <a:pt x="32282" y="6097"/>
                    <a:pt x="32181" y="1285"/>
                    <a:pt x="31329" y="458"/>
                  </a:cubicBezTo>
                  <a:cubicBezTo>
                    <a:pt x="31097" y="154"/>
                    <a:pt x="30502" y="0"/>
                    <a:pt x="29720" y="0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693;p42"/>
            <p:cNvSpPr/>
            <p:nvPr/>
          </p:nvSpPr>
          <p:spPr>
            <a:xfrm flipH="1">
              <a:off x="3864175" y="3423653"/>
              <a:ext cx="90750" cy="69325"/>
            </a:xfrm>
            <a:custGeom>
              <a:avLst/>
              <a:gdLst/>
              <a:ahLst/>
              <a:cxnLst/>
              <a:rect l="l" t="t" r="r" b="b"/>
              <a:pathLst>
                <a:path w="3630" h="2773" extrusionOk="0">
                  <a:moveTo>
                    <a:pt x="2509" y="0"/>
                  </a:moveTo>
                  <a:cubicBezTo>
                    <a:pt x="1746" y="0"/>
                    <a:pt x="542" y="264"/>
                    <a:pt x="396" y="646"/>
                  </a:cubicBezTo>
                  <a:cubicBezTo>
                    <a:pt x="1" y="1623"/>
                    <a:pt x="879" y="2773"/>
                    <a:pt x="1929" y="2773"/>
                  </a:cubicBezTo>
                  <a:cubicBezTo>
                    <a:pt x="2010" y="2773"/>
                    <a:pt x="2093" y="2766"/>
                    <a:pt x="2176" y="2751"/>
                  </a:cubicBezTo>
                  <a:cubicBezTo>
                    <a:pt x="3629" y="2626"/>
                    <a:pt x="3429" y="345"/>
                    <a:pt x="3103" y="120"/>
                  </a:cubicBezTo>
                  <a:cubicBezTo>
                    <a:pt x="3021" y="38"/>
                    <a:pt x="2796" y="0"/>
                    <a:pt x="2509" y="0"/>
                  </a:cubicBezTo>
                  <a:close/>
                </a:path>
              </a:pathLst>
            </a:custGeom>
            <a:solidFill>
              <a:srgbClr val="2A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694;p42"/>
            <p:cNvSpPr/>
            <p:nvPr/>
          </p:nvSpPr>
          <p:spPr>
            <a:xfrm flipH="1">
              <a:off x="3498900" y="3353953"/>
              <a:ext cx="122200" cy="122825"/>
            </a:xfrm>
            <a:custGeom>
              <a:avLst/>
              <a:gdLst/>
              <a:ahLst/>
              <a:cxnLst/>
              <a:rect l="l" t="t" r="r" b="b"/>
              <a:pathLst>
                <a:path w="4888" h="4913" extrusionOk="0">
                  <a:moveTo>
                    <a:pt x="2382" y="1"/>
                  </a:moveTo>
                  <a:cubicBezTo>
                    <a:pt x="1028" y="1"/>
                    <a:pt x="1" y="1153"/>
                    <a:pt x="1" y="2507"/>
                  </a:cubicBezTo>
                  <a:cubicBezTo>
                    <a:pt x="1" y="3760"/>
                    <a:pt x="1028" y="4913"/>
                    <a:pt x="2382" y="4913"/>
                  </a:cubicBezTo>
                  <a:cubicBezTo>
                    <a:pt x="3760" y="4913"/>
                    <a:pt x="4888" y="3760"/>
                    <a:pt x="4888" y="2507"/>
                  </a:cubicBezTo>
                  <a:cubicBezTo>
                    <a:pt x="4888" y="1153"/>
                    <a:pt x="3760" y="1"/>
                    <a:pt x="2382" y="1"/>
                  </a:cubicBezTo>
                  <a:close/>
                </a:path>
              </a:pathLst>
            </a:custGeom>
            <a:solidFill>
              <a:srgbClr val="FF7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695;p42"/>
            <p:cNvSpPr/>
            <p:nvPr/>
          </p:nvSpPr>
          <p:spPr>
            <a:xfrm flipH="1">
              <a:off x="3644875" y="3304453"/>
              <a:ext cx="44525" cy="59550"/>
            </a:xfrm>
            <a:custGeom>
              <a:avLst/>
              <a:gdLst/>
              <a:ahLst/>
              <a:cxnLst/>
              <a:rect l="l" t="t" r="r" b="b"/>
              <a:pathLst>
                <a:path w="1781" h="2382" extrusionOk="0">
                  <a:moveTo>
                    <a:pt x="853" y="1"/>
                  </a:moveTo>
                  <a:cubicBezTo>
                    <a:pt x="427" y="1"/>
                    <a:pt x="1" y="502"/>
                    <a:pt x="1" y="1254"/>
                  </a:cubicBezTo>
                  <a:cubicBezTo>
                    <a:pt x="1" y="1880"/>
                    <a:pt x="427" y="2382"/>
                    <a:pt x="853" y="2382"/>
                  </a:cubicBezTo>
                  <a:cubicBezTo>
                    <a:pt x="1354" y="2382"/>
                    <a:pt x="1780" y="1880"/>
                    <a:pt x="1780" y="1254"/>
                  </a:cubicBezTo>
                  <a:cubicBezTo>
                    <a:pt x="1780" y="502"/>
                    <a:pt x="1354" y="1"/>
                    <a:pt x="853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696;p42"/>
            <p:cNvSpPr/>
            <p:nvPr/>
          </p:nvSpPr>
          <p:spPr>
            <a:xfrm flipH="1">
              <a:off x="3665550" y="3289703"/>
              <a:ext cx="39500" cy="35450"/>
            </a:xfrm>
            <a:custGeom>
              <a:avLst/>
              <a:gdLst/>
              <a:ahLst/>
              <a:cxnLst/>
              <a:rect l="l" t="t" r="r" b="b"/>
              <a:pathLst>
                <a:path w="1580" h="1418" extrusionOk="0">
                  <a:moveTo>
                    <a:pt x="177" y="0"/>
                  </a:moveTo>
                  <a:cubicBezTo>
                    <a:pt x="150" y="0"/>
                    <a:pt x="126" y="19"/>
                    <a:pt x="100" y="64"/>
                  </a:cubicBezTo>
                  <a:cubicBezTo>
                    <a:pt x="0" y="365"/>
                    <a:pt x="426" y="1418"/>
                    <a:pt x="1053" y="1418"/>
                  </a:cubicBezTo>
                  <a:cubicBezTo>
                    <a:pt x="1479" y="1317"/>
                    <a:pt x="1579" y="791"/>
                    <a:pt x="1479" y="691"/>
                  </a:cubicBezTo>
                  <a:cubicBezTo>
                    <a:pt x="1354" y="591"/>
                    <a:pt x="1153" y="691"/>
                    <a:pt x="953" y="465"/>
                  </a:cubicBezTo>
                  <a:cubicBezTo>
                    <a:pt x="451" y="305"/>
                    <a:pt x="287" y="0"/>
                    <a:pt x="177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697;p42"/>
            <p:cNvSpPr/>
            <p:nvPr/>
          </p:nvSpPr>
          <p:spPr>
            <a:xfrm flipH="1">
              <a:off x="3671675" y="2977103"/>
              <a:ext cx="62200" cy="34925"/>
            </a:xfrm>
            <a:custGeom>
              <a:avLst/>
              <a:gdLst/>
              <a:ahLst/>
              <a:cxnLst/>
              <a:rect l="l" t="t" r="r" b="b"/>
              <a:pathLst>
                <a:path w="2488" h="1397" extrusionOk="0">
                  <a:moveTo>
                    <a:pt x="1617" y="1"/>
                  </a:moveTo>
                  <a:cubicBezTo>
                    <a:pt x="1480" y="1"/>
                    <a:pt x="1325" y="13"/>
                    <a:pt x="1153" y="37"/>
                  </a:cubicBezTo>
                  <a:cubicBezTo>
                    <a:pt x="426" y="137"/>
                    <a:pt x="0" y="864"/>
                    <a:pt x="527" y="1290"/>
                  </a:cubicBezTo>
                  <a:cubicBezTo>
                    <a:pt x="606" y="1365"/>
                    <a:pt x="725" y="1397"/>
                    <a:pt x="864" y="1397"/>
                  </a:cubicBezTo>
                  <a:cubicBezTo>
                    <a:pt x="1474" y="1397"/>
                    <a:pt x="2488" y="785"/>
                    <a:pt x="2406" y="438"/>
                  </a:cubicBezTo>
                  <a:cubicBezTo>
                    <a:pt x="2330" y="132"/>
                    <a:pt x="2063" y="1"/>
                    <a:pt x="1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698;p42"/>
            <p:cNvSpPr/>
            <p:nvPr/>
          </p:nvSpPr>
          <p:spPr>
            <a:xfrm flipH="1">
              <a:off x="3551250" y="2943603"/>
              <a:ext cx="88650" cy="29475"/>
            </a:xfrm>
            <a:custGeom>
              <a:avLst/>
              <a:gdLst/>
              <a:ahLst/>
              <a:cxnLst/>
              <a:rect l="l" t="t" r="r" b="b"/>
              <a:pathLst>
                <a:path w="3546" h="1179" extrusionOk="0">
                  <a:moveTo>
                    <a:pt x="1917" y="0"/>
                  </a:moveTo>
                  <a:cubicBezTo>
                    <a:pt x="1336" y="0"/>
                    <a:pt x="759" y="81"/>
                    <a:pt x="527" y="224"/>
                  </a:cubicBezTo>
                  <a:cubicBezTo>
                    <a:pt x="1" y="425"/>
                    <a:pt x="853" y="951"/>
                    <a:pt x="1254" y="1151"/>
                  </a:cubicBezTo>
                  <a:cubicBezTo>
                    <a:pt x="1316" y="1169"/>
                    <a:pt x="1408" y="1178"/>
                    <a:pt x="1520" y="1178"/>
                  </a:cubicBezTo>
                  <a:cubicBezTo>
                    <a:pt x="2183" y="1178"/>
                    <a:pt x="3545" y="875"/>
                    <a:pt x="3459" y="425"/>
                  </a:cubicBezTo>
                  <a:cubicBezTo>
                    <a:pt x="3403" y="130"/>
                    <a:pt x="2656" y="0"/>
                    <a:pt x="1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6699;p42"/>
            <p:cNvSpPr/>
            <p:nvPr/>
          </p:nvSpPr>
          <p:spPr>
            <a:xfrm flipH="1">
              <a:off x="3430975" y="2959528"/>
              <a:ext cx="67950" cy="33850"/>
            </a:xfrm>
            <a:custGeom>
              <a:avLst/>
              <a:gdLst/>
              <a:ahLst/>
              <a:cxnLst/>
              <a:rect l="l" t="t" r="r" b="b"/>
              <a:pathLst>
                <a:path w="2718" h="1354" extrusionOk="0">
                  <a:moveTo>
                    <a:pt x="805" y="1"/>
                  </a:moveTo>
                  <a:cubicBezTo>
                    <a:pt x="745" y="1"/>
                    <a:pt x="685" y="5"/>
                    <a:pt x="627" y="13"/>
                  </a:cubicBezTo>
                  <a:cubicBezTo>
                    <a:pt x="1" y="113"/>
                    <a:pt x="226" y="1141"/>
                    <a:pt x="753" y="1266"/>
                  </a:cubicBezTo>
                  <a:cubicBezTo>
                    <a:pt x="972" y="1310"/>
                    <a:pt x="1295" y="1354"/>
                    <a:pt x="1607" y="1354"/>
                  </a:cubicBezTo>
                  <a:cubicBezTo>
                    <a:pt x="2011" y="1354"/>
                    <a:pt x="2394" y="1281"/>
                    <a:pt x="2507" y="1041"/>
                  </a:cubicBezTo>
                  <a:cubicBezTo>
                    <a:pt x="2717" y="760"/>
                    <a:pt x="1642" y="1"/>
                    <a:pt x="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6700;p42"/>
            <p:cNvSpPr/>
            <p:nvPr/>
          </p:nvSpPr>
          <p:spPr>
            <a:xfrm flipH="1">
              <a:off x="3512575" y="2990453"/>
              <a:ext cx="64650" cy="37750"/>
            </a:xfrm>
            <a:custGeom>
              <a:avLst/>
              <a:gdLst/>
              <a:ahLst/>
              <a:cxnLst/>
              <a:rect l="l" t="t" r="r" b="b"/>
              <a:pathLst>
                <a:path w="2586" h="1510" extrusionOk="0">
                  <a:moveTo>
                    <a:pt x="1588" y="0"/>
                  </a:moveTo>
                  <a:cubicBezTo>
                    <a:pt x="1522" y="0"/>
                    <a:pt x="1452" y="9"/>
                    <a:pt x="1378" y="29"/>
                  </a:cubicBezTo>
                  <a:cubicBezTo>
                    <a:pt x="1053" y="29"/>
                    <a:pt x="0" y="1057"/>
                    <a:pt x="326" y="1383"/>
                  </a:cubicBezTo>
                  <a:cubicBezTo>
                    <a:pt x="416" y="1473"/>
                    <a:pt x="575" y="1509"/>
                    <a:pt x="764" y="1509"/>
                  </a:cubicBezTo>
                  <a:cubicBezTo>
                    <a:pt x="1203" y="1509"/>
                    <a:pt x="1807" y="1315"/>
                    <a:pt x="2105" y="1157"/>
                  </a:cubicBezTo>
                  <a:cubicBezTo>
                    <a:pt x="2585" y="974"/>
                    <a:pt x="2273" y="0"/>
                    <a:pt x="1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6701;p42"/>
            <p:cNvSpPr/>
            <p:nvPr/>
          </p:nvSpPr>
          <p:spPr>
            <a:xfrm flipH="1">
              <a:off x="3587225" y="2994528"/>
              <a:ext cx="60175" cy="29125"/>
            </a:xfrm>
            <a:custGeom>
              <a:avLst/>
              <a:gdLst/>
              <a:ahLst/>
              <a:cxnLst/>
              <a:rect l="l" t="t" r="r" b="b"/>
              <a:pathLst>
                <a:path w="2407" h="1165" extrusionOk="0">
                  <a:moveTo>
                    <a:pt x="1088" y="1"/>
                  </a:moveTo>
                  <a:cubicBezTo>
                    <a:pt x="883" y="1"/>
                    <a:pt x="710" y="25"/>
                    <a:pt x="627" y="67"/>
                  </a:cubicBezTo>
                  <a:cubicBezTo>
                    <a:pt x="100" y="267"/>
                    <a:pt x="0" y="693"/>
                    <a:pt x="100" y="994"/>
                  </a:cubicBezTo>
                  <a:cubicBezTo>
                    <a:pt x="176" y="1117"/>
                    <a:pt x="312" y="1165"/>
                    <a:pt x="476" y="1165"/>
                  </a:cubicBezTo>
                  <a:cubicBezTo>
                    <a:pt x="745" y="1165"/>
                    <a:pt x="1088" y="1034"/>
                    <a:pt x="1353" y="894"/>
                  </a:cubicBezTo>
                  <a:cubicBezTo>
                    <a:pt x="1779" y="794"/>
                    <a:pt x="2406" y="367"/>
                    <a:pt x="1980" y="167"/>
                  </a:cubicBezTo>
                  <a:cubicBezTo>
                    <a:pt x="1730" y="50"/>
                    <a:pt x="1378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6702;p42"/>
            <p:cNvSpPr/>
            <p:nvPr/>
          </p:nvSpPr>
          <p:spPr>
            <a:xfrm flipH="1">
              <a:off x="3582225" y="3034153"/>
              <a:ext cx="33850" cy="27225"/>
            </a:xfrm>
            <a:custGeom>
              <a:avLst/>
              <a:gdLst/>
              <a:ahLst/>
              <a:cxnLst/>
              <a:rect l="l" t="t" r="r" b="b"/>
              <a:pathLst>
                <a:path w="1354" h="1089" extrusionOk="0">
                  <a:moveTo>
                    <a:pt x="1045" y="1"/>
                  </a:moveTo>
                  <a:cubicBezTo>
                    <a:pt x="664" y="1"/>
                    <a:pt x="100" y="342"/>
                    <a:pt x="100" y="562"/>
                  </a:cubicBezTo>
                  <a:cubicBezTo>
                    <a:pt x="0" y="787"/>
                    <a:pt x="301" y="1088"/>
                    <a:pt x="727" y="1088"/>
                  </a:cubicBezTo>
                  <a:cubicBezTo>
                    <a:pt x="1153" y="1088"/>
                    <a:pt x="1354" y="361"/>
                    <a:pt x="1354" y="161"/>
                  </a:cubicBezTo>
                  <a:cubicBezTo>
                    <a:pt x="1300" y="47"/>
                    <a:pt x="1185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6703;p42"/>
            <p:cNvSpPr/>
            <p:nvPr/>
          </p:nvSpPr>
          <p:spPr>
            <a:xfrm flipH="1">
              <a:off x="2731350" y="2975503"/>
              <a:ext cx="15675" cy="41375"/>
            </a:xfrm>
            <a:custGeom>
              <a:avLst/>
              <a:gdLst/>
              <a:ahLst/>
              <a:cxnLst/>
              <a:rect l="l" t="t" r="r" b="b"/>
              <a:pathLst>
                <a:path w="627" h="1655" extrusionOk="0">
                  <a:moveTo>
                    <a:pt x="326" y="1"/>
                  </a:moveTo>
                  <a:lnTo>
                    <a:pt x="326" y="101"/>
                  </a:lnTo>
                  <a:lnTo>
                    <a:pt x="326" y="301"/>
                  </a:lnTo>
                  <a:cubicBezTo>
                    <a:pt x="326" y="402"/>
                    <a:pt x="226" y="627"/>
                    <a:pt x="226" y="828"/>
                  </a:cubicBezTo>
                  <a:cubicBezTo>
                    <a:pt x="226" y="928"/>
                    <a:pt x="226" y="1028"/>
                    <a:pt x="126" y="1028"/>
                  </a:cubicBezTo>
                  <a:lnTo>
                    <a:pt x="126" y="1254"/>
                  </a:lnTo>
                  <a:cubicBezTo>
                    <a:pt x="126" y="1354"/>
                    <a:pt x="0" y="1354"/>
                    <a:pt x="0" y="1454"/>
                  </a:cubicBezTo>
                  <a:lnTo>
                    <a:pt x="0" y="1555"/>
                  </a:lnTo>
                  <a:cubicBezTo>
                    <a:pt x="0" y="1555"/>
                    <a:pt x="0" y="1655"/>
                    <a:pt x="126" y="1655"/>
                  </a:cubicBezTo>
                  <a:lnTo>
                    <a:pt x="126" y="1555"/>
                  </a:lnTo>
                  <a:cubicBezTo>
                    <a:pt x="226" y="1555"/>
                    <a:pt x="326" y="1555"/>
                    <a:pt x="326" y="1454"/>
                  </a:cubicBezTo>
                  <a:cubicBezTo>
                    <a:pt x="527" y="1354"/>
                    <a:pt x="627" y="1128"/>
                    <a:pt x="627" y="928"/>
                  </a:cubicBezTo>
                  <a:lnTo>
                    <a:pt x="627" y="301"/>
                  </a:lnTo>
                  <a:cubicBezTo>
                    <a:pt x="627" y="101"/>
                    <a:pt x="527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6704;p42"/>
            <p:cNvSpPr/>
            <p:nvPr/>
          </p:nvSpPr>
          <p:spPr>
            <a:xfrm flipH="1">
              <a:off x="2702525" y="2988028"/>
              <a:ext cx="18200" cy="42025"/>
            </a:xfrm>
            <a:custGeom>
              <a:avLst/>
              <a:gdLst/>
              <a:ahLst/>
              <a:cxnLst/>
              <a:rect l="l" t="t" r="r" b="b"/>
              <a:pathLst>
                <a:path w="728" h="1681" extrusionOk="0">
                  <a:moveTo>
                    <a:pt x="527" y="1"/>
                  </a:moveTo>
                  <a:cubicBezTo>
                    <a:pt x="427" y="1"/>
                    <a:pt x="427" y="1"/>
                    <a:pt x="427" y="126"/>
                  </a:cubicBezTo>
                  <a:cubicBezTo>
                    <a:pt x="427" y="126"/>
                    <a:pt x="327" y="226"/>
                    <a:pt x="327" y="327"/>
                  </a:cubicBezTo>
                  <a:cubicBezTo>
                    <a:pt x="327" y="427"/>
                    <a:pt x="327" y="627"/>
                    <a:pt x="201" y="853"/>
                  </a:cubicBezTo>
                  <a:cubicBezTo>
                    <a:pt x="201" y="1054"/>
                    <a:pt x="201" y="1254"/>
                    <a:pt x="101" y="1379"/>
                  </a:cubicBezTo>
                  <a:lnTo>
                    <a:pt x="101" y="1480"/>
                  </a:lnTo>
                  <a:lnTo>
                    <a:pt x="1" y="1580"/>
                  </a:lnTo>
                  <a:cubicBezTo>
                    <a:pt x="1" y="1680"/>
                    <a:pt x="101" y="1680"/>
                    <a:pt x="101" y="1680"/>
                  </a:cubicBezTo>
                  <a:lnTo>
                    <a:pt x="201" y="1680"/>
                  </a:lnTo>
                  <a:cubicBezTo>
                    <a:pt x="201" y="1580"/>
                    <a:pt x="327" y="1580"/>
                    <a:pt x="427" y="1480"/>
                  </a:cubicBezTo>
                  <a:cubicBezTo>
                    <a:pt x="527" y="1379"/>
                    <a:pt x="627" y="1154"/>
                    <a:pt x="627" y="953"/>
                  </a:cubicBezTo>
                  <a:cubicBezTo>
                    <a:pt x="728" y="753"/>
                    <a:pt x="627" y="527"/>
                    <a:pt x="627" y="327"/>
                  </a:cubicBezTo>
                  <a:cubicBezTo>
                    <a:pt x="627" y="126"/>
                    <a:pt x="527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6705;p42"/>
            <p:cNvSpPr/>
            <p:nvPr/>
          </p:nvSpPr>
          <p:spPr>
            <a:xfrm flipH="1">
              <a:off x="2671200" y="2991178"/>
              <a:ext cx="23200" cy="54525"/>
            </a:xfrm>
            <a:custGeom>
              <a:avLst/>
              <a:gdLst/>
              <a:ahLst/>
              <a:cxnLst/>
              <a:rect l="l" t="t" r="r" b="b"/>
              <a:pathLst>
                <a:path w="928" h="2181" extrusionOk="0">
                  <a:moveTo>
                    <a:pt x="727" y="0"/>
                  </a:moveTo>
                  <a:cubicBezTo>
                    <a:pt x="727" y="0"/>
                    <a:pt x="727" y="201"/>
                    <a:pt x="627" y="401"/>
                  </a:cubicBezTo>
                  <a:cubicBezTo>
                    <a:pt x="527" y="627"/>
                    <a:pt x="402" y="827"/>
                    <a:pt x="402" y="1128"/>
                  </a:cubicBezTo>
                  <a:cubicBezTo>
                    <a:pt x="301" y="1354"/>
                    <a:pt x="201" y="1554"/>
                    <a:pt x="201" y="1755"/>
                  </a:cubicBezTo>
                  <a:cubicBezTo>
                    <a:pt x="101" y="1880"/>
                    <a:pt x="101" y="1980"/>
                    <a:pt x="101" y="1980"/>
                  </a:cubicBezTo>
                  <a:lnTo>
                    <a:pt x="1" y="2080"/>
                  </a:lnTo>
                  <a:lnTo>
                    <a:pt x="1" y="2181"/>
                  </a:lnTo>
                  <a:lnTo>
                    <a:pt x="201" y="2181"/>
                  </a:lnTo>
                  <a:lnTo>
                    <a:pt x="301" y="2080"/>
                  </a:lnTo>
                  <a:cubicBezTo>
                    <a:pt x="402" y="2080"/>
                    <a:pt x="402" y="1980"/>
                    <a:pt x="402" y="1980"/>
                  </a:cubicBezTo>
                  <a:cubicBezTo>
                    <a:pt x="627" y="1755"/>
                    <a:pt x="727" y="1454"/>
                    <a:pt x="828" y="1253"/>
                  </a:cubicBezTo>
                  <a:cubicBezTo>
                    <a:pt x="828" y="928"/>
                    <a:pt x="928" y="627"/>
                    <a:pt x="928" y="401"/>
                  </a:cubicBezTo>
                  <a:lnTo>
                    <a:pt x="928" y="10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6706;p42"/>
            <p:cNvSpPr/>
            <p:nvPr/>
          </p:nvSpPr>
          <p:spPr>
            <a:xfrm flipH="1">
              <a:off x="2649900" y="3016853"/>
              <a:ext cx="26325" cy="44525"/>
            </a:xfrm>
            <a:custGeom>
              <a:avLst/>
              <a:gdLst/>
              <a:ahLst/>
              <a:cxnLst/>
              <a:rect l="l" t="t" r="r" b="b"/>
              <a:pathLst>
                <a:path w="1053" h="1781" extrusionOk="0">
                  <a:moveTo>
                    <a:pt x="827" y="1"/>
                  </a:moveTo>
                  <a:cubicBezTo>
                    <a:pt x="827" y="1"/>
                    <a:pt x="727" y="101"/>
                    <a:pt x="727" y="327"/>
                  </a:cubicBezTo>
                  <a:cubicBezTo>
                    <a:pt x="627" y="527"/>
                    <a:pt x="527" y="728"/>
                    <a:pt x="527" y="953"/>
                  </a:cubicBezTo>
                  <a:cubicBezTo>
                    <a:pt x="426" y="1154"/>
                    <a:pt x="301" y="1354"/>
                    <a:pt x="201" y="1479"/>
                  </a:cubicBezTo>
                  <a:lnTo>
                    <a:pt x="201" y="1580"/>
                  </a:lnTo>
                  <a:lnTo>
                    <a:pt x="101" y="1580"/>
                  </a:lnTo>
                  <a:lnTo>
                    <a:pt x="101" y="1680"/>
                  </a:lnTo>
                  <a:lnTo>
                    <a:pt x="0" y="1780"/>
                  </a:lnTo>
                  <a:lnTo>
                    <a:pt x="301" y="1780"/>
                  </a:lnTo>
                  <a:cubicBezTo>
                    <a:pt x="426" y="1780"/>
                    <a:pt x="426" y="1680"/>
                    <a:pt x="426" y="1680"/>
                  </a:cubicBezTo>
                  <a:cubicBezTo>
                    <a:pt x="527" y="1580"/>
                    <a:pt x="627" y="1479"/>
                    <a:pt x="727" y="1354"/>
                  </a:cubicBezTo>
                  <a:cubicBezTo>
                    <a:pt x="727" y="1254"/>
                    <a:pt x="827" y="1154"/>
                    <a:pt x="827" y="1053"/>
                  </a:cubicBezTo>
                  <a:cubicBezTo>
                    <a:pt x="928" y="853"/>
                    <a:pt x="928" y="627"/>
                    <a:pt x="1053" y="427"/>
                  </a:cubicBezTo>
                  <a:lnTo>
                    <a:pt x="1053" y="101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6707;p42"/>
            <p:cNvSpPr/>
            <p:nvPr/>
          </p:nvSpPr>
          <p:spPr>
            <a:xfrm flipH="1">
              <a:off x="2631725" y="3045678"/>
              <a:ext cx="31350" cy="32475"/>
            </a:xfrm>
            <a:custGeom>
              <a:avLst/>
              <a:gdLst/>
              <a:ahLst/>
              <a:cxnLst/>
              <a:rect l="l" t="t" r="r" b="b"/>
              <a:pathLst>
                <a:path w="1254" h="1299" extrusionOk="0">
                  <a:moveTo>
                    <a:pt x="1154" y="1"/>
                  </a:moveTo>
                  <a:lnTo>
                    <a:pt x="928" y="201"/>
                  </a:lnTo>
                  <a:lnTo>
                    <a:pt x="527" y="627"/>
                  </a:lnTo>
                  <a:lnTo>
                    <a:pt x="201" y="953"/>
                  </a:lnTo>
                  <a:cubicBezTo>
                    <a:pt x="201" y="1053"/>
                    <a:pt x="101" y="1053"/>
                    <a:pt x="101" y="1053"/>
                  </a:cubicBezTo>
                  <a:lnTo>
                    <a:pt x="101" y="1154"/>
                  </a:lnTo>
                  <a:lnTo>
                    <a:pt x="1" y="1154"/>
                  </a:lnTo>
                  <a:cubicBezTo>
                    <a:pt x="1" y="1254"/>
                    <a:pt x="1" y="1254"/>
                    <a:pt x="101" y="1254"/>
                  </a:cubicBezTo>
                  <a:cubicBezTo>
                    <a:pt x="101" y="1254"/>
                    <a:pt x="145" y="1298"/>
                    <a:pt x="235" y="1298"/>
                  </a:cubicBezTo>
                  <a:cubicBezTo>
                    <a:pt x="279" y="1298"/>
                    <a:pt x="335" y="1287"/>
                    <a:pt x="402" y="1254"/>
                  </a:cubicBezTo>
                  <a:cubicBezTo>
                    <a:pt x="527" y="1154"/>
                    <a:pt x="727" y="1053"/>
                    <a:pt x="828" y="828"/>
                  </a:cubicBezTo>
                  <a:cubicBezTo>
                    <a:pt x="1028" y="727"/>
                    <a:pt x="1154" y="527"/>
                    <a:pt x="1254" y="326"/>
                  </a:cubicBezTo>
                  <a:lnTo>
                    <a:pt x="1254" y="101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6708;p42"/>
            <p:cNvSpPr/>
            <p:nvPr/>
          </p:nvSpPr>
          <p:spPr>
            <a:xfrm flipH="1">
              <a:off x="2621700" y="3768753"/>
              <a:ext cx="195500" cy="770075"/>
            </a:xfrm>
            <a:custGeom>
              <a:avLst/>
              <a:gdLst/>
              <a:ahLst/>
              <a:cxnLst/>
              <a:rect l="l" t="t" r="r" b="b"/>
              <a:pathLst>
                <a:path w="7820" h="30803" extrusionOk="0">
                  <a:moveTo>
                    <a:pt x="2306" y="0"/>
                  </a:moveTo>
                  <a:cubicBezTo>
                    <a:pt x="2306" y="0"/>
                    <a:pt x="1980" y="526"/>
                    <a:pt x="1554" y="1354"/>
                  </a:cubicBezTo>
                  <a:cubicBezTo>
                    <a:pt x="1253" y="2206"/>
                    <a:pt x="627" y="3459"/>
                    <a:pt x="301" y="5013"/>
                  </a:cubicBezTo>
                  <a:cubicBezTo>
                    <a:pt x="100" y="5740"/>
                    <a:pt x="0" y="6692"/>
                    <a:pt x="0" y="7619"/>
                  </a:cubicBezTo>
                  <a:lnTo>
                    <a:pt x="0" y="8371"/>
                  </a:lnTo>
                  <a:lnTo>
                    <a:pt x="0" y="9098"/>
                  </a:lnTo>
                  <a:cubicBezTo>
                    <a:pt x="100" y="9298"/>
                    <a:pt x="100" y="9499"/>
                    <a:pt x="201" y="9724"/>
                  </a:cubicBezTo>
                  <a:lnTo>
                    <a:pt x="201" y="10126"/>
                  </a:lnTo>
                  <a:cubicBezTo>
                    <a:pt x="201" y="10251"/>
                    <a:pt x="301" y="10351"/>
                    <a:pt x="301" y="10552"/>
                  </a:cubicBezTo>
                  <a:cubicBezTo>
                    <a:pt x="627" y="11504"/>
                    <a:pt x="1153" y="12431"/>
                    <a:pt x="1679" y="13384"/>
                  </a:cubicBezTo>
                  <a:cubicBezTo>
                    <a:pt x="2306" y="14211"/>
                    <a:pt x="3033" y="15038"/>
                    <a:pt x="3760" y="15765"/>
                  </a:cubicBezTo>
                  <a:cubicBezTo>
                    <a:pt x="4486" y="16617"/>
                    <a:pt x="5314" y="17344"/>
                    <a:pt x="6065" y="17970"/>
                  </a:cubicBezTo>
                  <a:cubicBezTo>
                    <a:pt x="6466" y="18396"/>
                    <a:pt x="6792" y="18697"/>
                    <a:pt x="7093" y="19123"/>
                  </a:cubicBezTo>
                  <a:cubicBezTo>
                    <a:pt x="7193" y="19223"/>
                    <a:pt x="7319" y="19324"/>
                    <a:pt x="7319" y="19424"/>
                  </a:cubicBezTo>
                  <a:cubicBezTo>
                    <a:pt x="7419" y="19424"/>
                    <a:pt x="7419" y="19524"/>
                    <a:pt x="7419" y="19524"/>
                  </a:cubicBezTo>
                  <a:lnTo>
                    <a:pt x="7419" y="19649"/>
                  </a:lnTo>
                  <a:cubicBezTo>
                    <a:pt x="7419" y="19850"/>
                    <a:pt x="7419" y="20151"/>
                    <a:pt x="7319" y="20376"/>
                  </a:cubicBezTo>
                  <a:cubicBezTo>
                    <a:pt x="7193" y="21304"/>
                    <a:pt x="6892" y="22256"/>
                    <a:pt x="6692" y="23183"/>
                  </a:cubicBezTo>
                  <a:cubicBezTo>
                    <a:pt x="6366" y="24035"/>
                    <a:pt x="6166" y="24862"/>
                    <a:pt x="5940" y="25589"/>
                  </a:cubicBezTo>
                  <a:cubicBezTo>
                    <a:pt x="5439" y="27168"/>
                    <a:pt x="5113" y="28421"/>
                    <a:pt x="4812" y="29349"/>
                  </a:cubicBezTo>
                  <a:cubicBezTo>
                    <a:pt x="4587" y="30176"/>
                    <a:pt x="4386" y="30702"/>
                    <a:pt x="4386" y="30702"/>
                  </a:cubicBezTo>
                  <a:cubicBezTo>
                    <a:pt x="4386" y="30802"/>
                    <a:pt x="4486" y="30802"/>
                    <a:pt x="4486" y="30802"/>
                  </a:cubicBezTo>
                  <a:lnTo>
                    <a:pt x="4587" y="30802"/>
                  </a:lnTo>
                  <a:cubicBezTo>
                    <a:pt x="4587" y="30802"/>
                    <a:pt x="4812" y="30301"/>
                    <a:pt x="5013" y="29349"/>
                  </a:cubicBezTo>
                  <a:cubicBezTo>
                    <a:pt x="5314" y="28522"/>
                    <a:pt x="5740" y="27268"/>
                    <a:pt x="6266" y="25689"/>
                  </a:cubicBezTo>
                  <a:cubicBezTo>
                    <a:pt x="6466" y="24963"/>
                    <a:pt x="6692" y="24136"/>
                    <a:pt x="6993" y="23183"/>
                  </a:cubicBezTo>
                  <a:cubicBezTo>
                    <a:pt x="7193" y="22356"/>
                    <a:pt x="7519" y="21404"/>
                    <a:pt x="7720" y="20476"/>
                  </a:cubicBezTo>
                  <a:cubicBezTo>
                    <a:pt x="7820" y="20151"/>
                    <a:pt x="7820" y="19950"/>
                    <a:pt x="7820" y="19649"/>
                  </a:cubicBezTo>
                  <a:cubicBezTo>
                    <a:pt x="7820" y="19524"/>
                    <a:pt x="7820" y="19524"/>
                    <a:pt x="7720" y="19424"/>
                  </a:cubicBezTo>
                  <a:cubicBezTo>
                    <a:pt x="7720" y="19324"/>
                    <a:pt x="7720" y="19223"/>
                    <a:pt x="7619" y="19223"/>
                  </a:cubicBezTo>
                  <a:cubicBezTo>
                    <a:pt x="7619" y="19123"/>
                    <a:pt x="7519" y="19023"/>
                    <a:pt x="7419" y="18897"/>
                  </a:cubicBezTo>
                  <a:cubicBezTo>
                    <a:pt x="7093" y="18496"/>
                    <a:pt x="6692" y="18070"/>
                    <a:pt x="6366" y="17770"/>
                  </a:cubicBezTo>
                  <a:cubicBezTo>
                    <a:pt x="5539" y="17018"/>
                    <a:pt x="4812" y="16291"/>
                    <a:pt x="4060" y="15464"/>
                  </a:cubicBezTo>
                  <a:cubicBezTo>
                    <a:pt x="3334" y="14737"/>
                    <a:pt x="2607" y="14010"/>
                    <a:pt x="1980" y="13058"/>
                  </a:cubicBezTo>
                  <a:cubicBezTo>
                    <a:pt x="1454" y="12231"/>
                    <a:pt x="928" y="11379"/>
                    <a:pt x="727" y="10451"/>
                  </a:cubicBezTo>
                  <a:cubicBezTo>
                    <a:pt x="627" y="10251"/>
                    <a:pt x="627" y="10126"/>
                    <a:pt x="627" y="10025"/>
                  </a:cubicBezTo>
                  <a:lnTo>
                    <a:pt x="527" y="9724"/>
                  </a:lnTo>
                  <a:cubicBezTo>
                    <a:pt x="527" y="9399"/>
                    <a:pt x="426" y="9198"/>
                    <a:pt x="426" y="8998"/>
                  </a:cubicBezTo>
                  <a:cubicBezTo>
                    <a:pt x="426" y="8772"/>
                    <a:pt x="301" y="8572"/>
                    <a:pt x="301" y="8246"/>
                  </a:cubicBezTo>
                  <a:lnTo>
                    <a:pt x="301" y="7619"/>
                  </a:lnTo>
                  <a:cubicBezTo>
                    <a:pt x="301" y="6692"/>
                    <a:pt x="426" y="5865"/>
                    <a:pt x="627" y="5113"/>
                  </a:cubicBezTo>
                  <a:cubicBezTo>
                    <a:pt x="928" y="3559"/>
                    <a:pt x="1454" y="2306"/>
                    <a:pt x="1780" y="1479"/>
                  </a:cubicBezTo>
                  <a:cubicBezTo>
                    <a:pt x="2181" y="627"/>
                    <a:pt x="2406" y="100"/>
                    <a:pt x="2406" y="100"/>
                  </a:cubicBezTo>
                  <a:lnTo>
                    <a:pt x="2406" y="0"/>
                  </a:ln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6709;p42"/>
            <p:cNvSpPr/>
            <p:nvPr/>
          </p:nvSpPr>
          <p:spPr>
            <a:xfrm flipH="1">
              <a:off x="3229475" y="3956703"/>
              <a:ext cx="141000" cy="574600"/>
            </a:xfrm>
            <a:custGeom>
              <a:avLst/>
              <a:gdLst/>
              <a:ahLst/>
              <a:cxnLst/>
              <a:rect l="l" t="t" r="r" b="b"/>
              <a:pathLst>
                <a:path w="5640" h="22984" extrusionOk="0">
                  <a:moveTo>
                    <a:pt x="5515" y="1"/>
                  </a:moveTo>
                  <a:cubicBezTo>
                    <a:pt x="5515" y="1"/>
                    <a:pt x="5414" y="1"/>
                    <a:pt x="5414" y="101"/>
                  </a:cubicBezTo>
                  <a:cubicBezTo>
                    <a:pt x="5414" y="101"/>
                    <a:pt x="5414" y="1580"/>
                    <a:pt x="5214" y="3760"/>
                  </a:cubicBezTo>
                  <a:cubicBezTo>
                    <a:pt x="5114" y="4287"/>
                    <a:pt x="5114" y="4913"/>
                    <a:pt x="5013" y="5540"/>
                  </a:cubicBezTo>
                  <a:cubicBezTo>
                    <a:pt x="4888" y="6166"/>
                    <a:pt x="4688" y="6793"/>
                    <a:pt x="4487" y="7420"/>
                  </a:cubicBezTo>
                  <a:cubicBezTo>
                    <a:pt x="4161" y="8773"/>
                    <a:pt x="3760" y="10126"/>
                    <a:pt x="3334" y="11605"/>
                  </a:cubicBezTo>
                  <a:cubicBezTo>
                    <a:pt x="1655" y="17244"/>
                    <a:pt x="101" y="22883"/>
                    <a:pt x="101" y="22883"/>
                  </a:cubicBezTo>
                  <a:cubicBezTo>
                    <a:pt x="1" y="22984"/>
                    <a:pt x="101" y="22984"/>
                    <a:pt x="101" y="22984"/>
                  </a:cubicBezTo>
                  <a:lnTo>
                    <a:pt x="201" y="22984"/>
                  </a:lnTo>
                  <a:cubicBezTo>
                    <a:pt x="201" y="22984"/>
                    <a:pt x="302" y="22557"/>
                    <a:pt x="502" y="21931"/>
                  </a:cubicBezTo>
                  <a:cubicBezTo>
                    <a:pt x="728" y="21405"/>
                    <a:pt x="1028" y="20477"/>
                    <a:pt x="1354" y="19425"/>
                  </a:cubicBezTo>
                  <a:cubicBezTo>
                    <a:pt x="2081" y="17344"/>
                    <a:pt x="2908" y="14512"/>
                    <a:pt x="3760" y="11705"/>
                  </a:cubicBezTo>
                  <a:cubicBezTo>
                    <a:pt x="4161" y="10252"/>
                    <a:pt x="4487" y="8873"/>
                    <a:pt x="4888" y="7520"/>
                  </a:cubicBezTo>
                  <a:cubicBezTo>
                    <a:pt x="5114" y="6893"/>
                    <a:pt x="5214" y="6166"/>
                    <a:pt x="5314" y="5540"/>
                  </a:cubicBezTo>
                  <a:cubicBezTo>
                    <a:pt x="5414" y="4913"/>
                    <a:pt x="5414" y="4287"/>
                    <a:pt x="5515" y="3760"/>
                  </a:cubicBezTo>
                  <a:cubicBezTo>
                    <a:pt x="5640" y="2733"/>
                    <a:pt x="5640" y="1780"/>
                    <a:pt x="5640" y="1154"/>
                  </a:cubicBezTo>
                  <a:lnTo>
                    <a:pt x="5640" y="101"/>
                  </a:lnTo>
                  <a:cubicBezTo>
                    <a:pt x="5640" y="1"/>
                    <a:pt x="5640" y="1"/>
                    <a:pt x="5515" y="1"/>
                  </a:cubicBez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6710;p42"/>
            <p:cNvSpPr/>
            <p:nvPr/>
          </p:nvSpPr>
          <p:spPr>
            <a:xfrm flipH="1">
              <a:off x="3407400" y="3933528"/>
              <a:ext cx="33875" cy="602800"/>
            </a:xfrm>
            <a:custGeom>
              <a:avLst/>
              <a:gdLst/>
              <a:ahLst/>
              <a:cxnLst/>
              <a:rect l="l" t="t" r="r" b="b"/>
              <a:pathLst>
                <a:path w="1355" h="24112" extrusionOk="0">
                  <a:moveTo>
                    <a:pt x="527" y="1"/>
                  </a:moveTo>
                  <a:cubicBezTo>
                    <a:pt x="427" y="1"/>
                    <a:pt x="427" y="1"/>
                    <a:pt x="427" y="101"/>
                  </a:cubicBezTo>
                  <a:cubicBezTo>
                    <a:pt x="427" y="101"/>
                    <a:pt x="427" y="402"/>
                    <a:pt x="527" y="1154"/>
                  </a:cubicBezTo>
                  <a:cubicBezTo>
                    <a:pt x="527" y="1780"/>
                    <a:pt x="627" y="2707"/>
                    <a:pt x="627" y="3860"/>
                  </a:cubicBezTo>
                  <a:cubicBezTo>
                    <a:pt x="727" y="4913"/>
                    <a:pt x="727" y="6266"/>
                    <a:pt x="828" y="7620"/>
                  </a:cubicBezTo>
                  <a:cubicBezTo>
                    <a:pt x="828" y="9073"/>
                    <a:pt x="953" y="10552"/>
                    <a:pt x="953" y="12106"/>
                  </a:cubicBezTo>
                  <a:lnTo>
                    <a:pt x="953" y="14312"/>
                  </a:lnTo>
                  <a:cubicBezTo>
                    <a:pt x="828" y="15038"/>
                    <a:pt x="828" y="15765"/>
                    <a:pt x="828" y="16492"/>
                  </a:cubicBezTo>
                  <a:cubicBezTo>
                    <a:pt x="727" y="17845"/>
                    <a:pt x="527" y="19098"/>
                    <a:pt x="427" y="20251"/>
                  </a:cubicBezTo>
                  <a:cubicBezTo>
                    <a:pt x="101" y="22557"/>
                    <a:pt x="1" y="24011"/>
                    <a:pt x="1" y="24011"/>
                  </a:cubicBezTo>
                  <a:lnTo>
                    <a:pt x="1" y="24111"/>
                  </a:lnTo>
                  <a:cubicBezTo>
                    <a:pt x="101" y="24111"/>
                    <a:pt x="101" y="24011"/>
                    <a:pt x="101" y="24011"/>
                  </a:cubicBezTo>
                  <a:cubicBezTo>
                    <a:pt x="101" y="24011"/>
                    <a:pt x="201" y="23710"/>
                    <a:pt x="326" y="22958"/>
                  </a:cubicBezTo>
                  <a:cubicBezTo>
                    <a:pt x="427" y="22332"/>
                    <a:pt x="527" y="21404"/>
                    <a:pt x="727" y="20352"/>
                  </a:cubicBezTo>
                  <a:cubicBezTo>
                    <a:pt x="953" y="19199"/>
                    <a:pt x="1053" y="17845"/>
                    <a:pt x="1154" y="16492"/>
                  </a:cubicBezTo>
                  <a:cubicBezTo>
                    <a:pt x="1254" y="15038"/>
                    <a:pt x="1354" y="13560"/>
                    <a:pt x="1354" y="12006"/>
                  </a:cubicBezTo>
                  <a:cubicBezTo>
                    <a:pt x="1254" y="10552"/>
                    <a:pt x="1254" y="9073"/>
                    <a:pt x="1154" y="7620"/>
                  </a:cubicBezTo>
                  <a:cubicBezTo>
                    <a:pt x="1154" y="6266"/>
                    <a:pt x="1053" y="4913"/>
                    <a:pt x="953" y="3760"/>
                  </a:cubicBezTo>
                  <a:cubicBezTo>
                    <a:pt x="727" y="1555"/>
                    <a:pt x="627" y="101"/>
                    <a:pt x="627" y="101"/>
                  </a:cubicBezTo>
                  <a:cubicBezTo>
                    <a:pt x="627" y="1"/>
                    <a:pt x="527" y="1"/>
                    <a:pt x="527" y="1"/>
                  </a:cubicBez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711;p42"/>
            <p:cNvSpPr/>
            <p:nvPr/>
          </p:nvSpPr>
          <p:spPr>
            <a:xfrm flipH="1">
              <a:off x="3127950" y="3566653"/>
              <a:ext cx="109675" cy="45675"/>
            </a:xfrm>
            <a:custGeom>
              <a:avLst/>
              <a:gdLst/>
              <a:ahLst/>
              <a:cxnLst/>
              <a:rect l="l" t="t" r="r" b="b"/>
              <a:pathLst>
                <a:path w="4387" h="1827" extrusionOk="0">
                  <a:moveTo>
                    <a:pt x="887" y="0"/>
                  </a:moveTo>
                  <a:cubicBezTo>
                    <a:pt x="570" y="0"/>
                    <a:pt x="320" y="45"/>
                    <a:pt x="201" y="164"/>
                  </a:cubicBezTo>
                  <a:cubicBezTo>
                    <a:pt x="0" y="365"/>
                    <a:pt x="326" y="1292"/>
                    <a:pt x="952" y="1518"/>
                  </a:cubicBezTo>
                  <a:cubicBezTo>
                    <a:pt x="1419" y="1646"/>
                    <a:pt x="2185" y="1827"/>
                    <a:pt x="2786" y="1827"/>
                  </a:cubicBezTo>
                  <a:cubicBezTo>
                    <a:pt x="3122" y="1827"/>
                    <a:pt x="3406" y="1771"/>
                    <a:pt x="3559" y="1618"/>
                  </a:cubicBezTo>
                  <a:cubicBezTo>
                    <a:pt x="3960" y="1292"/>
                    <a:pt x="4386" y="465"/>
                    <a:pt x="3559" y="365"/>
                  </a:cubicBezTo>
                  <a:cubicBezTo>
                    <a:pt x="2946" y="293"/>
                    <a:pt x="1698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6712;p42"/>
            <p:cNvSpPr/>
            <p:nvPr/>
          </p:nvSpPr>
          <p:spPr>
            <a:xfrm flipH="1">
              <a:off x="3070325" y="3598153"/>
              <a:ext cx="52450" cy="40525"/>
            </a:xfrm>
            <a:custGeom>
              <a:avLst/>
              <a:gdLst/>
              <a:ahLst/>
              <a:cxnLst/>
              <a:rect l="l" t="t" r="r" b="b"/>
              <a:pathLst>
                <a:path w="2098" h="1621" extrusionOk="0">
                  <a:moveTo>
                    <a:pt x="1419" y="1"/>
                  </a:moveTo>
                  <a:cubicBezTo>
                    <a:pt x="956" y="1"/>
                    <a:pt x="207" y="672"/>
                    <a:pt x="118" y="784"/>
                  </a:cubicBezTo>
                  <a:cubicBezTo>
                    <a:pt x="1" y="972"/>
                    <a:pt x="1091" y="1621"/>
                    <a:pt x="1498" y="1621"/>
                  </a:cubicBezTo>
                  <a:cubicBezTo>
                    <a:pt x="1526" y="1621"/>
                    <a:pt x="1551" y="1617"/>
                    <a:pt x="1572" y="1611"/>
                  </a:cubicBezTo>
                  <a:cubicBezTo>
                    <a:pt x="1998" y="1511"/>
                    <a:pt x="2098" y="258"/>
                    <a:pt x="1572" y="32"/>
                  </a:cubicBezTo>
                  <a:cubicBezTo>
                    <a:pt x="1526" y="11"/>
                    <a:pt x="1474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6713;p42"/>
            <p:cNvSpPr/>
            <p:nvPr/>
          </p:nvSpPr>
          <p:spPr>
            <a:xfrm flipH="1">
              <a:off x="2961050" y="3545128"/>
              <a:ext cx="88625" cy="38475"/>
            </a:xfrm>
            <a:custGeom>
              <a:avLst/>
              <a:gdLst/>
              <a:ahLst/>
              <a:cxnLst/>
              <a:rect l="l" t="t" r="r" b="b"/>
              <a:pathLst>
                <a:path w="3545" h="1539" extrusionOk="0">
                  <a:moveTo>
                    <a:pt x="1957" y="0"/>
                  </a:moveTo>
                  <a:cubicBezTo>
                    <a:pt x="1395" y="0"/>
                    <a:pt x="811" y="115"/>
                    <a:pt x="527" y="399"/>
                  </a:cubicBezTo>
                  <a:cubicBezTo>
                    <a:pt x="201" y="699"/>
                    <a:pt x="1" y="1426"/>
                    <a:pt x="527" y="1527"/>
                  </a:cubicBezTo>
                  <a:cubicBezTo>
                    <a:pt x="563" y="1535"/>
                    <a:pt x="607" y="1539"/>
                    <a:pt x="659" y="1539"/>
                  </a:cubicBezTo>
                  <a:cubicBezTo>
                    <a:pt x="1379" y="1539"/>
                    <a:pt x="3545" y="773"/>
                    <a:pt x="3334" y="399"/>
                  </a:cubicBezTo>
                  <a:cubicBezTo>
                    <a:pt x="3279" y="166"/>
                    <a:pt x="2634" y="0"/>
                    <a:pt x="1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6714;p42"/>
            <p:cNvSpPr/>
            <p:nvPr/>
          </p:nvSpPr>
          <p:spPr>
            <a:xfrm flipH="1">
              <a:off x="2837850" y="3531228"/>
              <a:ext cx="80625" cy="40125"/>
            </a:xfrm>
            <a:custGeom>
              <a:avLst/>
              <a:gdLst/>
              <a:ahLst/>
              <a:cxnLst/>
              <a:rect l="l" t="t" r="r" b="b"/>
              <a:pathLst>
                <a:path w="3225" h="1605" extrusionOk="0">
                  <a:moveTo>
                    <a:pt x="1844" y="1"/>
                  </a:moveTo>
                  <a:cubicBezTo>
                    <a:pt x="1119" y="1"/>
                    <a:pt x="345" y="349"/>
                    <a:pt x="192" y="829"/>
                  </a:cubicBezTo>
                  <a:cubicBezTo>
                    <a:pt x="0" y="1361"/>
                    <a:pt x="874" y="1604"/>
                    <a:pt x="1602" y="1604"/>
                  </a:cubicBezTo>
                  <a:cubicBezTo>
                    <a:pt x="1732" y="1604"/>
                    <a:pt x="1857" y="1596"/>
                    <a:pt x="1971" y="1581"/>
                  </a:cubicBezTo>
                  <a:cubicBezTo>
                    <a:pt x="2798" y="1456"/>
                    <a:pt x="3224" y="328"/>
                    <a:pt x="2472" y="103"/>
                  </a:cubicBezTo>
                  <a:cubicBezTo>
                    <a:pt x="2280" y="33"/>
                    <a:pt x="2064" y="1"/>
                    <a:pt x="1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6715;p42"/>
            <p:cNvSpPr/>
            <p:nvPr/>
          </p:nvSpPr>
          <p:spPr>
            <a:xfrm flipH="1">
              <a:off x="2934975" y="3585478"/>
              <a:ext cx="43875" cy="29525"/>
            </a:xfrm>
            <a:custGeom>
              <a:avLst/>
              <a:gdLst/>
              <a:ahLst/>
              <a:cxnLst/>
              <a:rect l="l" t="t" r="r" b="b"/>
              <a:pathLst>
                <a:path w="1755" h="1181" extrusionOk="0">
                  <a:moveTo>
                    <a:pt x="1068" y="0"/>
                  </a:moveTo>
                  <a:cubicBezTo>
                    <a:pt x="589" y="0"/>
                    <a:pt x="89" y="688"/>
                    <a:pt x="0" y="865"/>
                  </a:cubicBezTo>
                  <a:cubicBezTo>
                    <a:pt x="0" y="1060"/>
                    <a:pt x="305" y="1181"/>
                    <a:pt x="662" y="1181"/>
                  </a:cubicBezTo>
                  <a:cubicBezTo>
                    <a:pt x="857" y="1181"/>
                    <a:pt x="1068" y="1145"/>
                    <a:pt x="1253" y="1065"/>
                  </a:cubicBezTo>
                  <a:cubicBezTo>
                    <a:pt x="1754" y="865"/>
                    <a:pt x="1554" y="138"/>
                    <a:pt x="1253" y="38"/>
                  </a:cubicBezTo>
                  <a:cubicBezTo>
                    <a:pt x="1192" y="12"/>
                    <a:pt x="113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6716;p42"/>
            <p:cNvSpPr/>
            <p:nvPr/>
          </p:nvSpPr>
          <p:spPr>
            <a:xfrm flipH="1">
              <a:off x="2752275" y="3501253"/>
              <a:ext cx="69950" cy="22900"/>
            </a:xfrm>
            <a:custGeom>
              <a:avLst/>
              <a:gdLst/>
              <a:ahLst/>
              <a:cxnLst/>
              <a:rect l="l" t="t" r="r" b="b"/>
              <a:pathLst>
                <a:path w="2798" h="916" extrusionOk="0">
                  <a:moveTo>
                    <a:pt x="1927" y="0"/>
                  </a:moveTo>
                  <a:cubicBezTo>
                    <a:pt x="1379" y="0"/>
                    <a:pt x="695" y="137"/>
                    <a:pt x="402" y="374"/>
                  </a:cubicBezTo>
                  <a:cubicBezTo>
                    <a:pt x="1" y="675"/>
                    <a:pt x="502" y="775"/>
                    <a:pt x="1028" y="901"/>
                  </a:cubicBezTo>
                  <a:cubicBezTo>
                    <a:pt x="1082" y="911"/>
                    <a:pt x="1143" y="916"/>
                    <a:pt x="1209" y="916"/>
                  </a:cubicBezTo>
                  <a:cubicBezTo>
                    <a:pt x="1795" y="916"/>
                    <a:pt x="2798" y="544"/>
                    <a:pt x="2707" y="274"/>
                  </a:cubicBezTo>
                  <a:cubicBezTo>
                    <a:pt x="2707" y="86"/>
                    <a:pt x="2360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6717;p42"/>
            <p:cNvSpPr/>
            <p:nvPr/>
          </p:nvSpPr>
          <p:spPr>
            <a:xfrm flipH="1">
              <a:off x="2752025" y="3555953"/>
              <a:ext cx="59100" cy="26400"/>
            </a:xfrm>
            <a:custGeom>
              <a:avLst/>
              <a:gdLst/>
              <a:ahLst/>
              <a:cxnLst/>
              <a:rect l="l" t="t" r="r" b="b"/>
              <a:pathLst>
                <a:path w="2364" h="1056" extrusionOk="0">
                  <a:moveTo>
                    <a:pt x="1484" y="1"/>
                  </a:moveTo>
                  <a:cubicBezTo>
                    <a:pt x="967" y="1"/>
                    <a:pt x="354" y="139"/>
                    <a:pt x="183" y="367"/>
                  </a:cubicBezTo>
                  <a:cubicBezTo>
                    <a:pt x="1" y="711"/>
                    <a:pt x="245" y="1056"/>
                    <a:pt x="729" y="1056"/>
                  </a:cubicBezTo>
                  <a:cubicBezTo>
                    <a:pt x="843" y="1056"/>
                    <a:pt x="971" y="1036"/>
                    <a:pt x="1111" y="993"/>
                  </a:cubicBezTo>
                  <a:cubicBezTo>
                    <a:pt x="1837" y="793"/>
                    <a:pt x="2364" y="693"/>
                    <a:pt x="2263" y="266"/>
                  </a:cubicBezTo>
                  <a:cubicBezTo>
                    <a:pt x="2220" y="82"/>
                    <a:pt x="1880" y="1"/>
                    <a:pt x="1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6718;p42"/>
            <p:cNvSpPr/>
            <p:nvPr/>
          </p:nvSpPr>
          <p:spPr>
            <a:xfrm flipH="1">
              <a:off x="2645550" y="3516153"/>
              <a:ext cx="80175" cy="25250"/>
            </a:xfrm>
            <a:custGeom>
              <a:avLst/>
              <a:gdLst/>
              <a:ahLst/>
              <a:cxnLst/>
              <a:rect l="l" t="t" r="r" b="b"/>
              <a:pathLst>
                <a:path w="3207" h="1010" extrusionOk="0">
                  <a:moveTo>
                    <a:pt x="1265" y="1"/>
                  </a:moveTo>
                  <a:cubicBezTo>
                    <a:pt x="962" y="1"/>
                    <a:pt x="693" y="26"/>
                    <a:pt x="527" y="79"/>
                  </a:cubicBezTo>
                  <a:cubicBezTo>
                    <a:pt x="0" y="305"/>
                    <a:pt x="401" y="605"/>
                    <a:pt x="1028" y="931"/>
                  </a:cubicBezTo>
                  <a:cubicBezTo>
                    <a:pt x="1194" y="984"/>
                    <a:pt x="1414" y="1009"/>
                    <a:pt x="1648" y="1009"/>
                  </a:cubicBezTo>
                  <a:cubicBezTo>
                    <a:pt x="2296" y="1009"/>
                    <a:pt x="3060" y="818"/>
                    <a:pt x="3133" y="505"/>
                  </a:cubicBezTo>
                  <a:cubicBezTo>
                    <a:pt x="3207" y="192"/>
                    <a:pt x="2104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6719;p42"/>
            <p:cNvSpPr/>
            <p:nvPr/>
          </p:nvSpPr>
          <p:spPr>
            <a:xfrm flipH="1">
              <a:off x="2577200" y="3507703"/>
              <a:ext cx="38875" cy="23600"/>
            </a:xfrm>
            <a:custGeom>
              <a:avLst/>
              <a:gdLst/>
              <a:ahLst/>
              <a:cxnLst/>
              <a:rect l="l" t="t" r="r" b="b"/>
              <a:pathLst>
                <a:path w="1555" h="944" extrusionOk="0">
                  <a:moveTo>
                    <a:pt x="626" y="1"/>
                  </a:moveTo>
                  <a:cubicBezTo>
                    <a:pt x="468" y="1"/>
                    <a:pt x="316" y="37"/>
                    <a:pt x="201" y="116"/>
                  </a:cubicBezTo>
                  <a:cubicBezTo>
                    <a:pt x="0" y="317"/>
                    <a:pt x="101" y="943"/>
                    <a:pt x="827" y="943"/>
                  </a:cubicBezTo>
                  <a:cubicBezTo>
                    <a:pt x="1554" y="943"/>
                    <a:pt x="1354" y="317"/>
                    <a:pt x="1354" y="317"/>
                  </a:cubicBezTo>
                  <a:cubicBezTo>
                    <a:pt x="1224" y="122"/>
                    <a:pt x="915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6720;p42"/>
            <p:cNvSpPr/>
            <p:nvPr/>
          </p:nvSpPr>
          <p:spPr>
            <a:xfrm flipH="1">
              <a:off x="2526975" y="3552228"/>
              <a:ext cx="49400" cy="29425"/>
            </a:xfrm>
            <a:custGeom>
              <a:avLst/>
              <a:gdLst/>
              <a:ahLst/>
              <a:cxnLst/>
              <a:rect l="l" t="t" r="r" b="b"/>
              <a:pathLst>
                <a:path w="1976" h="1177" extrusionOk="0">
                  <a:moveTo>
                    <a:pt x="574" y="0"/>
                  </a:moveTo>
                  <a:cubicBezTo>
                    <a:pt x="469" y="0"/>
                    <a:pt x="372" y="34"/>
                    <a:pt x="292" y="115"/>
                  </a:cubicBezTo>
                  <a:cubicBezTo>
                    <a:pt x="0" y="384"/>
                    <a:pt x="654" y="1177"/>
                    <a:pt x="1243" y="1177"/>
                  </a:cubicBezTo>
                  <a:cubicBezTo>
                    <a:pt x="1312" y="1177"/>
                    <a:pt x="1380" y="1166"/>
                    <a:pt x="1445" y="1142"/>
                  </a:cubicBezTo>
                  <a:cubicBezTo>
                    <a:pt x="1976" y="1057"/>
                    <a:pt x="1157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6721;p42"/>
            <p:cNvSpPr/>
            <p:nvPr/>
          </p:nvSpPr>
          <p:spPr>
            <a:xfrm flipH="1">
              <a:off x="3569075" y="3398453"/>
              <a:ext cx="174825" cy="112175"/>
            </a:xfrm>
            <a:custGeom>
              <a:avLst/>
              <a:gdLst/>
              <a:ahLst/>
              <a:cxnLst/>
              <a:rect l="l" t="t" r="r" b="b"/>
              <a:pathLst>
                <a:path w="6993" h="4487" extrusionOk="0">
                  <a:moveTo>
                    <a:pt x="6893" y="0"/>
                  </a:moveTo>
                  <a:cubicBezTo>
                    <a:pt x="6792" y="0"/>
                    <a:pt x="6667" y="100"/>
                    <a:pt x="6667" y="100"/>
                  </a:cubicBezTo>
                  <a:cubicBezTo>
                    <a:pt x="6667" y="100"/>
                    <a:pt x="6667" y="301"/>
                    <a:pt x="6567" y="501"/>
                  </a:cubicBezTo>
                  <a:cubicBezTo>
                    <a:pt x="6567" y="627"/>
                    <a:pt x="6467" y="727"/>
                    <a:pt x="6467" y="927"/>
                  </a:cubicBezTo>
                  <a:cubicBezTo>
                    <a:pt x="6366" y="1028"/>
                    <a:pt x="6266" y="1253"/>
                    <a:pt x="6266" y="1353"/>
                  </a:cubicBezTo>
                  <a:cubicBezTo>
                    <a:pt x="6166" y="1454"/>
                    <a:pt x="6166" y="1554"/>
                    <a:pt x="6040" y="1654"/>
                  </a:cubicBezTo>
                  <a:cubicBezTo>
                    <a:pt x="6040" y="1754"/>
                    <a:pt x="5940" y="1880"/>
                    <a:pt x="5940" y="1980"/>
                  </a:cubicBezTo>
                  <a:cubicBezTo>
                    <a:pt x="5840" y="1980"/>
                    <a:pt x="5840" y="2080"/>
                    <a:pt x="5740" y="2180"/>
                  </a:cubicBezTo>
                  <a:cubicBezTo>
                    <a:pt x="5639" y="2281"/>
                    <a:pt x="5639" y="2381"/>
                    <a:pt x="5539" y="2506"/>
                  </a:cubicBezTo>
                  <a:cubicBezTo>
                    <a:pt x="5414" y="2607"/>
                    <a:pt x="5314" y="2607"/>
                    <a:pt x="5213" y="2707"/>
                  </a:cubicBezTo>
                  <a:cubicBezTo>
                    <a:pt x="5213" y="2807"/>
                    <a:pt x="5113" y="2907"/>
                    <a:pt x="5013" y="2907"/>
                  </a:cubicBezTo>
                  <a:cubicBezTo>
                    <a:pt x="4913" y="3008"/>
                    <a:pt x="4787" y="3133"/>
                    <a:pt x="4687" y="3133"/>
                  </a:cubicBezTo>
                  <a:cubicBezTo>
                    <a:pt x="4587" y="3233"/>
                    <a:pt x="4487" y="3233"/>
                    <a:pt x="4386" y="3333"/>
                  </a:cubicBezTo>
                  <a:lnTo>
                    <a:pt x="4161" y="3333"/>
                  </a:lnTo>
                  <a:lnTo>
                    <a:pt x="4061" y="3434"/>
                  </a:lnTo>
                  <a:lnTo>
                    <a:pt x="3960" y="3434"/>
                  </a:lnTo>
                  <a:cubicBezTo>
                    <a:pt x="3860" y="3434"/>
                    <a:pt x="3760" y="3534"/>
                    <a:pt x="3660" y="3534"/>
                  </a:cubicBezTo>
                  <a:cubicBezTo>
                    <a:pt x="3334" y="3634"/>
                    <a:pt x="3133" y="3634"/>
                    <a:pt x="2908" y="3634"/>
                  </a:cubicBezTo>
                  <a:lnTo>
                    <a:pt x="1554" y="3634"/>
                  </a:lnTo>
                  <a:cubicBezTo>
                    <a:pt x="1153" y="3534"/>
                    <a:pt x="827" y="3434"/>
                    <a:pt x="627" y="3333"/>
                  </a:cubicBezTo>
                  <a:cubicBezTo>
                    <a:pt x="527" y="3333"/>
                    <a:pt x="401" y="3333"/>
                    <a:pt x="401" y="3233"/>
                  </a:cubicBezTo>
                  <a:lnTo>
                    <a:pt x="301" y="3233"/>
                  </a:lnTo>
                  <a:cubicBezTo>
                    <a:pt x="201" y="3233"/>
                    <a:pt x="101" y="3233"/>
                    <a:pt x="101" y="3333"/>
                  </a:cubicBezTo>
                  <a:cubicBezTo>
                    <a:pt x="0" y="3333"/>
                    <a:pt x="0" y="3434"/>
                    <a:pt x="101" y="3534"/>
                  </a:cubicBezTo>
                  <a:lnTo>
                    <a:pt x="201" y="3634"/>
                  </a:lnTo>
                  <a:cubicBezTo>
                    <a:pt x="301" y="3634"/>
                    <a:pt x="301" y="3759"/>
                    <a:pt x="401" y="3759"/>
                  </a:cubicBezTo>
                  <a:cubicBezTo>
                    <a:pt x="727" y="3860"/>
                    <a:pt x="1028" y="4060"/>
                    <a:pt x="1454" y="4160"/>
                  </a:cubicBezTo>
                  <a:cubicBezTo>
                    <a:pt x="1654" y="4261"/>
                    <a:pt x="1880" y="4386"/>
                    <a:pt x="2081" y="4386"/>
                  </a:cubicBezTo>
                  <a:cubicBezTo>
                    <a:pt x="2406" y="4386"/>
                    <a:pt x="2607" y="4486"/>
                    <a:pt x="2908" y="4486"/>
                  </a:cubicBezTo>
                  <a:cubicBezTo>
                    <a:pt x="3233" y="4486"/>
                    <a:pt x="3534" y="4386"/>
                    <a:pt x="3760" y="4386"/>
                  </a:cubicBezTo>
                  <a:cubicBezTo>
                    <a:pt x="3960" y="4261"/>
                    <a:pt x="4061" y="4261"/>
                    <a:pt x="4286" y="4261"/>
                  </a:cubicBezTo>
                  <a:cubicBezTo>
                    <a:pt x="4286" y="4160"/>
                    <a:pt x="4286" y="4160"/>
                    <a:pt x="4386" y="4160"/>
                  </a:cubicBezTo>
                  <a:lnTo>
                    <a:pt x="4487" y="4160"/>
                  </a:lnTo>
                  <a:lnTo>
                    <a:pt x="4687" y="4060"/>
                  </a:lnTo>
                  <a:cubicBezTo>
                    <a:pt x="4787" y="4060"/>
                    <a:pt x="4913" y="3960"/>
                    <a:pt x="5113" y="3860"/>
                  </a:cubicBezTo>
                  <a:cubicBezTo>
                    <a:pt x="5213" y="3759"/>
                    <a:pt x="5314" y="3634"/>
                    <a:pt x="5414" y="3634"/>
                  </a:cubicBezTo>
                  <a:cubicBezTo>
                    <a:pt x="5639" y="3534"/>
                    <a:pt x="5740" y="3434"/>
                    <a:pt x="5840" y="3333"/>
                  </a:cubicBezTo>
                  <a:cubicBezTo>
                    <a:pt x="5940" y="3233"/>
                    <a:pt x="6040" y="3133"/>
                    <a:pt x="6040" y="3008"/>
                  </a:cubicBezTo>
                  <a:cubicBezTo>
                    <a:pt x="6166" y="2907"/>
                    <a:pt x="6266" y="2707"/>
                    <a:pt x="6366" y="2607"/>
                  </a:cubicBezTo>
                  <a:cubicBezTo>
                    <a:pt x="6467" y="2506"/>
                    <a:pt x="6467" y="2381"/>
                    <a:pt x="6567" y="2281"/>
                  </a:cubicBezTo>
                  <a:cubicBezTo>
                    <a:pt x="6667" y="2080"/>
                    <a:pt x="6792" y="1880"/>
                    <a:pt x="6792" y="1554"/>
                  </a:cubicBezTo>
                  <a:cubicBezTo>
                    <a:pt x="6893" y="1353"/>
                    <a:pt x="6893" y="1253"/>
                    <a:pt x="6993" y="1028"/>
                  </a:cubicBezTo>
                  <a:lnTo>
                    <a:pt x="6993" y="501"/>
                  </a:lnTo>
                  <a:lnTo>
                    <a:pt x="6993" y="100"/>
                  </a:lnTo>
                  <a:lnTo>
                    <a:pt x="6893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6722;p42"/>
            <p:cNvGrpSpPr/>
            <p:nvPr/>
          </p:nvGrpSpPr>
          <p:grpSpPr>
            <a:xfrm>
              <a:off x="3696875" y="3993678"/>
              <a:ext cx="572100" cy="479350"/>
              <a:chOff x="3696875" y="3993678"/>
              <a:chExt cx="572100" cy="479350"/>
            </a:xfrm>
          </p:grpSpPr>
          <p:sp>
            <p:nvSpPr>
              <p:cNvPr id="552" name="Google Shape;6723;p42"/>
              <p:cNvSpPr/>
              <p:nvPr/>
            </p:nvSpPr>
            <p:spPr>
              <a:xfrm flipH="1">
                <a:off x="3696875" y="3993678"/>
                <a:ext cx="5639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22558" h="16862" extrusionOk="0">
                    <a:moveTo>
                      <a:pt x="22557" y="1"/>
                    </a:moveTo>
                    <a:lnTo>
                      <a:pt x="22557" y="1"/>
                    </a:lnTo>
                    <a:cubicBezTo>
                      <a:pt x="21359" y="927"/>
                      <a:pt x="19185" y="1131"/>
                      <a:pt x="17168" y="1131"/>
                    </a:cubicBezTo>
                    <a:cubicBezTo>
                      <a:pt x="16020" y="1131"/>
                      <a:pt x="14922" y="1065"/>
                      <a:pt x="14086" y="1028"/>
                    </a:cubicBezTo>
                    <a:cubicBezTo>
                      <a:pt x="11680" y="1028"/>
                      <a:pt x="10853" y="3234"/>
                      <a:pt x="9800" y="4161"/>
                    </a:cubicBezTo>
                    <a:cubicBezTo>
                      <a:pt x="9474" y="4437"/>
                      <a:pt x="9137" y="4492"/>
                      <a:pt x="8738" y="4492"/>
                    </a:cubicBezTo>
                    <a:cubicBezTo>
                      <a:pt x="8473" y="4492"/>
                      <a:pt x="8181" y="4467"/>
                      <a:pt x="7846" y="4467"/>
                    </a:cubicBezTo>
                    <a:cubicBezTo>
                      <a:pt x="6949" y="4467"/>
                      <a:pt x="5750" y="4644"/>
                      <a:pt x="3960" y="5941"/>
                    </a:cubicBezTo>
                    <a:cubicBezTo>
                      <a:pt x="1" y="8773"/>
                      <a:pt x="2081" y="15540"/>
                      <a:pt x="2081" y="15540"/>
                    </a:cubicBezTo>
                    <a:cubicBezTo>
                      <a:pt x="2081" y="15540"/>
                      <a:pt x="5870" y="16862"/>
                      <a:pt x="8405" y="16862"/>
                    </a:cubicBezTo>
                    <a:cubicBezTo>
                      <a:pt x="8727" y="16862"/>
                      <a:pt x="9028" y="16841"/>
                      <a:pt x="9299" y="16793"/>
                    </a:cubicBezTo>
                    <a:cubicBezTo>
                      <a:pt x="11680" y="16392"/>
                      <a:pt x="11680" y="14512"/>
                      <a:pt x="12632" y="13359"/>
                    </a:cubicBezTo>
                    <a:cubicBezTo>
                      <a:pt x="13685" y="12206"/>
                      <a:pt x="15765" y="11680"/>
                      <a:pt x="16191" y="10652"/>
                    </a:cubicBezTo>
                    <a:cubicBezTo>
                      <a:pt x="16492" y="9700"/>
                      <a:pt x="15339" y="9499"/>
                      <a:pt x="15665" y="8973"/>
                    </a:cubicBezTo>
                    <a:cubicBezTo>
                      <a:pt x="15865" y="8447"/>
                      <a:pt x="16918" y="8246"/>
                      <a:pt x="18372" y="7820"/>
                    </a:cubicBezTo>
                    <a:cubicBezTo>
                      <a:pt x="19825" y="7394"/>
                      <a:pt x="22557" y="1"/>
                      <a:pt x="22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724;p42"/>
              <p:cNvSpPr/>
              <p:nvPr/>
            </p:nvSpPr>
            <p:spPr>
              <a:xfrm flipH="1">
                <a:off x="3723200" y="4020003"/>
                <a:ext cx="545775" cy="453025"/>
              </a:xfrm>
              <a:custGeom>
                <a:avLst/>
                <a:gdLst/>
                <a:ahLst/>
                <a:cxnLst/>
                <a:rect l="l" t="t" r="r" b="b"/>
                <a:pathLst>
                  <a:path w="21831" h="18121" extrusionOk="0">
                    <a:moveTo>
                      <a:pt x="21780" y="0"/>
                    </a:moveTo>
                    <a:cubicBezTo>
                      <a:pt x="21755" y="0"/>
                      <a:pt x="21730" y="25"/>
                      <a:pt x="21730" y="76"/>
                    </a:cubicBezTo>
                    <a:cubicBezTo>
                      <a:pt x="21730" y="76"/>
                      <a:pt x="21404" y="401"/>
                      <a:pt x="20778" y="827"/>
                    </a:cubicBezTo>
                    <a:cubicBezTo>
                      <a:pt x="20477" y="1028"/>
                      <a:pt x="20051" y="1228"/>
                      <a:pt x="19525" y="1554"/>
                    </a:cubicBezTo>
                    <a:cubicBezTo>
                      <a:pt x="19124" y="1855"/>
                      <a:pt x="18597" y="2081"/>
                      <a:pt x="17971" y="2381"/>
                    </a:cubicBezTo>
                    <a:cubicBezTo>
                      <a:pt x="17344" y="2707"/>
                      <a:pt x="16617" y="2908"/>
                      <a:pt x="15991" y="3208"/>
                    </a:cubicBezTo>
                    <a:cubicBezTo>
                      <a:pt x="15565" y="3334"/>
                      <a:pt x="15264" y="3534"/>
                      <a:pt x="14838" y="3735"/>
                    </a:cubicBezTo>
                    <a:cubicBezTo>
                      <a:pt x="14512" y="3960"/>
                      <a:pt x="14111" y="4060"/>
                      <a:pt x="13785" y="4261"/>
                    </a:cubicBezTo>
                    <a:cubicBezTo>
                      <a:pt x="13058" y="4687"/>
                      <a:pt x="12231" y="5088"/>
                      <a:pt x="11505" y="5614"/>
                    </a:cubicBezTo>
                    <a:cubicBezTo>
                      <a:pt x="11078" y="5840"/>
                      <a:pt x="10753" y="6040"/>
                      <a:pt x="10352" y="6341"/>
                    </a:cubicBezTo>
                    <a:cubicBezTo>
                      <a:pt x="10026" y="6567"/>
                      <a:pt x="9625" y="6868"/>
                      <a:pt x="9299" y="7093"/>
                    </a:cubicBezTo>
                    <a:cubicBezTo>
                      <a:pt x="8873" y="7394"/>
                      <a:pt x="8572" y="7594"/>
                      <a:pt x="8146" y="7920"/>
                    </a:cubicBezTo>
                    <a:cubicBezTo>
                      <a:pt x="7845" y="8221"/>
                      <a:pt x="7520" y="8547"/>
                      <a:pt x="7219" y="8747"/>
                    </a:cubicBezTo>
                    <a:lnTo>
                      <a:pt x="6893" y="8973"/>
                    </a:lnTo>
                    <a:lnTo>
                      <a:pt x="6692" y="9274"/>
                    </a:lnTo>
                    <a:cubicBezTo>
                      <a:pt x="6492" y="9374"/>
                      <a:pt x="6367" y="9474"/>
                      <a:pt x="6166" y="9700"/>
                    </a:cubicBezTo>
                    <a:cubicBezTo>
                      <a:pt x="6066" y="9800"/>
                      <a:pt x="5865" y="10000"/>
                      <a:pt x="5740" y="10101"/>
                    </a:cubicBezTo>
                    <a:cubicBezTo>
                      <a:pt x="5540" y="10326"/>
                      <a:pt x="5439" y="10426"/>
                      <a:pt x="5339" y="10527"/>
                    </a:cubicBezTo>
                    <a:lnTo>
                      <a:pt x="4387" y="11479"/>
                    </a:lnTo>
                    <a:cubicBezTo>
                      <a:pt x="4186" y="11780"/>
                      <a:pt x="3860" y="12106"/>
                      <a:pt x="3660" y="12406"/>
                    </a:cubicBezTo>
                    <a:lnTo>
                      <a:pt x="3234" y="12832"/>
                    </a:lnTo>
                    <a:cubicBezTo>
                      <a:pt x="3134" y="12933"/>
                      <a:pt x="3033" y="13133"/>
                      <a:pt x="2933" y="13233"/>
                    </a:cubicBezTo>
                    <a:cubicBezTo>
                      <a:pt x="2733" y="13559"/>
                      <a:pt x="2507" y="13860"/>
                      <a:pt x="2306" y="14086"/>
                    </a:cubicBezTo>
                    <a:cubicBezTo>
                      <a:pt x="2206" y="14286"/>
                      <a:pt x="2106" y="14386"/>
                      <a:pt x="1981" y="14487"/>
                    </a:cubicBezTo>
                    <a:cubicBezTo>
                      <a:pt x="1880" y="14612"/>
                      <a:pt x="1780" y="14812"/>
                      <a:pt x="1780" y="14913"/>
                    </a:cubicBezTo>
                    <a:cubicBezTo>
                      <a:pt x="1580" y="15113"/>
                      <a:pt x="1479" y="15439"/>
                      <a:pt x="1254" y="15639"/>
                    </a:cubicBezTo>
                    <a:cubicBezTo>
                      <a:pt x="953" y="16066"/>
                      <a:pt x="728" y="16492"/>
                      <a:pt x="527" y="16893"/>
                    </a:cubicBezTo>
                    <a:cubicBezTo>
                      <a:pt x="226" y="17619"/>
                      <a:pt x="1" y="17945"/>
                      <a:pt x="1" y="17945"/>
                    </a:cubicBezTo>
                    <a:lnTo>
                      <a:pt x="1" y="18046"/>
                    </a:lnTo>
                    <a:cubicBezTo>
                      <a:pt x="51" y="18096"/>
                      <a:pt x="76" y="18121"/>
                      <a:pt x="88" y="18121"/>
                    </a:cubicBezTo>
                    <a:cubicBezTo>
                      <a:pt x="101" y="18121"/>
                      <a:pt x="101" y="18096"/>
                      <a:pt x="101" y="18046"/>
                    </a:cubicBezTo>
                    <a:cubicBezTo>
                      <a:pt x="101" y="18046"/>
                      <a:pt x="427" y="17745"/>
                      <a:pt x="853" y="16993"/>
                    </a:cubicBezTo>
                    <a:cubicBezTo>
                      <a:pt x="953" y="16893"/>
                      <a:pt x="1053" y="16692"/>
                      <a:pt x="1154" y="16492"/>
                    </a:cubicBezTo>
                    <a:cubicBezTo>
                      <a:pt x="1254" y="16266"/>
                      <a:pt x="1354" y="16066"/>
                      <a:pt x="1580" y="15865"/>
                    </a:cubicBezTo>
                    <a:cubicBezTo>
                      <a:pt x="1680" y="15639"/>
                      <a:pt x="1880" y="15339"/>
                      <a:pt x="2106" y="15113"/>
                    </a:cubicBezTo>
                    <a:cubicBezTo>
                      <a:pt x="2106" y="15013"/>
                      <a:pt x="2206" y="14812"/>
                      <a:pt x="2306" y="14712"/>
                    </a:cubicBezTo>
                    <a:cubicBezTo>
                      <a:pt x="2407" y="14612"/>
                      <a:pt x="2507" y="14487"/>
                      <a:pt x="2607" y="14286"/>
                    </a:cubicBezTo>
                    <a:cubicBezTo>
                      <a:pt x="2833" y="14086"/>
                      <a:pt x="3033" y="13760"/>
                      <a:pt x="3234" y="13459"/>
                    </a:cubicBezTo>
                    <a:cubicBezTo>
                      <a:pt x="3359" y="13359"/>
                      <a:pt x="3459" y="13233"/>
                      <a:pt x="3560" y="13033"/>
                    </a:cubicBezTo>
                    <a:cubicBezTo>
                      <a:pt x="3660" y="12933"/>
                      <a:pt x="3760" y="12732"/>
                      <a:pt x="3986" y="12607"/>
                    </a:cubicBezTo>
                    <a:cubicBezTo>
                      <a:pt x="4186" y="12306"/>
                      <a:pt x="4387" y="11980"/>
                      <a:pt x="4713" y="11680"/>
                    </a:cubicBezTo>
                    <a:cubicBezTo>
                      <a:pt x="4913" y="11354"/>
                      <a:pt x="5239" y="11153"/>
                      <a:pt x="5540" y="10853"/>
                    </a:cubicBezTo>
                    <a:cubicBezTo>
                      <a:pt x="5640" y="10627"/>
                      <a:pt x="5865" y="10527"/>
                      <a:pt x="5966" y="10326"/>
                    </a:cubicBezTo>
                    <a:cubicBezTo>
                      <a:pt x="6066" y="10226"/>
                      <a:pt x="6266" y="10000"/>
                      <a:pt x="6367" y="9900"/>
                    </a:cubicBezTo>
                    <a:cubicBezTo>
                      <a:pt x="6592" y="9800"/>
                      <a:pt x="6692" y="9599"/>
                      <a:pt x="6893" y="9474"/>
                    </a:cubicBezTo>
                    <a:lnTo>
                      <a:pt x="7119" y="9274"/>
                    </a:lnTo>
                    <a:lnTo>
                      <a:pt x="7419" y="8973"/>
                    </a:lnTo>
                    <a:cubicBezTo>
                      <a:pt x="7745" y="8747"/>
                      <a:pt x="8046" y="8446"/>
                      <a:pt x="8372" y="8121"/>
                    </a:cubicBezTo>
                    <a:cubicBezTo>
                      <a:pt x="8773" y="7920"/>
                      <a:pt x="9099" y="7594"/>
                      <a:pt x="9399" y="7294"/>
                    </a:cubicBezTo>
                    <a:cubicBezTo>
                      <a:pt x="10126" y="6767"/>
                      <a:pt x="10878" y="6241"/>
                      <a:pt x="11605" y="5840"/>
                    </a:cubicBezTo>
                    <a:cubicBezTo>
                      <a:pt x="12332" y="5314"/>
                      <a:pt x="13058" y="4888"/>
                      <a:pt x="13886" y="4461"/>
                    </a:cubicBezTo>
                    <a:cubicBezTo>
                      <a:pt x="14211" y="4261"/>
                      <a:pt x="14637" y="4060"/>
                      <a:pt x="14938" y="3960"/>
                    </a:cubicBezTo>
                    <a:cubicBezTo>
                      <a:pt x="15364" y="3735"/>
                      <a:pt x="15665" y="3634"/>
                      <a:pt x="16091" y="3434"/>
                    </a:cubicBezTo>
                    <a:cubicBezTo>
                      <a:pt x="16718" y="3108"/>
                      <a:pt x="17444" y="2908"/>
                      <a:pt x="18071" y="2707"/>
                    </a:cubicBezTo>
                    <a:cubicBezTo>
                      <a:pt x="19324" y="2081"/>
                      <a:pt x="20277" y="1454"/>
                      <a:pt x="20903" y="1028"/>
                    </a:cubicBezTo>
                    <a:cubicBezTo>
                      <a:pt x="21530" y="502"/>
                      <a:pt x="21830" y="201"/>
                      <a:pt x="21830" y="201"/>
                    </a:cubicBezTo>
                    <a:lnTo>
                      <a:pt x="21830" y="76"/>
                    </a:lnTo>
                    <a:cubicBezTo>
                      <a:pt x="21830" y="25"/>
                      <a:pt x="21805" y="0"/>
                      <a:pt x="21780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725;p42"/>
              <p:cNvSpPr/>
              <p:nvPr/>
            </p:nvSpPr>
            <p:spPr>
              <a:xfrm flipH="1">
                <a:off x="3772700" y="4027528"/>
                <a:ext cx="1566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4286" extrusionOk="0">
                    <a:moveTo>
                      <a:pt x="2307" y="0"/>
                    </a:moveTo>
                    <a:cubicBezTo>
                      <a:pt x="2081" y="301"/>
                      <a:pt x="1880" y="727"/>
                      <a:pt x="1780" y="1028"/>
                    </a:cubicBezTo>
                    <a:cubicBezTo>
                      <a:pt x="1555" y="1353"/>
                      <a:pt x="1354" y="1780"/>
                      <a:pt x="1154" y="2080"/>
                    </a:cubicBezTo>
                    <a:lnTo>
                      <a:pt x="928" y="2607"/>
                    </a:lnTo>
                    <a:cubicBezTo>
                      <a:pt x="828" y="2807"/>
                      <a:pt x="728" y="2907"/>
                      <a:pt x="627" y="3133"/>
                    </a:cubicBezTo>
                    <a:cubicBezTo>
                      <a:pt x="527" y="3333"/>
                      <a:pt x="427" y="3434"/>
                      <a:pt x="302" y="3659"/>
                    </a:cubicBezTo>
                    <a:cubicBezTo>
                      <a:pt x="302" y="3659"/>
                      <a:pt x="201" y="3759"/>
                      <a:pt x="201" y="3860"/>
                    </a:cubicBezTo>
                    <a:lnTo>
                      <a:pt x="1" y="4060"/>
                    </a:lnTo>
                    <a:lnTo>
                      <a:pt x="1" y="4160"/>
                    </a:lnTo>
                    <a:cubicBezTo>
                      <a:pt x="1" y="4286"/>
                      <a:pt x="1" y="4286"/>
                      <a:pt x="101" y="4286"/>
                    </a:cubicBezTo>
                    <a:cubicBezTo>
                      <a:pt x="131" y="4286"/>
                      <a:pt x="163" y="4283"/>
                      <a:pt x="198" y="4278"/>
                    </a:cubicBezTo>
                    <a:lnTo>
                      <a:pt x="198" y="4278"/>
                    </a:lnTo>
                    <a:lnTo>
                      <a:pt x="201" y="4286"/>
                    </a:lnTo>
                    <a:cubicBezTo>
                      <a:pt x="201" y="4283"/>
                      <a:pt x="201" y="4280"/>
                      <a:pt x="201" y="4278"/>
                    </a:cubicBezTo>
                    <a:lnTo>
                      <a:pt x="201" y="4278"/>
                    </a:lnTo>
                    <a:cubicBezTo>
                      <a:pt x="399" y="4250"/>
                      <a:pt x="658" y="4160"/>
                      <a:pt x="828" y="4160"/>
                    </a:cubicBezTo>
                    <a:lnTo>
                      <a:pt x="1680" y="4160"/>
                    </a:lnTo>
                    <a:lnTo>
                      <a:pt x="2407" y="4060"/>
                    </a:lnTo>
                    <a:lnTo>
                      <a:pt x="3961" y="4060"/>
                    </a:lnTo>
                    <a:lnTo>
                      <a:pt x="4286" y="4160"/>
                    </a:lnTo>
                    <a:lnTo>
                      <a:pt x="5439" y="4160"/>
                    </a:lnTo>
                    <a:cubicBezTo>
                      <a:pt x="5640" y="4286"/>
                      <a:pt x="5740" y="4286"/>
                      <a:pt x="5840" y="4286"/>
                    </a:cubicBezTo>
                    <a:lnTo>
                      <a:pt x="6266" y="4286"/>
                    </a:lnTo>
                    <a:cubicBezTo>
                      <a:pt x="6066" y="4160"/>
                      <a:pt x="5740" y="4060"/>
                      <a:pt x="5540" y="4060"/>
                    </a:cubicBezTo>
                    <a:cubicBezTo>
                      <a:pt x="5439" y="3960"/>
                      <a:pt x="5214" y="3960"/>
                      <a:pt x="5114" y="3960"/>
                    </a:cubicBezTo>
                    <a:lnTo>
                      <a:pt x="4687" y="3860"/>
                    </a:lnTo>
                    <a:cubicBezTo>
                      <a:pt x="4487" y="3860"/>
                      <a:pt x="4186" y="3860"/>
                      <a:pt x="3961" y="3759"/>
                    </a:cubicBezTo>
                    <a:lnTo>
                      <a:pt x="1555" y="3759"/>
                    </a:lnTo>
                    <a:cubicBezTo>
                      <a:pt x="1354" y="3860"/>
                      <a:pt x="1053" y="3860"/>
                      <a:pt x="828" y="3860"/>
                    </a:cubicBezTo>
                    <a:cubicBezTo>
                      <a:pt x="715" y="3916"/>
                      <a:pt x="563" y="3941"/>
                      <a:pt x="415" y="3969"/>
                    </a:cubicBezTo>
                    <a:lnTo>
                      <a:pt x="415" y="3969"/>
                    </a:lnTo>
                    <a:cubicBezTo>
                      <a:pt x="419" y="3966"/>
                      <a:pt x="423" y="3963"/>
                      <a:pt x="427" y="3960"/>
                    </a:cubicBezTo>
                    <a:lnTo>
                      <a:pt x="527" y="3759"/>
                    </a:lnTo>
                    <a:cubicBezTo>
                      <a:pt x="627" y="3534"/>
                      <a:pt x="728" y="3434"/>
                      <a:pt x="828" y="3233"/>
                    </a:cubicBezTo>
                    <a:cubicBezTo>
                      <a:pt x="1053" y="3133"/>
                      <a:pt x="1154" y="2907"/>
                      <a:pt x="1154" y="2707"/>
                    </a:cubicBezTo>
                    <a:cubicBezTo>
                      <a:pt x="1254" y="2607"/>
                      <a:pt x="1354" y="2406"/>
                      <a:pt x="1454" y="2181"/>
                    </a:cubicBezTo>
                    <a:cubicBezTo>
                      <a:pt x="1680" y="1880"/>
                      <a:pt x="1880" y="1554"/>
                      <a:pt x="1981" y="1153"/>
                    </a:cubicBezTo>
                    <a:cubicBezTo>
                      <a:pt x="2081" y="927"/>
                      <a:pt x="2181" y="827"/>
                      <a:pt x="2181" y="627"/>
                    </a:cubicBezTo>
                    <a:cubicBezTo>
                      <a:pt x="2307" y="401"/>
                      <a:pt x="2307" y="201"/>
                      <a:pt x="2407" y="10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726;p42"/>
              <p:cNvSpPr/>
              <p:nvPr/>
            </p:nvSpPr>
            <p:spPr>
              <a:xfrm flipH="1">
                <a:off x="3817200" y="4048203"/>
                <a:ext cx="185475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5214" extrusionOk="0">
                    <a:moveTo>
                      <a:pt x="1680" y="0"/>
                    </a:moveTo>
                    <a:lnTo>
                      <a:pt x="1680" y="100"/>
                    </a:lnTo>
                    <a:cubicBezTo>
                      <a:pt x="1579" y="526"/>
                      <a:pt x="1479" y="953"/>
                      <a:pt x="1354" y="1354"/>
                    </a:cubicBezTo>
                    <a:lnTo>
                      <a:pt x="1053" y="2607"/>
                    </a:lnTo>
                    <a:cubicBezTo>
                      <a:pt x="953" y="2832"/>
                      <a:pt x="853" y="3033"/>
                      <a:pt x="853" y="3233"/>
                    </a:cubicBezTo>
                    <a:cubicBezTo>
                      <a:pt x="853" y="3333"/>
                      <a:pt x="727" y="3459"/>
                      <a:pt x="727" y="3559"/>
                    </a:cubicBezTo>
                    <a:cubicBezTo>
                      <a:pt x="727" y="3659"/>
                      <a:pt x="627" y="3760"/>
                      <a:pt x="627" y="3860"/>
                    </a:cubicBezTo>
                    <a:cubicBezTo>
                      <a:pt x="627" y="3960"/>
                      <a:pt x="527" y="4085"/>
                      <a:pt x="527" y="4186"/>
                    </a:cubicBezTo>
                    <a:lnTo>
                      <a:pt x="426" y="4486"/>
                    </a:lnTo>
                    <a:lnTo>
                      <a:pt x="226" y="4712"/>
                    </a:lnTo>
                    <a:cubicBezTo>
                      <a:pt x="101" y="4812"/>
                      <a:pt x="101" y="4912"/>
                      <a:pt x="0" y="5013"/>
                    </a:cubicBezTo>
                    <a:lnTo>
                      <a:pt x="0" y="5113"/>
                    </a:lnTo>
                    <a:cubicBezTo>
                      <a:pt x="0" y="5113"/>
                      <a:pt x="101" y="5213"/>
                      <a:pt x="226" y="5213"/>
                    </a:cubicBezTo>
                    <a:cubicBezTo>
                      <a:pt x="426" y="5113"/>
                      <a:pt x="727" y="5013"/>
                      <a:pt x="1053" y="5013"/>
                    </a:cubicBezTo>
                    <a:lnTo>
                      <a:pt x="1479" y="5013"/>
                    </a:lnTo>
                    <a:cubicBezTo>
                      <a:pt x="1680" y="4912"/>
                      <a:pt x="1780" y="4912"/>
                      <a:pt x="1980" y="4912"/>
                    </a:cubicBezTo>
                    <a:lnTo>
                      <a:pt x="3760" y="4912"/>
                    </a:lnTo>
                    <a:cubicBezTo>
                      <a:pt x="3835" y="4879"/>
                      <a:pt x="3896" y="4868"/>
                      <a:pt x="3952" y="4868"/>
                    </a:cubicBezTo>
                    <a:cubicBezTo>
                      <a:pt x="4063" y="4868"/>
                      <a:pt x="4152" y="4912"/>
                      <a:pt x="4286" y="4912"/>
                    </a:cubicBezTo>
                    <a:lnTo>
                      <a:pt x="5640" y="4912"/>
                    </a:lnTo>
                    <a:cubicBezTo>
                      <a:pt x="5740" y="4912"/>
                      <a:pt x="5965" y="5013"/>
                      <a:pt x="6066" y="5013"/>
                    </a:cubicBezTo>
                    <a:lnTo>
                      <a:pt x="6492" y="5013"/>
                    </a:lnTo>
                    <a:cubicBezTo>
                      <a:pt x="6692" y="5113"/>
                      <a:pt x="6792" y="5113"/>
                      <a:pt x="6993" y="5113"/>
                    </a:cubicBezTo>
                    <a:cubicBezTo>
                      <a:pt x="7118" y="5113"/>
                      <a:pt x="7319" y="5213"/>
                      <a:pt x="7419" y="5213"/>
                    </a:cubicBezTo>
                    <a:lnTo>
                      <a:pt x="7419" y="5113"/>
                    </a:lnTo>
                    <a:cubicBezTo>
                      <a:pt x="7118" y="5013"/>
                      <a:pt x="6893" y="4912"/>
                      <a:pt x="6592" y="4912"/>
                    </a:cubicBezTo>
                    <a:cubicBezTo>
                      <a:pt x="6366" y="4812"/>
                      <a:pt x="6266" y="4812"/>
                      <a:pt x="6066" y="4812"/>
                    </a:cubicBezTo>
                    <a:cubicBezTo>
                      <a:pt x="5965" y="4712"/>
                      <a:pt x="5740" y="4712"/>
                      <a:pt x="5640" y="4712"/>
                    </a:cubicBezTo>
                    <a:cubicBezTo>
                      <a:pt x="5439" y="4712"/>
                      <a:pt x="5339" y="4587"/>
                      <a:pt x="5239" y="4587"/>
                    </a:cubicBezTo>
                    <a:lnTo>
                      <a:pt x="4712" y="4587"/>
                    </a:lnTo>
                    <a:cubicBezTo>
                      <a:pt x="4612" y="4486"/>
                      <a:pt x="4386" y="4486"/>
                      <a:pt x="4286" y="4486"/>
                    </a:cubicBezTo>
                    <a:lnTo>
                      <a:pt x="2406" y="4486"/>
                    </a:lnTo>
                    <a:cubicBezTo>
                      <a:pt x="2206" y="4486"/>
                      <a:pt x="2106" y="4587"/>
                      <a:pt x="1880" y="4587"/>
                    </a:cubicBezTo>
                    <a:cubicBezTo>
                      <a:pt x="1579" y="4587"/>
                      <a:pt x="1354" y="4712"/>
                      <a:pt x="1053" y="4712"/>
                    </a:cubicBezTo>
                    <a:cubicBezTo>
                      <a:pt x="856" y="4773"/>
                      <a:pt x="668" y="4797"/>
                      <a:pt x="478" y="4828"/>
                    </a:cubicBezTo>
                    <a:lnTo>
                      <a:pt x="478" y="4828"/>
                    </a:lnTo>
                    <a:lnTo>
                      <a:pt x="627" y="4587"/>
                    </a:lnTo>
                    <a:cubicBezTo>
                      <a:pt x="727" y="4386"/>
                      <a:pt x="853" y="4186"/>
                      <a:pt x="853" y="3960"/>
                    </a:cubicBezTo>
                    <a:cubicBezTo>
                      <a:pt x="953" y="3860"/>
                      <a:pt x="953" y="3760"/>
                      <a:pt x="1053" y="3659"/>
                    </a:cubicBezTo>
                    <a:cubicBezTo>
                      <a:pt x="1053" y="3559"/>
                      <a:pt x="1053" y="3459"/>
                      <a:pt x="1153" y="3333"/>
                    </a:cubicBezTo>
                    <a:cubicBezTo>
                      <a:pt x="1153" y="3133"/>
                      <a:pt x="1254" y="2932"/>
                      <a:pt x="1354" y="2707"/>
                    </a:cubicBezTo>
                    <a:cubicBezTo>
                      <a:pt x="1354" y="2506"/>
                      <a:pt x="1479" y="2306"/>
                      <a:pt x="1479" y="2080"/>
                    </a:cubicBezTo>
                    <a:cubicBezTo>
                      <a:pt x="1579" y="1880"/>
                      <a:pt x="1579" y="1579"/>
                      <a:pt x="1579" y="1354"/>
                    </a:cubicBezTo>
                    <a:cubicBezTo>
                      <a:pt x="1680" y="953"/>
                      <a:pt x="1780" y="526"/>
                      <a:pt x="1780" y="100"/>
                    </a:cubicBez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727;p42"/>
              <p:cNvSpPr/>
              <p:nvPr/>
            </p:nvSpPr>
            <p:spPr>
              <a:xfrm flipH="1">
                <a:off x="3887375" y="41215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728;p42"/>
              <p:cNvSpPr/>
              <p:nvPr/>
            </p:nvSpPr>
            <p:spPr>
              <a:xfrm flipH="1">
                <a:off x="3963575" y="41977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6729;p42"/>
            <p:cNvGrpSpPr/>
            <p:nvPr/>
          </p:nvGrpSpPr>
          <p:grpSpPr>
            <a:xfrm rot="4102896">
              <a:off x="3984662" y="3468492"/>
              <a:ext cx="572064" cy="479320"/>
              <a:chOff x="3696875" y="3993678"/>
              <a:chExt cx="572100" cy="479350"/>
            </a:xfrm>
          </p:grpSpPr>
          <p:sp>
            <p:nvSpPr>
              <p:cNvPr id="546" name="Google Shape;6730;p42"/>
              <p:cNvSpPr/>
              <p:nvPr/>
            </p:nvSpPr>
            <p:spPr>
              <a:xfrm flipH="1">
                <a:off x="3696875" y="3993678"/>
                <a:ext cx="5639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22558" h="16862" extrusionOk="0">
                    <a:moveTo>
                      <a:pt x="22557" y="1"/>
                    </a:moveTo>
                    <a:lnTo>
                      <a:pt x="22557" y="1"/>
                    </a:lnTo>
                    <a:cubicBezTo>
                      <a:pt x="21359" y="927"/>
                      <a:pt x="19185" y="1131"/>
                      <a:pt x="17168" y="1131"/>
                    </a:cubicBezTo>
                    <a:cubicBezTo>
                      <a:pt x="16020" y="1131"/>
                      <a:pt x="14922" y="1065"/>
                      <a:pt x="14086" y="1028"/>
                    </a:cubicBezTo>
                    <a:cubicBezTo>
                      <a:pt x="11680" y="1028"/>
                      <a:pt x="10853" y="3234"/>
                      <a:pt x="9800" y="4161"/>
                    </a:cubicBezTo>
                    <a:cubicBezTo>
                      <a:pt x="9474" y="4437"/>
                      <a:pt x="9137" y="4492"/>
                      <a:pt x="8738" y="4492"/>
                    </a:cubicBezTo>
                    <a:cubicBezTo>
                      <a:pt x="8473" y="4492"/>
                      <a:pt x="8181" y="4467"/>
                      <a:pt x="7846" y="4467"/>
                    </a:cubicBezTo>
                    <a:cubicBezTo>
                      <a:pt x="6949" y="4467"/>
                      <a:pt x="5750" y="4644"/>
                      <a:pt x="3960" y="5941"/>
                    </a:cubicBezTo>
                    <a:cubicBezTo>
                      <a:pt x="1" y="8773"/>
                      <a:pt x="2081" y="15540"/>
                      <a:pt x="2081" y="15540"/>
                    </a:cubicBezTo>
                    <a:cubicBezTo>
                      <a:pt x="2081" y="15540"/>
                      <a:pt x="5870" y="16862"/>
                      <a:pt x="8405" y="16862"/>
                    </a:cubicBezTo>
                    <a:cubicBezTo>
                      <a:pt x="8727" y="16862"/>
                      <a:pt x="9028" y="16841"/>
                      <a:pt x="9299" y="16793"/>
                    </a:cubicBezTo>
                    <a:cubicBezTo>
                      <a:pt x="11680" y="16392"/>
                      <a:pt x="11680" y="14512"/>
                      <a:pt x="12632" y="13359"/>
                    </a:cubicBezTo>
                    <a:cubicBezTo>
                      <a:pt x="13685" y="12206"/>
                      <a:pt x="15765" y="11680"/>
                      <a:pt x="16191" y="10652"/>
                    </a:cubicBezTo>
                    <a:cubicBezTo>
                      <a:pt x="16492" y="9700"/>
                      <a:pt x="15339" y="9499"/>
                      <a:pt x="15665" y="8973"/>
                    </a:cubicBezTo>
                    <a:cubicBezTo>
                      <a:pt x="15865" y="8447"/>
                      <a:pt x="16918" y="8246"/>
                      <a:pt x="18372" y="7820"/>
                    </a:cubicBezTo>
                    <a:cubicBezTo>
                      <a:pt x="19825" y="7394"/>
                      <a:pt x="22557" y="1"/>
                      <a:pt x="22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731;p42"/>
              <p:cNvSpPr/>
              <p:nvPr/>
            </p:nvSpPr>
            <p:spPr>
              <a:xfrm flipH="1">
                <a:off x="3723200" y="4020003"/>
                <a:ext cx="545775" cy="453025"/>
              </a:xfrm>
              <a:custGeom>
                <a:avLst/>
                <a:gdLst/>
                <a:ahLst/>
                <a:cxnLst/>
                <a:rect l="l" t="t" r="r" b="b"/>
                <a:pathLst>
                  <a:path w="21831" h="18121" extrusionOk="0">
                    <a:moveTo>
                      <a:pt x="21780" y="0"/>
                    </a:moveTo>
                    <a:cubicBezTo>
                      <a:pt x="21755" y="0"/>
                      <a:pt x="21730" y="25"/>
                      <a:pt x="21730" y="76"/>
                    </a:cubicBezTo>
                    <a:cubicBezTo>
                      <a:pt x="21730" y="76"/>
                      <a:pt x="21404" y="401"/>
                      <a:pt x="20778" y="827"/>
                    </a:cubicBezTo>
                    <a:cubicBezTo>
                      <a:pt x="20477" y="1028"/>
                      <a:pt x="20051" y="1228"/>
                      <a:pt x="19525" y="1554"/>
                    </a:cubicBezTo>
                    <a:cubicBezTo>
                      <a:pt x="19124" y="1855"/>
                      <a:pt x="18597" y="2081"/>
                      <a:pt x="17971" y="2381"/>
                    </a:cubicBezTo>
                    <a:cubicBezTo>
                      <a:pt x="17344" y="2707"/>
                      <a:pt x="16617" y="2908"/>
                      <a:pt x="15991" y="3208"/>
                    </a:cubicBezTo>
                    <a:cubicBezTo>
                      <a:pt x="15565" y="3334"/>
                      <a:pt x="15264" y="3534"/>
                      <a:pt x="14838" y="3735"/>
                    </a:cubicBezTo>
                    <a:cubicBezTo>
                      <a:pt x="14512" y="3960"/>
                      <a:pt x="14111" y="4060"/>
                      <a:pt x="13785" y="4261"/>
                    </a:cubicBezTo>
                    <a:cubicBezTo>
                      <a:pt x="13058" y="4687"/>
                      <a:pt x="12231" y="5088"/>
                      <a:pt x="11505" y="5614"/>
                    </a:cubicBezTo>
                    <a:cubicBezTo>
                      <a:pt x="11078" y="5840"/>
                      <a:pt x="10753" y="6040"/>
                      <a:pt x="10352" y="6341"/>
                    </a:cubicBezTo>
                    <a:cubicBezTo>
                      <a:pt x="10026" y="6567"/>
                      <a:pt x="9625" y="6868"/>
                      <a:pt x="9299" y="7093"/>
                    </a:cubicBezTo>
                    <a:cubicBezTo>
                      <a:pt x="8873" y="7394"/>
                      <a:pt x="8572" y="7594"/>
                      <a:pt x="8146" y="7920"/>
                    </a:cubicBezTo>
                    <a:cubicBezTo>
                      <a:pt x="7845" y="8221"/>
                      <a:pt x="7520" y="8547"/>
                      <a:pt x="7219" y="8747"/>
                    </a:cubicBezTo>
                    <a:lnTo>
                      <a:pt x="6893" y="8973"/>
                    </a:lnTo>
                    <a:lnTo>
                      <a:pt x="6692" y="9274"/>
                    </a:lnTo>
                    <a:cubicBezTo>
                      <a:pt x="6492" y="9374"/>
                      <a:pt x="6367" y="9474"/>
                      <a:pt x="6166" y="9700"/>
                    </a:cubicBezTo>
                    <a:cubicBezTo>
                      <a:pt x="6066" y="9800"/>
                      <a:pt x="5865" y="10000"/>
                      <a:pt x="5740" y="10101"/>
                    </a:cubicBezTo>
                    <a:cubicBezTo>
                      <a:pt x="5540" y="10326"/>
                      <a:pt x="5439" y="10426"/>
                      <a:pt x="5339" y="10527"/>
                    </a:cubicBezTo>
                    <a:lnTo>
                      <a:pt x="4387" y="11479"/>
                    </a:lnTo>
                    <a:cubicBezTo>
                      <a:pt x="4186" y="11780"/>
                      <a:pt x="3860" y="12106"/>
                      <a:pt x="3660" y="12406"/>
                    </a:cubicBezTo>
                    <a:lnTo>
                      <a:pt x="3234" y="12832"/>
                    </a:lnTo>
                    <a:cubicBezTo>
                      <a:pt x="3134" y="12933"/>
                      <a:pt x="3033" y="13133"/>
                      <a:pt x="2933" y="13233"/>
                    </a:cubicBezTo>
                    <a:cubicBezTo>
                      <a:pt x="2733" y="13559"/>
                      <a:pt x="2507" y="13860"/>
                      <a:pt x="2306" y="14086"/>
                    </a:cubicBezTo>
                    <a:cubicBezTo>
                      <a:pt x="2206" y="14286"/>
                      <a:pt x="2106" y="14386"/>
                      <a:pt x="1981" y="14487"/>
                    </a:cubicBezTo>
                    <a:cubicBezTo>
                      <a:pt x="1880" y="14612"/>
                      <a:pt x="1780" y="14812"/>
                      <a:pt x="1780" y="14913"/>
                    </a:cubicBezTo>
                    <a:cubicBezTo>
                      <a:pt x="1580" y="15113"/>
                      <a:pt x="1479" y="15439"/>
                      <a:pt x="1254" y="15639"/>
                    </a:cubicBezTo>
                    <a:cubicBezTo>
                      <a:pt x="953" y="16066"/>
                      <a:pt x="728" y="16492"/>
                      <a:pt x="527" y="16893"/>
                    </a:cubicBezTo>
                    <a:cubicBezTo>
                      <a:pt x="226" y="17619"/>
                      <a:pt x="1" y="17945"/>
                      <a:pt x="1" y="17945"/>
                    </a:cubicBezTo>
                    <a:lnTo>
                      <a:pt x="1" y="18046"/>
                    </a:lnTo>
                    <a:cubicBezTo>
                      <a:pt x="51" y="18096"/>
                      <a:pt x="76" y="18121"/>
                      <a:pt x="88" y="18121"/>
                    </a:cubicBezTo>
                    <a:cubicBezTo>
                      <a:pt x="101" y="18121"/>
                      <a:pt x="101" y="18096"/>
                      <a:pt x="101" y="18046"/>
                    </a:cubicBezTo>
                    <a:cubicBezTo>
                      <a:pt x="101" y="18046"/>
                      <a:pt x="427" y="17745"/>
                      <a:pt x="853" y="16993"/>
                    </a:cubicBezTo>
                    <a:cubicBezTo>
                      <a:pt x="953" y="16893"/>
                      <a:pt x="1053" y="16692"/>
                      <a:pt x="1154" y="16492"/>
                    </a:cubicBezTo>
                    <a:cubicBezTo>
                      <a:pt x="1254" y="16266"/>
                      <a:pt x="1354" y="16066"/>
                      <a:pt x="1580" y="15865"/>
                    </a:cubicBezTo>
                    <a:cubicBezTo>
                      <a:pt x="1680" y="15639"/>
                      <a:pt x="1880" y="15339"/>
                      <a:pt x="2106" y="15113"/>
                    </a:cubicBezTo>
                    <a:cubicBezTo>
                      <a:pt x="2106" y="15013"/>
                      <a:pt x="2206" y="14812"/>
                      <a:pt x="2306" y="14712"/>
                    </a:cubicBezTo>
                    <a:cubicBezTo>
                      <a:pt x="2407" y="14612"/>
                      <a:pt x="2507" y="14487"/>
                      <a:pt x="2607" y="14286"/>
                    </a:cubicBezTo>
                    <a:cubicBezTo>
                      <a:pt x="2833" y="14086"/>
                      <a:pt x="3033" y="13760"/>
                      <a:pt x="3234" y="13459"/>
                    </a:cubicBezTo>
                    <a:cubicBezTo>
                      <a:pt x="3359" y="13359"/>
                      <a:pt x="3459" y="13233"/>
                      <a:pt x="3560" y="13033"/>
                    </a:cubicBezTo>
                    <a:cubicBezTo>
                      <a:pt x="3660" y="12933"/>
                      <a:pt x="3760" y="12732"/>
                      <a:pt x="3986" y="12607"/>
                    </a:cubicBezTo>
                    <a:cubicBezTo>
                      <a:pt x="4186" y="12306"/>
                      <a:pt x="4387" y="11980"/>
                      <a:pt x="4713" y="11680"/>
                    </a:cubicBezTo>
                    <a:cubicBezTo>
                      <a:pt x="4913" y="11354"/>
                      <a:pt x="5239" y="11153"/>
                      <a:pt x="5540" y="10853"/>
                    </a:cubicBezTo>
                    <a:cubicBezTo>
                      <a:pt x="5640" y="10627"/>
                      <a:pt x="5865" y="10527"/>
                      <a:pt x="5966" y="10326"/>
                    </a:cubicBezTo>
                    <a:cubicBezTo>
                      <a:pt x="6066" y="10226"/>
                      <a:pt x="6266" y="10000"/>
                      <a:pt x="6367" y="9900"/>
                    </a:cubicBezTo>
                    <a:cubicBezTo>
                      <a:pt x="6592" y="9800"/>
                      <a:pt x="6692" y="9599"/>
                      <a:pt x="6893" y="9474"/>
                    </a:cubicBezTo>
                    <a:lnTo>
                      <a:pt x="7119" y="9274"/>
                    </a:lnTo>
                    <a:lnTo>
                      <a:pt x="7419" y="8973"/>
                    </a:lnTo>
                    <a:cubicBezTo>
                      <a:pt x="7745" y="8747"/>
                      <a:pt x="8046" y="8446"/>
                      <a:pt x="8372" y="8121"/>
                    </a:cubicBezTo>
                    <a:cubicBezTo>
                      <a:pt x="8773" y="7920"/>
                      <a:pt x="9099" y="7594"/>
                      <a:pt x="9399" y="7294"/>
                    </a:cubicBezTo>
                    <a:cubicBezTo>
                      <a:pt x="10126" y="6767"/>
                      <a:pt x="10878" y="6241"/>
                      <a:pt x="11605" y="5840"/>
                    </a:cubicBezTo>
                    <a:cubicBezTo>
                      <a:pt x="12332" y="5314"/>
                      <a:pt x="13058" y="4888"/>
                      <a:pt x="13886" y="4461"/>
                    </a:cubicBezTo>
                    <a:cubicBezTo>
                      <a:pt x="14211" y="4261"/>
                      <a:pt x="14637" y="4060"/>
                      <a:pt x="14938" y="3960"/>
                    </a:cubicBezTo>
                    <a:cubicBezTo>
                      <a:pt x="15364" y="3735"/>
                      <a:pt x="15665" y="3634"/>
                      <a:pt x="16091" y="3434"/>
                    </a:cubicBezTo>
                    <a:cubicBezTo>
                      <a:pt x="16718" y="3108"/>
                      <a:pt x="17444" y="2908"/>
                      <a:pt x="18071" y="2707"/>
                    </a:cubicBezTo>
                    <a:cubicBezTo>
                      <a:pt x="19324" y="2081"/>
                      <a:pt x="20277" y="1454"/>
                      <a:pt x="20903" y="1028"/>
                    </a:cubicBezTo>
                    <a:cubicBezTo>
                      <a:pt x="21530" y="502"/>
                      <a:pt x="21830" y="201"/>
                      <a:pt x="21830" y="201"/>
                    </a:cubicBezTo>
                    <a:lnTo>
                      <a:pt x="21830" y="76"/>
                    </a:lnTo>
                    <a:cubicBezTo>
                      <a:pt x="21830" y="25"/>
                      <a:pt x="21805" y="0"/>
                      <a:pt x="21780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732;p42"/>
              <p:cNvSpPr/>
              <p:nvPr/>
            </p:nvSpPr>
            <p:spPr>
              <a:xfrm flipH="1">
                <a:off x="3772700" y="4027528"/>
                <a:ext cx="1566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4286" extrusionOk="0">
                    <a:moveTo>
                      <a:pt x="2307" y="0"/>
                    </a:moveTo>
                    <a:cubicBezTo>
                      <a:pt x="2081" y="301"/>
                      <a:pt x="1880" y="727"/>
                      <a:pt x="1780" y="1028"/>
                    </a:cubicBezTo>
                    <a:cubicBezTo>
                      <a:pt x="1555" y="1353"/>
                      <a:pt x="1354" y="1780"/>
                      <a:pt x="1154" y="2080"/>
                    </a:cubicBezTo>
                    <a:lnTo>
                      <a:pt x="928" y="2607"/>
                    </a:lnTo>
                    <a:cubicBezTo>
                      <a:pt x="828" y="2807"/>
                      <a:pt x="728" y="2907"/>
                      <a:pt x="627" y="3133"/>
                    </a:cubicBezTo>
                    <a:cubicBezTo>
                      <a:pt x="527" y="3333"/>
                      <a:pt x="427" y="3434"/>
                      <a:pt x="302" y="3659"/>
                    </a:cubicBezTo>
                    <a:cubicBezTo>
                      <a:pt x="302" y="3659"/>
                      <a:pt x="201" y="3759"/>
                      <a:pt x="201" y="3860"/>
                    </a:cubicBezTo>
                    <a:lnTo>
                      <a:pt x="1" y="4060"/>
                    </a:lnTo>
                    <a:lnTo>
                      <a:pt x="1" y="4160"/>
                    </a:lnTo>
                    <a:cubicBezTo>
                      <a:pt x="1" y="4286"/>
                      <a:pt x="1" y="4286"/>
                      <a:pt x="101" y="4286"/>
                    </a:cubicBezTo>
                    <a:cubicBezTo>
                      <a:pt x="131" y="4286"/>
                      <a:pt x="163" y="4283"/>
                      <a:pt x="198" y="4278"/>
                    </a:cubicBezTo>
                    <a:lnTo>
                      <a:pt x="198" y="4278"/>
                    </a:lnTo>
                    <a:lnTo>
                      <a:pt x="201" y="4286"/>
                    </a:lnTo>
                    <a:cubicBezTo>
                      <a:pt x="201" y="4283"/>
                      <a:pt x="201" y="4280"/>
                      <a:pt x="201" y="4278"/>
                    </a:cubicBezTo>
                    <a:lnTo>
                      <a:pt x="201" y="4278"/>
                    </a:lnTo>
                    <a:cubicBezTo>
                      <a:pt x="399" y="4250"/>
                      <a:pt x="658" y="4160"/>
                      <a:pt x="828" y="4160"/>
                    </a:cubicBezTo>
                    <a:lnTo>
                      <a:pt x="1680" y="4160"/>
                    </a:lnTo>
                    <a:lnTo>
                      <a:pt x="2407" y="4060"/>
                    </a:lnTo>
                    <a:lnTo>
                      <a:pt x="3961" y="4060"/>
                    </a:lnTo>
                    <a:lnTo>
                      <a:pt x="4286" y="4160"/>
                    </a:lnTo>
                    <a:lnTo>
                      <a:pt x="5439" y="4160"/>
                    </a:lnTo>
                    <a:cubicBezTo>
                      <a:pt x="5640" y="4286"/>
                      <a:pt x="5740" y="4286"/>
                      <a:pt x="5840" y="4286"/>
                    </a:cubicBezTo>
                    <a:lnTo>
                      <a:pt x="6266" y="4286"/>
                    </a:lnTo>
                    <a:cubicBezTo>
                      <a:pt x="6066" y="4160"/>
                      <a:pt x="5740" y="4060"/>
                      <a:pt x="5540" y="4060"/>
                    </a:cubicBezTo>
                    <a:cubicBezTo>
                      <a:pt x="5439" y="3960"/>
                      <a:pt x="5214" y="3960"/>
                      <a:pt x="5114" y="3960"/>
                    </a:cubicBezTo>
                    <a:lnTo>
                      <a:pt x="4687" y="3860"/>
                    </a:lnTo>
                    <a:cubicBezTo>
                      <a:pt x="4487" y="3860"/>
                      <a:pt x="4186" y="3860"/>
                      <a:pt x="3961" y="3759"/>
                    </a:cubicBezTo>
                    <a:lnTo>
                      <a:pt x="1555" y="3759"/>
                    </a:lnTo>
                    <a:cubicBezTo>
                      <a:pt x="1354" y="3860"/>
                      <a:pt x="1053" y="3860"/>
                      <a:pt x="828" y="3860"/>
                    </a:cubicBezTo>
                    <a:cubicBezTo>
                      <a:pt x="715" y="3916"/>
                      <a:pt x="563" y="3941"/>
                      <a:pt x="415" y="3969"/>
                    </a:cubicBezTo>
                    <a:lnTo>
                      <a:pt x="415" y="3969"/>
                    </a:lnTo>
                    <a:cubicBezTo>
                      <a:pt x="419" y="3966"/>
                      <a:pt x="423" y="3963"/>
                      <a:pt x="427" y="3960"/>
                    </a:cubicBezTo>
                    <a:lnTo>
                      <a:pt x="527" y="3759"/>
                    </a:lnTo>
                    <a:cubicBezTo>
                      <a:pt x="627" y="3534"/>
                      <a:pt x="728" y="3434"/>
                      <a:pt x="828" y="3233"/>
                    </a:cubicBezTo>
                    <a:cubicBezTo>
                      <a:pt x="1053" y="3133"/>
                      <a:pt x="1154" y="2907"/>
                      <a:pt x="1154" y="2707"/>
                    </a:cubicBezTo>
                    <a:cubicBezTo>
                      <a:pt x="1254" y="2607"/>
                      <a:pt x="1354" y="2406"/>
                      <a:pt x="1454" y="2181"/>
                    </a:cubicBezTo>
                    <a:cubicBezTo>
                      <a:pt x="1680" y="1880"/>
                      <a:pt x="1880" y="1554"/>
                      <a:pt x="1981" y="1153"/>
                    </a:cubicBezTo>
                    <a:cubicBezTo>
                      <a:pt x="2081" y="927"/>
                      <a:pt x="2181" y="827"/>
                      <a:pt x="2181" y="627"/>
                    </a:cubicBezTo>
                    <a:cubicBezTo>
                      <a:pt x="2307" y="401"/>
                      <a:pt x="2307" y="201"/>
                      <a:pt x="2407" y="10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733;p42"/>
              <p:cNvSpPr/>
              <p:nvPr/>
            </p:nvSpPr>
            <p:spPr>
              <a:xfrm flipH="1">
                <a:off x="3817200" y="4048203"/>
                <a:ext cx="185475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5214" extrusionOk="0">
                    <a:moveTo>
                      <a:pt x="1680" y="0"/>
                    </a:moveTo>
                    <a:lnTo>
                      <a:pt x="1680" y="100"/>
                    </a:lnTo>
                    <a:cubicBezTo>
                      <a:pt x="1579" y="526"/>
                      <a:pt x="1479" y="953"/>
                      <a:pt x="1354" y="1354"/>
                    </a:cubicBezTo>
                    <a:lnTo>
                      <a:pt x="1053" y="2607"/>
                    </a:lnTo>
                    <a:cubicBezTo>
                      <a:pt x="953" y="2832"/>
                      <a:pt x="853" y="3033"/>
                      <a:pt x="853" y="3233"/>
                    </a:cubicBezTo>
                    <a:cubicBezTo>
                      <a:pt x="853" y="3333"/>
                      <a:pt x="727" y="3459"/>
                      <a:pt x="727" y="3559"/>
                    </a:cubicBezTo>
                    <a:cubicBezTo>
                      <a:pt x="727" y="3659"/>
                      <a:pt x="627" y="3760"/>
                      <a:pt x="627" y="3860"/>
                    </a:cubicBezTo>
                    <a:cubicBezTo>
                      <a:pt x="627" y="3960"/>
                      <a:pt x="527" y="4085"/>
                      <a:pt x="527" y="4186"/>
                    </a:cubicBezTo>
                    <a:lnTo>
                      <a:pt x="426" y="4486"/>
                    </a:lnTo>
                    <a:lnTo>
                      <a:pt x="226" y="4712"/>
                    </a:lnTo>
                    <a:cubicBezTo>
                      <a:pt x="101" y="4812"/>
                      <a:pt x="101" y="4912"/>
                      <a:pt x="0" y="5013"/>
                    </a:cubicBezTo>
                    <a:lnTo>
                      <a:pt x="0" y="5113"/>
                    </a:lnTo>
                    <a:cubicBezTo>
                      <a:pt x="0" y="5113"/>
                      <a:pt x="101" y="5213"/>
                      <a:pt x="226" y="5213"/>
                    </a:cubicBezTo>
                    <a:cubicBezTo>
                      <a:pt x="426" y="5113"/>
                      <a:pt x="727" y="5013"/>
                      <a:pt x="1053" y="5013"/>
                    </a:cubicBezTo>
                    <a:lnTo>
                      <a:pt x="1479" y="5013"/>
                    </a:lnTo>
                    <a:cubicBezTo>
                      <a:pt x="1680" y="4912"/>
                      <a:pt x="1780" y="4912"/>
                      <a:pt x="1980" y="4912"/>
                    </a:cubicBezTo>
                    <a:lnTo>
                      <a:pt x="3760" y="4912"/>
                    </a:lnTo>
                    <a:cubicBezTo>
                      <a:pt x="3835" y="4879"/>
                      <a:pt x="3896" y="4868"/>
                      <a:pt x="3952" y="4868"/>
                    </a:cubicBezTo>
                    <a:cubicBezTo>
                      <a:pt x="4063" y="4868"/>
                      <a:pt x="4152" y="4912"/>
                      <a:pt x="4286" y="4912"/>
                    </a:cubicBezTo>
                    <a:lnTo>
                      <a:pt x="5640" y="4912"/>
                    </a:lnTo>
                    <a:cubicBezTo>
                      <a:pt x="5740" y="4912"/>
                      <a:pt x="5965" y="5013"/>
                      <a:pt x="6066" y="5013"/>
                    </a:cubicBezTo>
                    <a:lnTo>
                      <a:pt x="6492" y="5013"/>
                    </a:lnTo>
                    <a:cubicBezTo>
                      <a:pt x="6692" y="5113"/>
                      <a:pt x="6792" y="5113"/>
                      <a:pt x="6993" y="5113"/>
                    </a:cubicBezTo>
                    <a:cubicBezTo>
                      <a:pt x="7118" y="5113"/>
                      <a:pt x="7319" y="5213"/>
                      <a:pt x="7419" y="5213"/>
                    </a:cubicBezTo>
                    <a:lnTo>
                      <a:pt x="7419" y="5113"/>
                    </a:lnTo>
                    <a:cubicBezTo>
                      <a:pt x="7118" y="5013"/>
                      <a:pt x="6893" y="4912"/>
                      <a:pt x="6592" y="4912"/>
                    </a:cubicBezTo>
                    <a:cubicBezTo>
                      <a:pt x="6366" y="4812"/>
                      <a:pt x="6266" y="4812"/>
                      <a:pt x="6066" y="4812"/>
                    </a:cubicBezTo>
                    <a:cubicBezTo>
                      <a:pt x="5965" y="4712"/>
                      <a:pt x="5740" y="4712"/>
                      <a:pt x="5640" y="4712"/>
                    </a:cubicBezTo>
                    <a:cubicBezTo>
                      <a:pt x="5439" y="4712"/>
                      <a:pt x="5339" y="4587"/>
                      <a:pt x="5239" y="4587"/>
                    </a:cubicBezTo>
                    <a:lnTo>
                      <a:pt x="4712" y="4587"/>
                    </a:lnTo>
                    <a:cubicBezTo>
                      <a:pt x="4612" y="4486"/>
                      <a:pt x="4386" y="4486"/>
                      <a:pt x="4286" y="4486"/>
                    </a:cubicBezTo>
                    <a:lnTo>
                      <a:pt x="2406" y="4486"/>
                    </a:lnTo>
                    <a:cubicBezTo>
                      <a:pt x="2206" y="4486"/>
                      <a:pt x="2106" y="4587"/>
                      <a:pt x="1880" y="4587"/>
                    </a:cubicBezTo>
                    <a:cubicBezTo>
                      <a:pt x="1579" y="4587"/>
                      <a:pt x="1354" y="4712"/>
                      <a:pt x="1053" y="4712"/>
                    </a:cubicBezTo>
                    <a:cubicBezTo>
                      <a:pt x="856" y="4773"/>
                      <a:pt x="668" y="4797"/>
                      <a:pt x="478" y="4828"/>
                    </a:cubicBezTo>
                    <a:lnTo>
                      <a:pt x="478" y="4828"/>
                    </a:lnTo>
                    <a:lnTo>
                      <a:pt x="627" y="4587"/>
                    </a:lnTo>
                    <a:cubicBezTo>
                      <a:pt x="727" y="4386"/>
                      <a:pt x="853" y="4186"/>
                      <a:pt x="853" y="3960"/>
                    </a:cubicBezTo>
                    <a:cubicBezTo>
                      <a:pt x="953" y="3860"/>
                      <a:pt x="953" y="3760"/>
                      <a:pt x="1053" y="3659"/>
                    </a:cubicBezTo>
                    <a:cubicBezTo>
                      <a:pt x="1053" y="3559"/>
                      <a:pt x="1053" y="3459"/>
                      <a:pt x="1153" y="3333"/>
                    </a:cubicBezTo>
                    <a:cubicBezTo>
                      <a:pt x="1153" y="3133"/>
                      <a:pt x="1254" y="2932"/>
                      <a:pt x="1354" y="2707"/>
                    </a:cubicBezTo>
                    <a:cubicBezTo>
                      <a:pt x="1354" y="2506"/>
                      <a:pt x="1479" y="2306"/>
                      <a:pt x="1479" y="2080"/>
                    </a:cubicBezTo>
                    <a:cubicBezTo>
                      <a:pt x="1579" y="1880"/>
                      <a:pt x="1579" y="1579"/>
                      <a:pt x="1579" y="1354"/>
                    </a:cubicBezTo>
                    <a:cubicBezTo>
                      <a:pt x="1680" y="953"/>
                      <a:pt x="1780" y="526"/>
                      <a:pt x="1780" y="100"/>
                    </a:cubicBez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734;p42"/>
              <p:cNvSpPr/>
              <p:nvPr/>
            </p:nvSpPr>
            <p:spPr>
              <a:xfrm flipH="1">
                <a:off x="3887375" y="41215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735;p42"/>
              <p:cNvSpPr/>
              <p:nvPr/>
            </p:nvSpPr>
            <p:spPr>
              <a:xfrm flipH="1">
                <a:off x="3963575" y="41977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3" name="Google Shape;6626;p42"/>
          <p:cNvGrpSpPr/>
          <p:nvPr/>
        </p:nvGrpSpPr>
        <p:grpSpPr>
          <a:xfrm flipH="1">
            <a:off x="7051097" y="3644211"/>
            <a:ext cx="747712" cy="569050"/>
            <a:chOff x="1608474" y="2579522"/>
            <a:chExt cx="2990403" cy="2030716"/>
          </a:xfrm>
        </p:grpSpPr>
        <p:sp>
          <p:nvSpPr>
            <p:cNvPr id="644" name="Google Shape;6627;p42"/>
            <p:cNvSpPr/>
            <p:nvPr/>
          </p:nvSpPr>
          <p:spPr>
            <a:xfrm flipH="1">
              <a:off x="1689350" y="3371503"/>
              <a:ext cx="28850" cy="87575"/>
            </a:xfrm>
            <a:custGeom>
              <a:avLst/>
              <a:gdLst/>
              <a:ahLst/>
              <a:cxnLst/>
              <a:rect l="l" t="t" r="r" b="b"/>
              <a:pathLst>
                <a:path w="1154" h="3503" extrusionOk="0">
                  <a:moveTo>
                    <a:pt x="577" y="0"/>
                  </a:moveTo>
                  <a:cubicBezTo>
                    <a:pt x="451" y="0"/>
                    <a:pt x="326" y="76"/>
                    <a:pt x="326" y="226"/>
                  </a:cubicBezTo>
                  <a:cubicBezTo>
                    <a:pt x="101" y="1178"/>
                    <a:pt x="0" y="2331"/>
                    <a:pt x="326" y="3258"/>
                  </a:cubicBezTo>
                  <a:cubicBezTo>
                    <a:pt x="376" y="3421"/>
                    <a:pt x="477" y="3503"/>
                    <a:pt x="577" y="3503"/>
                  </a:cubicBezTo>
                  <a:cubicBezTo>
                    <a:pt x="677" y="3503"/>
                    <a:pt x="777" y="3421"/>
                    <a:pt x="827" y="3258"/>
                  </a:cubicBezTo>
                  <a:cubicBezTo>
                    <a:pt x="1153" y="2331"/>
                    <a:pt x="1053" y="1178"/>
                    <a:pt x="827" y="226"/>
                  </a:cubicBezTo>
                  <a:cubicBezTo>
                    <a:pt x="827" y="76"/>
                    <a:pt x="702" y="0"/>
                    <a:pt x="577" y="0"/>
                  </a:cubicBezTo>
                  <a:close/>
                </a:path>
              </a:pathLst>
            </a:custGeom>
            <a:solidFill>
              <a:srgbClr val="FFB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5" name="Google Shape;6628;p42"/>
            <p:cNvGrpSpPr/>
            <p:nvPr/>
          </p:nvGrpSpPr>
          <p:grpSpPr>
            <a:xfrm>
              <a:off x="1608474" y="2579522"/>
              <a:ext cx="1044576" cy="2030716"/>
              <a:chOff x="1608474" y="2579522"/>
              <a:chExt cx="1044576" cy="2030716"/>
            </a:xfrm>
          </p:grpSpPr>
          <p:sp>
            <p:nvSpPr>
              <p:cNvPr id="717" name="Google Shape;6629;p42"/>
              <p:cNvSpPr/>
              <p:nvPr/>
            </p:nvSpPr>
            <p:spPr>
              <a:xfrm flipH="1">
                <a:off x="1608474" y="2579522"/>
                <a:ext cx="1044576" cy="1354324"/>
              </a:xfrm>
              <a:custGeom>
                <a:avLst/>
                <a:gdLst/>
                <a:ahLst/>
                <a:cxnLst/>
                <a:rect l="l" t="t" r="r" b="b"/>
                <a:pathLst>
                  <a:path w="46164" h="59853" extrusionOk="0">
                    <a:moveTo>
                      <a:pt x="20219" y="0"/>
                    </a:moveTo>
                    <a:cubicBezTo>
                      <a:pt x="18875" y="0"/>
                      <a:pt x="17491" y="175"/>
                      <a:pt x="16088" y="551"/>
                    </a:cubicBezTo>
                    <a:cubicBezTo>
                      <a:pt x="3557" y="3985"/>
                      <a:pt x="9822" y="18195"/>
                      <a:pt x="9396" y="21955"/>
                    </a:cubicBezTo>
                    <a:cubicBezTo>
                      <a:pt x="8995" y="25714"/>
                      <a:pt x="624" y="24862"/>
                      <a:pt x="323" y="35940"/>
                    </a:cubicBezTo>
                    <a:cubicBezTo>
                      <a:pt x="0" y="47022"/>
                      <a:pt x="15714" y="59852"/>
                      <a:pt x="21577" y="59852"/>
                    </a:cubicBezTo>
                    <a:cubicBezTo>
                      <a:pt x="21628" y="59852"/>
                      <a:pt x="21678" y="59851"/>
                      <a:pt x="21727" y="59850"/>
                    </a:cubicBezTo>
                    <a:cubicBezTo>
                      <a:pt x="44710" y="58822"/>
                      <a:pt x="46163" y="41378"/>
                      <a:pt x="44910" y="37619"/>
                    </a:cubicBezTo>
                    <a:cubicBezTo>
                      <a:pt x="43657" y="33859"/>
                      <a:pt x="40324" y="35012"/>
                      <a:pt x="39998" y="33007"/>
                    </a:cubicBezTo>
                    <a:cubicBezTo>
                      <a:pt x="39797" y="31128"/>
                      <a:pt x="44609" y="27067"/>
                      <a:pt x="41677" y="22255"/>
                    </a:cubicBezTo>
                    <a:cubicBezTo>
                      <a:pt x="39597" y="18822"/>
                      <a:pt x="37191" y="20601"/>
                      <a:pt x="35938" y="18922"/>
                    </a:cubicBezTo>
                    <a:cubicBezTo>
                      <a:pt x="34685" y="17243"/>
                      <a:pt x="36665" y="14210"/>
                      <a:pt x="35612" y="10977"/>
                    </a:cubicBezTo>
                    <a:cubicBezTo>
                      <a:pt x="33582" y="5078"/>
                      <a:pt x="27468" y="0"/>
                      <a:pt x="20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6630;p42"/>
              <p:cNvSpPr/>
              <p:nvPr/>
            </p:nvSpPr>
            <p:spPr>
              <a:xfrm flipH="1">
                <a:off x="2121168" y="2813705"/>
                <a:ext cx="75440" cy="179653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79396" extrusionOk="0">
                    <a:moveTo>
                      <a:pt x="2381" y="1"/>
                    </a:moveTo>
                    <a:cubicBezTo>
                      <a:pt x="2080" y="1"/>
                      <a:pt x="1454" y="1153"/>
                      <a:pt x="1454" y="1680"/>
                    </a:cubicBezTo>
                    <a:cubicBezTo>
                      <a:pt x="1454" y="1680"/>
                      <a:pt x="0" y="73635"/>
                      <a:pt x="1028" y="78648"/>
                    </a:cubicBezTo>
                    <a:cubicBezTo>
                      <a:pt x="1150" y="79094"/>
                      <a:pt x="1813" y="79395"/>
                      <a:pt x="2397" y="79395"/>
                    </a:cubicBezTo>
                    <a:cubicBezTo>
                      <a:pt x="2894" y="79395"/>
                      <a:pt x="3334" y="79178"/>
                      <a:pt x="3334" y="78648"/>
                    </a:cubicBezTo>
                    <a:cubicBezTo>
                      <a:pt x="3334" y="77595"/>
                      <a:pt x="2807" y="29349"/>
                      <a:pt x="2807" y="15991"/>
                    </a:cubicBezTo>
                    <a:cubicBezTo>
                      <a:pt x="2807" y="3234"/>
                      <a:pt x="2907" y="1"/>
                      <a:pt x="2381" y="1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6631;p42"/>
              <p:cNvSpPr/>
              <p:nvPr/>
            </p:nvSpPr>
            <p:spPr>
              <a:xfrm flipH="1">
                <a:off x="2142698" y="3359816"/>
                <a:ext cx="280739" cy="267027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11801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0" y="100"/>
                    </a:cubicBezTo>
                    <a:cubicBezTo>
                      <a:pt x="0" y="201"/>
                      <a:pt x="100" y="401"/>
                      <a:pt x="201" y="401"/>
                    </a:cubicBezTo>
                    <a:cubicBezTo>
                      <a:pt x="201" y="401"/>
                      <a:pt x="927" y="1028"/>
                      <a:pt x="2080" y="1980"/>
                    </a:cubicBezTo>
                    <a:cubicBezTo>
                      <a:pt x="2707" y="2406"/>
                      <a:pt x="3333" y="2907"/>
                      <a:pt x="3960" y="3534"/>
                    </a:cubicBezTo>
                    <a:cubicBezTo>
                      <a:pt x="4687" y="4160"/>
                      <a:pt x="5414" y="4787"/>
                      <a:pt x="6040" y="5539"/>
                    </a:cubicBezTo>
                    <a:cubicBezTo>
                      <a:pt x="6366" y="5840"/>
                      <a:pt x="6767" y="6266"/>
                      <a:pt x="7093" y="6566"/>
                    </a:cubicBezTo>
                    <a:cubicBezTo>
                      <a:pt x="7394" y="6892"/>
                      <a:pt x="7719" y="7293"/>
                      <a:pt x="8020" y="7619"/>
                    </a:cubicBezTo>
                    <a:cubicBezTo>
                      <a:pt x="8346" y="7920"/>
                      <a:pt x="8547" y="8246"/>
                      <a:pt x="8872" y="8546"/>
                    </a:cubicBezTo>
                    <a:cubicBezTo>
                      <a:pt x="9073" y="8872"/>
                      <a:pt x="9399" y="9173"/>
                      <a:pt x="9599" y="9499"/>
                    </a:cubicBezTo>
                    <a:cubicBezTo>
                      <a:pt x="9800" y="9800"/>
                      <a:pt x="10025" y="10025"/>
                      <a:pt x="10125" y="10326"/>
                    </a:cubicBezTo>
                    <a:cubicBezTo>
                      <a:pt x="10326" y="10551"/>
                      <a:pt x="10426" y="10752"/>
                      <a:pt x="10652" y="10952"/>
                    </a:cubicBezTo>
                    <a:cubicBezTo>
                      <a:pt x="10852" y="11278"/>
                      <a:pt x="10953" y="11479"/>
                      <a:pt x="10953" y="11479"/>
                    </a:cubicBezTo>
                    <a:cubicBezTo>
                      <a:pt x="11159" y="11685"/>
                      <a:pt x="11395" y="11801"/>
                      <a:pt x="11624" y="11801"/>
                    </a:cubicBezTo>
                    <a:cubicBezTo>
                      <a:pt x="11756" y="11801"/>
                      <a:pt x="11886" y="11762"/>
                      <a:pt x="12005" y="11679"/>
                    </a:cubicBezTo>
                    <a:cubicBezTo>
                      <a:pt x="12306" y="11379"/>
                      <a:pt x="12406" y="10952"/>
                      <a:pt x="12206" y="10652"/>
                    </a:cubicBezTo>
                    <a:cubicBezTo>
                      <a:pt x="12206" y="10652"/>
                      <a:pt x="12005" y="10426"/>
                      <a:pt x="11780" y="10125"/>
                    </a:cubicBezTo>
                    <a:cubicBezTo>
                      <a:pt x="11679" y="9925"/>
                      <a:pt x="11479" y="9699"/>
                      <a:pt x="11278" y="9399"/>
                    </a:cubicBezTo>
                    <a:cubicBezTo>
                      <a:pt x="11153" y="9173"/>
                      <a:pt x="10953" y="8972"/>
                      <a:pt x="10652" y="8672"/>
                    </a:cubicBezTo>
                    <a:cubicBezTo>
                      <a:pt x="10426" y="8346"/>
                      <a:pt x="10226" y="8045"/>
                      <a:pt x="9900" y="7719"/>
                    </a:cubicBezTo>
                    <a:cubicBezTo>
                      <a:pt x="9599" y="7419"/>
                      <a:pt x="9273" y="6993"/>
                      <a:pt x="8973" y="6667"/>
                    </a:cubicBezTo>
                    <a:cubicBezTo>
                      <a:pt x="8647" y="6366"/>
                      <a:pt x="8346" y="5940"/>
                      <a:pt x="8020" y="5639"/>
                    </a:cubicBezTo>
                    <a:cubicBezTo>
                      <a:pt x="7619" y="5313"/>
                      <a:pt x="7293" y="5013"/>
                      <a:pt x="6892" y="4587"/>
                    </a:cubicBezTo>
                    <a:cubicBezTo>
                      <a:pt x="6140" y="3960"/>
                      <a:pt x="5414" y="3333"/>
                      <a:pt x="4687" y="2807"/>
                    </a:cubicBezTo>
                    <a:cubicBezTo>
                      <a:pt x="3860" y="2180"/>
                      <a:pt x="3233" y="1654"/>
                      <a:pt x="2607" y="1253"/>
                    </a:cubicBezTo>
                    <a:cubicBezTo>
                      <a:pt x="1980" y="827"/>
                      <a:pt x="1454" y="526"/>
                      <a:pt x="1028" y="301"/>
                    </a:cubicBezTo>
                    <a:cubicBezTo>
                      <a:pt x="627" y="100"/>
                      <a:pt x="401" y="0"/>
                      <a:pt x="401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6632;p42"/>
              <p:cNvSpPr/>
              <p:nvPr/>
            </p:nvSpPr>
            <p:spPr>
              <a:xfrm flipH="1">
                <a:off x="1939131" y="3038272"/>
                <a:ext cx="229126" cy="385301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7028" extrusionOk="0">
                    <a:moveTo>
                      <a:pt x="10126" y="0"/>
                    </a:moveTo>
                    <a:cubicBezTo>
                      <a:pt x="10025" y="0"/>
                      <a:pt x="10025" y="0"/>
                      <a:pt x="10025" y="101"/>
                    </a:cubicBezTo>
                    <a:cubicBezTo>
                      <a:pt x="10025" y="101"/>
                      <a:pt x="9800" y="326"/>
                      <a:pt x="9499" y="727"/>
                    </a:cubicBezTo>
                    <a:cubicBezTo>
                      <a:pt x="9274" y="1153"/>
                      <a:pt x="8873" y="1780"/>
                      <a:pt x="8346" y="2507"/>
                    </a:cubicBezTo>
                    <a:cubicBezTo>
                      <a:pt x="7920" y="3234"/>
                      <a:pt x="7394" y="4186"/>
                      <a:pt x="6893" y="5113"/>
                    </a:cubicBezTo>
                    <a:cubicBezTo>
                      <a:pt x="6266" y="6066"/>
                      <a:pt x="5740" y="7093"/>
                      <a:pt x="5213" y="8146"/>
                    </a:cubicBezTo>
                    <a:cubicBezTo>
                      <a:pt x="4888" y="8672"/>
                      <a:pt x="4687" y="9198"/>
                      <a:pt x="4386" y="9725"/>
                    </a:cubicBezTo>
                    <a:cubicBezTo>
                      <a:pt x="4061" y="10226"/>
                      <a:pt x="3760" y="10652"/>
                      <a:pt x="3534" y="11178"/>
                    </a:cubicBezTo>
                    <a:cubicBezTo>
                      <a:pt x="3233" y="11604"/>
                      <a:pt x="2908" y="12005"/>
                      <a:pt x="2607" y="12432"/>
                    </a:cubicBezTo>
                    <a:cubicBezTo>
                      <a:pt x="2381" y="12858"/>
                      <a:pt x="2081" y="13259"/>
                      <a:pt x="1880" y="13685"/>
                    </a:cubicBezTo>
                    <a:cubicBezTo>
                      <a:pt x="1654" y="13985"/>
                      <a:pt x="1454" y="14311"/>
                      <a:pt x="1253" y="14612"/>
                    </a:cubicBezTo>
                    <a:cubicBezTo>
                      <a:pt x="1028" y="14938"/>
                      <a:pt x="827" y="15138"/>
                      <a:pt x="627" y="15364"/>
                    </a:cubicBezTo>
                    <a:cubicBezTo>
                      <a:pt x="401" y="15765"/>
                      <a:pt x="201" y="15990"/>
                      <a:pt x="201" y="15990"/>
                    </a:cubicBezTo>
                    <a:cubicBezTo>
                      <a:pt x="0" y="16291"/>
                      <a:pt x="0" y="16717"/>
                      <a:pt x="301" y="16918"/>
                    </a:cubicBezTo>
                    <a:cubicBezTo>
                      <a:pt x="378" y="16994"/>
                      <a:pt x="487" y="17027"/>
                      <a:pt x="604" y="17027"/>
                    </a:cubicBezTo>
                    <a:cubicBezTo>
                      <a:pt x="794" y="17027"/>
                      <a:pt x="1004" y="16941"/>
                      <a:pt x="1128" y="16818"/>
                    </a:cubicBezTo>
                    <a:cubicBezTo>
                      <a:pt x="1128" y="16818"/>
                      <a:pt x="1354" y="16492"/>
                      <a:pt x="1654" y="16091"/>
                    </a:cubicBezTo>
                    <a:cubicBezTo>
                      <a:pt x="1880" y="15865"/>
                      <a:pt x="1980" y="15665"/>
                      <a:pt x="2181" y="15364"/>
                    </a:cubicBezTo>
                    <a:cubicBezTo>
                      <a:pt x="2381" y="15038"/>
                      <a:pt x="2607" y="14737"/>
                      <a:pt x="2908" y="14311"/>
                    </a:cubicBezTo>
                    <a:cubicBezTo>
                      <a:pt x="3133" y="13885"/>
                      <a:pt x="3334" y="13584"/>
                      <a:pt x="3634" y="13058"/>
                    </a:cubicBezTo>
                    <a:cubicBezTo>
                      <a:pt x="3860" y="12632"/>
                      <a:pt x="4161" y="12231"/>
                      <a:pt x="4386" y="11705"/>
                    </a:cubicBezTo>
                    <a:cubicBezTo>
                      <a:pt x="4687" y="11178"/>
                      <a:pt x="4888" y="10652"/>
                      <a:pt x="5213" y="10226"/>
                    </a:cubicBezTo>
                    <a:cubicBezTo>
                      <a:pt x="5514" y="9725"/>
                      <a:pt x="5840" y="9198"/>
                      <a:pt x="6141" y="8672"/>
                    </a:cubicBezTo>
                    <a:cubicBezTo>
                      <a:pt x="6467" y="8146"/>
                      <a:pt x="6767" y="7619"/>
                      <a:pt x="6993" y="7093"/>
                    </a:cubicBezTo>
                    <a:cubicBezTo>
                      <a:pt x="7294" y="6692"/>
                      <a:pt x="7519" y="6166"/>
                      <a:pt x="7820" y="5640"/>
                    </a:cubicBezTo>
                    <a:cubicBezTo>
                      <a:pt x="8246" y="4587"/>
                      <a:pt x="8647" y="3660"/>
                      <a:pt x="9073" y="2933"/>
                    </a:cubicBezTo>
                    <a:cubicBezTo>
                      <a:pt x="9399" y="2081"/>
                      <a:pt x="9700" y="1354"/>
                      <a:pt x="9800" y="953"/>
                    </a:cubicBezTo>
                    <a:cubicBezTo>
                      <a:pt x="10025" y="426"/>
                      <a:pt x="10126" y="101"/>
                      <a:pt x="10126" y="101"/>
                    </a:cubicBezTo>
                    <a:lnTo>
                      <a:pt x="10126" y="0"/>
                    </a:ln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6633;p42"/>
              <p:cNvSpPr/>
              <p:nvPr/>
            </p:nvSpPr>
            <p:spPr>
              <a:xfrm flipH="1">
                <a:off x="2021931" y="3080810"/>
                <a:ext cx="28375" cy="15746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959" extrusionOk="0">
                    <a:moveTo>
                      <a:pt x="727" y="0"/>
                    </a:moveTo>
                    <a:cubicBezTo>
                      <a:pt x="527" y="0"/>
                      <a:pt x="426" y="100"/>
                      <a:pt x="426" y="201"/>
                    </a:cubicBezTo>
                    <a:cubicBezTo>
                      <a:pt x="426" y="201"/>
                      <a:pt x="301" y="627"/>
                      <a:pt x="201" y="1253"/>
                    </a:cubicBezTo>
                    <a:cubicBezTo>
                      <a:pt x="101" y="1579"/>
                      <a:pt x="101" y="1880"/>
                      <a:pt x="101" y="2306"/>
                    </a:cubicBezTo>
                    <a:cubicBezTo>
                      <a:pt x="101" y="2707"/>
                      <a:pt x="0" y="3033"/>
                      <a:pt x="0" y="3459"/>
                    </a:cubicBezTo>
                    <a:lnTo>
                      <a:pt x="0" y="4085"/>
                    </a:lnTo>
                    <a:lnTo>
                      <a:pt x="0" y="4712"/>
                    </a:lnTo>
                    <a:cubicBezTo>
                      <a:pt x="0" y="5013"/>
                      <a:pt x="0" y="5439"/>
                      <a:pt x="101" y="5739"/>
                    </a:cubicBezTo>
                    <a:lnTo>
                      <a:pt x="101" y="6692"/>
                    </a:lnTo>
                    <a:cubicBezTo>
                      <a:pt x="101" y="6792"/>
                      <a:pt x="201" y="6892"/>
                      <a:pt x="201" y="6892"/>
                    </a:cubicBezTo>
                    <a:cubicBezTo>
                      <a:pt x="242" y="6934"/>
                      <a:pt x="305" y="6958"/>
                      <a:pt x="365" y="6958"/>
                    </a:cubicBezTo>
                    <a:cubicBezTo>
                      <a:pt x="449" y="6958"/>
                      <a:pt x="527" y="6910"/>
                      <a:pt x="527" y="6792"/>
                    </a:cubicBezTo>
                    <a:cubicBezTo>
                      <a:pt x="527" y="6792"/>
                      <a:pt x="627" y="6792"/>
                      <a:pt x="727" y="6592"/>
                    </a:cubicBezTo>
                    <a:cubicBezTo>
                      <a:pt x="827" y="6366"/>
                      <a:pt x="928" y="6166"/>
                      <a:pt x="928" y="5840"/>
                    </a:cubicBezTo>
                    <a:cubicBezTo>
                      <a:pt x="1053" y="5539"/>
                      <a:pt x="1153" y="5113"/>
                      <a:pt x="1153" y="4712"/>
                    </a:cubicBezTo>
                    <a:cubicBezTo>
                      <a:pt x="1254" y="4486"/>
                      <a:pt x="1254" y="4386"/>
                      <a:pt x="1254" y="4186"/>
                    </a:cubicBezTo>
                    <a:lnTo>
                      <a:pt x="1254" y="3559"/>
                    </a:lnTo>
                    <a:lnTo>
                      <a:pt x="1254" y="2306"/>
                    </a:lnTo>
                    <a:cubicBezTo>
                      <a:pt x="1254" y="1880"/>
                      <a:pt x="1153" y="1579"/>
                      <a:pt x="1153" y="1253"/>
                    </a:cubicBezTo>
                    <a:cubicBezTo>
                      <a:pt x="1053" y="627"/>
                      <a:pt x="928" y="201"/>
                      <a:pt x="928" y="201"/>
                    </a:cubicBezTo>
                    <a:cubicBezTo>
                      <a:pt x="827" y="100"/>
                      <a:pt x="827" y="0"/>
                      <a:pt x="727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6634;p42"/>
              <p:cNvSpPr/>
              <p:nvPr/>
            </p:nvSpPr>
            <p:spPr>
              <a:xfrm flipH="1">
                <a:off x="1901709" y="3189688"/>
                <a:ext cx="179210" cy="107005"/>
              </a:xfrm>
              <a:custGeom>
                <a:avLst/>
                <a:gdLst/>
                <a:ahLst/>
                <a:cxnLst/>
                <a:rect l="l" t="t" r="r" b="b"/>
                <a:pathLst>
                  <a:path w="7920" h="4729" extrusionOk="0">
                    <a:moveTo>
                      <a:pt x="7619" y="0"/>
                    </a:moveTo>
                    <a:cubicBezTo>
                      <a:pt x="7619" y="0"/>
                      <a:pt x="6993" y="100"/>
                      <a:pt x="6266" y="301"/>
                    </a:cubicBezTo>
                    <a:cubicBezTo>
                      <a:pt x="6040" y="401"/>
                      <a:pt x="5840" y="526"/>
                      <a:pt x="5639" y="526"/>
                    </a:cubicBezTo>
                    <a:cubicBezTo>
                      <a:pt x="5414" y="627"/>
                      <a:pt x="5113" y="727"/>
                      <a:pt x="4912" y="827"/>
                    </a:cubicBezTo>
                    <a:cubicBezTo>
                      <a:pt x="4486" y="1028"/>
                      <a:pt x="3960" y="1354"/>
                      <a:pt x="3434" y="1554"/>
                    </a:cubicBezTo>
                    <a:cubicBezTo>
                      <a:pt x="3233" y="1654"/>
                      <a:pt x="3033" y="1880"/>
                      <a:pt x="2707" y="1980"/>
                    </a:cubicBezTo>
                    <a:cubicBezTo>
                      <a:pt x="2506" y="2181"/>
                      <a:pt x="2281" y="2281"/>
                      <a:pt x="2080" y="2506"/>
                    </a:cubicBezTo>
                    <a:cubicBezTo>
                      <a:pt x="1654" y="2807"/>
                      <a:pt x="1253" y="3033"/>
                      <a:pt x="1028" y="3334"/>
                    </a:cubicBezTo>
                    <a:cubicBezTo>
                      <a:pt x="727" y="3659"/>
                      <a:pt x="401" y="3860"/>
                      <a:pt x="301" y="4060"/>
                    </a:cubicBezTo>
                    <a:cubicBezTo>
                      <a:pt x="100" y="4286"/>
                      <a:pt x="0" y="4386"/>
                      <a:pt x="0" y="4386"/>
                    </a:cubicBezTo>
                    <a:lnTo>
                      <a:pt x="0" y="4587"/>
                    </a:lnTo>
                    <a:cubicBezTo>
                      <a:pt x="0" y="4658"/>
                      <a:pt x="100" y="4728"/>
                      <a:pt x="194" y="4728"/>
                    </a:cubicBezTo>
                    <a:cubicBezTo>
                      <a:pt x="233" y="4728"/>
                      <a:pt x="271" y="4716"/>
                      <a:pt x="301" y="4687"/>
                    </a:cubicBezTo>
                    <a:cubicBezTo>
                      <a:pt x="301" y="4687"/>
                      <a:pt x="401" y="4687"/>
                      <a:pt x="627" y="4587"/>
                    </a:cubicBezTo>
                    <a:cubicBezTo>
                      <a:pt x="827" y="4486"/>
                      <a:pt x="1153" y="4286"/>
                      <a:pt x="1554" y="4060"/>
                    </a:cubicBezTo>
                    <a:cubicBezTo>
                      <a:pt x="1654" y="4060"/>
                      <a:pt x="1880" y="3960"/>
                      <a:pt x="2080" y="3760"/>
                    </a:cubicBezTo>
                    <a:cubicBezTo>
                      <a:pt x="2281" y="3659"/>
                      <a:pt x="2506" y="3534"/>
                      <a:pt x="2707" y="3434"/>
                    </a:cubicBezTo>
                    <a:cubicBezTo>
                      <a:pt x="2907" y="3334"/>
                      <a:pt x="3133" y="3233"/>
                      <a:pt x="3434" y="3033"/>
                    </a:cubicBezTo>
                    <a:cubicBezTo>
                      <a:pt x="3659" y="2907"/>
                      <a:pt x="3860" y="2807"/>
                      <a:pt x="4060" y="2707"/>
                    </a:cubicBezTo>
                    <a:cubicBezTo>
                      <a:pt x="4587" y="2406"/>
                      <a:pt x="5013" y="2080"/>
                      <a:pt x="5414" y="1880"/>
                    </a:cubicBezTo>
                    <a:cubicBezTo>
                      <a:pt x="5840" y="1654"/>
                      <a:pt x="6266" y="1354"/>
                      <a:pt x="6566" y="1153"/>
                    </a:cubicBezTo>
                    <a:cubicBezTo>
                      <a:pt x="7293" y="727"/>
                      <a:pt x="7820" y="526"/>
                      <a:pt x="7820" y="526"/>
                    </a:cubicBezTo>
                    <a:cubicBezTo>
                      <a:pt x="7820" y="401"/>
                      <a:pt x="7920" y="301"/>
                      <a:pt x="7920" y="201"/>
                    </a:cubicBezTo>
                    <a:cubicBezTo>
                      <a:pt x="7820" y="100"/>
                      <a:pt x="7719" y="0"/>
                      <a:pt x="7619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6635;p42"/>
              <p:cNvSpPr/>
              <p:nvPr/>
            </p:nvSpPr>
            <p:spPr>
              <a:xfrm flipH="1">
                <a:off x="2369540" y="2803500"/>
                <a:ext cx="28398" cy="7580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3350" extrusionOk="0">
                    <a:moveTo>
                      <a:pt x="953" y="0"/>
                    </a:moveTo>
                    <a:cubicBezTo>
                      <a:pt x="916" y="0"/>
                      <a:pt x="881" y="16"/>
                      <a:pt x="853" y="51"/>
                    </a:cubicBezTo>
                    <a:cubicBezTo>
                      <a:pt x="527" y="452"/>
                      <a:pt x="427" y="1078"/>
                      <a:pt x="327" y="1604"/>
                    </a:cubicBezTo>
                    <a:cubicBezTo>
                      <a:pt x="226" y="2131"/>
                      <a:pt x="1" y="2657"/>
                      <a:pt x="327" y="3183"/>
                    </a:cubicBezTo>
                    <a:cubicBezTo>
                      <a:pt x="385" y="3301"/>
                      <a:pt x="479" y="3349"/>
                      <a:pt x="591" y="3349"/>
                    </a:cubicBezTo>
                    <a:cubicBezTo>
                      <a:pt x="670" y="3349"/>
                      <a:pt x="760" y="3325"/>
                      <a:pt x="853" y="3284"/>
                    </a:cubicBezTo>
                    <a:cubicBezTo>
                      <a:pt x="1154" y="2858"/>
                      <a:pt x="1154" y="2331"/>
                      <a:pt x="1154" y="1930"/>
                    </a:cubicBezTo>
                    <a:cubicBezTo>
                      <a:pt x="1154" y="1304"/>
                      <a:pt x="1254" y="777"/>
                      <a:pt x="1154" y="251"/>
                    </a:cubicBezTo>
                    <a:cubicBezTo>
                      <a:pt x="1154" y="106"/>
                      <a:pt x="1049" y="0"/>
                      <a:pt x="9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6636;p42"/>
              <p:cNvSpPr/>
              <p:nvPr/>
            </p:nvSpPr>
            <p:spPr>
              <a:xfrm flipH="1">
                <a:off x="2324174" y="2897061"/>
                <a:ext cx="27832" cy="54034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388" extrusionOk="0">
                    <a:moveTo>
                      <a:pt x="803" y="1"/>
                    </a:moveTo>
                    <a:cubicBezTo>
                      <a:pt x="753" y="1"/>
                      <a:pt x="703" y="26"/>
                      <a:pt x="703" y="76"/>
                    </a:cubicBezTo>
                    <a:cubicBezTo>
                      <a:pt x="477" y="302"/>
                      <a:pt x="377" y="602"/>
                      <a:pt x="277" y="928"/>
                    </a:cubicBezTo>
                    <a:cubicBezTo>
                      <a:pt x="176" y="1229"/>
                      <a:pt x="76" y="1555"/>
                      <a:pt x="76" y="1855"/>
                    </a:cubicBezTo>
                    <a:cubicBezTo>
                      <a:pt x="1" y="2100"/>
                      <a:pt x="209" y="2388"/>
                      <a:pt x="455" y="2388"/>
                    </a:cubicBezTo>
                    <a:cubicBezTo>
                      <a:pt x="536" y="2388"/>
                      <a:pt x="622" y="2356"/>
                      <a:pt x="703" y="2281"/>
                    </a:cubicBezTo>
                    <a:cubicBezTo>
                      <a:pt x="1229" y="1655"/>
                      <a:pt x="1004" y="803"/>
                      <a:pt x="903" y="76"/>
                    </a:cubicBezTo>
                    <a:cubicBezTo>
                      <a:pt x="903" y="26"/>
                      <a:pt x="853" y="1"/>
                      <a:pt x="8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6637;p42"/>
              <p:cNvSpPr/>
              <p:nvPr/>
            </p:nvSpPr>
            <p:spPr>
              <a:xfrm flipH="1">
                <a:off x="2329288" y="2805197"/>
                <a:ext cx="20998" cy="4973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198" extrusionOk="0">
                    <a:moveTo>
                      <a:pt x="714" y="1"/>
                    </a:moveTo>
                    <a:cubicBezTo>
                      <a:pt x="652" y="1"/>
                      <a:pt x="577" y="26"/>
                      <a:pt x="527" y="76"/>
                    </a:cubicBezTo>
                    <a:cubicBezTo>
                      <a:pt x="301" y="276"/>
                      <a:pt x="301" y="702"/>
                      <a:pt x="201" y="1003"/>
                    </a:cubicBezTo>
                    <a:cubicBezTo>
                      <a:pt x="100" y="1329"/>
                      <a:pt x="0" y="1630"/>
                      <a:pt x="201" y="2056"/>
                    </a:cubicBezTo>
                    <a:cubicBezTo>
                      <a:pt x="201" y="2127"/>
                      <a:pt x="301" y="2198"/>
                      <a:pt x="404" y="2198"/>
                    </a:cubicBezTo>
                    <a:cubicBezTo>
                      <a:pt x="447" y="2198"/>
                      <a:pt x="490" y="2185"/>
                      <a:pt x="527" y="2156"/>
                    </a:cubicBezTo>
                    <a:cubicBezTo>
                      <a:pt x="928" y="1955"/>
                      <a:pt x="928" y="1630"/>
                      <a:pt x="928" y="1229"/>
                    </a:cubicBezTo>
                    <a:cubicBezTo>
                      <a:pt x="928" y="903"/>
                      <a:pt x="928" y="477"/>
                      <a:pt x="827" y="76"/>
                    </a:cubicBezTo>
                    <a:cubicBezTo>
                      <a:pt x="827" y="26"/>
                      <a:pt x="777" y="1"/>
                      <a:pt x="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6638;p42"/>
              <p:cNvSpPr/>
              <p:nvPr/>
            </p:nvSpPr>
            <p:spPr>
              <a:xfrm flipH="1">
                <a:off x="2281659" y="3258857"/>
                <a:ext cx="23827" cy="8793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3886" extrusionOk="0">
                    <a:moveTo>
                      <a:pt x="526" y="1"/>
                    </a:moveTo>
                    <a:cubicBezTo>
                      <a:pt x="476" y="1"/>
                      <a:pt x="426" y="26"/>
                      <a:pt x="426" y="76"/>
                    </a:cubicBezTo>
                    <a:cubicBezTo>
                      <a:pt x="301" y="703"/>
                      <a:pt x="201" y="1429"/>
                      <a:pt x="201" y="2056"/>
                    </a:cubicBezTo>
                    <a:cubicBezTo>
                      <a:pt x="201" y="2582"/>
                      <a:pt x="0" y="3209"/>
                      <a:pt x="301" y="3735"/>
                    </a:cubicBezTo>
                    <a:cubicBezTo>
                      <a:pt x="364" y="3835"/>
                      <a:pt x="445" y="3886"/>
                      <a:pt x="523" y="3886"/>
                    </a:cubicBezTo>
                    <a:cubicBezTo>
                      <a:pt x="602" y="3886"/>
                      <a:pt x="677" y="3835"/>
                      <a:pt x="727" y="3735"/>
                    </a:cubicBezTo>
                    <a:cubicBezTo>
                      <a:pt x="1053" y="3209"/>
                      <a:pt x="827" y="2582"/>
                      <a:pt x="827" y="2056"/>
                    </a:cubicBezTo>
                    <a:cubicBezTo>
                      <a:pt x="827" y="1429"/>
                      <a:pt x="727" y="703"/>
                      <a:pt x="627" y="76"/>
                    </a:cubicBezTo>
                    <a:cubicBezTo>
                      <a:pt x="627" y="26"/>
                      <a:pt x="577" y="1"/>
                      <a:pt x="5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6639;p42"/>
              <p:cNvSpPr/>
              <p:nvPr/>
            </p:nvSpPr>
            <p:spPr>
              <a:xfrm flipH="1">
                <a:off x="2241950" y="3190253"/>
                <a:ext cx="28375" cy="9514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205" extrusionOk="0">
                    <a:moveTo>
                      <a:pt x="639" y="0"/>
                    </a:moveTo>
                    <a:cubicBezTo>
                      <a:pt x="583" y="0"/>
                      <a:pt x="526" y="25"/>
                      <a:pt x="526" y="75"/>
                    </a:cubicBezTo>
                    <a:cubicBezTo>
                      <a:pt x="226" y="1329"/>
                      <a:pt x="0" y="2882"/>
                      <a:pt x="426" y="4035"/>
                    </a:cubicBezTo>
                    <a:cubicBezTo>
                      <a:pt x="476" y="4148"/>
                      <a:pt x="558" y="4205"/>
                      <a:pt x="639" y="4205"/>
                    </a:cubicBezTo>
                    <a:cubicBezTo>
                      <a:pt x="721" y="4205"/>
                      <a:pt x="802" y="4148"/>
                      <a:pt x="852" y="4035"/>
                    </a:cubicBezTo>
                    <a:cubicBezTo>
                      <a:pt x="1253" y="2882"/>
                      <a:pt x="1053" y="1329"/>
                      <a:pt x="752" y="75"/>
                    </a:cubicBezTo>
                    <a:cubicBezTo>
                      <a:pt x="752" y="25"/>
                      <a:pt x="696" y="0"/>
                      <a:pt x="6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6640;p42"/>
              <p:cNvSpPr/>
              <p:nvPr/>
            </p:nvSpPr>
            <p:spPr>
              <a:xfrm flipH="1">
                <a:off x="2293561" y="3113844"/>
                <a:ext cx="26112" cy="7593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56" extrusionOk="0">
                    <a:moveTo>
                      <a:pt x="464" y="0"/>
                    </a:moveTo>
                    <a:cubicBezTo>
                      <a:pt x="333" y="0"/>
                      <a:pt x="201" y="107"/>
                      <a:pt x="201" y="320"/>
                    </a:cubicBezTo>
                    <a:cubicBezTo>
                      <a:pt x="101" y="746"/>
                      <a:pt x="101" y="1247"/>
                      <a:pt x="101" y="1773"/>
                    </a:cubicBezTo>
                    <a:cubicBezTo>
                      <a:pt x="101" y="2199"/>
                      <a:pt x="1" y="2625"/>
                      <a:pt x="1" y="3026"/>
                    </a:cubicBezTo>
                    <a:cubicBezTo>
                      <a:pt x="1" y="3239"/>
                      <a:pt x="128" y="3355"/>
                      <a:pt x="280" y="3355"/>
                    </a:cubicBezTo>
                    <a:cubicBezTo>
                      <a:pt x="361" y="3355"/>
                      <a:pt x="448" y="3322"/>
                      <a:pt x="527" y="3252"/>
                    </a:cubicBezTo>
                    <a:cubicBezTo>
                      <a:pt x="1153" y="2500"/>
                      <a:pt x="828" y="1147"/>
                      <a:pt x="727" y="320"/>
                    </a:cubicBezTo>
                    <a:cubicBezTo>
                      <a:pt x="727" y="107"/>
                      <a:pt x="596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6641;p42"/>
              <p:cNvSpPr/>
              <p:nvPr/>
            </p:nvSpPr>
            <p:spPr>
              <a:xfrm flipH="1">
                <a:off x="2465951" y="3438827"/>
                <a:ext cx="28375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451" extrusionOk="0">
                    <a:moveTo>
                      <a:pt x="117" y="1"/>
                    </a:moveTo>
                    <a:cubicBezTo>
                      <a:pt x="51" y="1"/>
                      <a:pt x="0" y="78"/>
                      <a:pt x="0" y="167"/>
                    </a:cubicBezTo>
                    <a:cubicBezTo>
                      <a:pt x="0" y="668"/>
                      <a:pt x="100" y="1195"/>
                      <a:pt x="100" y="1721"/>
                    </a:cubicBezTo>
                    <a:cubicBezTo>
                      <a:pt x="100" y="2247"/>
                      <a:pt x="100" y="2774"/>
                      <a:pt x="301" y="3300"/>
                    </a:cubicBezTo>
                    <a:cubicBezTo>
                      <a:pt x="301" y="3400"/>
                      <a:pt x="382" y="3450"/>
                      <a:pt x="476" y="3450"/>
                    </a:cubicBezTo>
                    <a:cubicBezTo>
                      <a:pt x="570" y="3450"/>
                      <a:pt x="677" y="3400"/>
                      <a:pt x="727" y="3300"/>
                    </a:cubicBezTo>
                    <a:cubicBezTo>
                      <a:pt x="1253" y="2448"/>
                      <a:pt x="727" y="894"/>
                      <a:pt x="201" y="42"/>
                    </a:cubicBezTo>
                    <a:cubicBezTo>
                      <a:pt x="172" y="13"/>
                      <a:pt x="143" y="1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6642;p42"/>
              <p:cNvSpPr/>
              <p:nvPr/>
            </p:nvSpPr>
            <p:spPr>
              <a:xfrm flipH="1">
                <a:off x="2418888" y="3488537"/>
                <a:ext cx="26112" cy="5955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632" extrusionOk="0">
                    <a:moveTo>
                      <a:pt x="301" y="0"/>
                    </a:moveTo>
                    <a:cubicBezTo>
                      <a:pt x="233" y="0"/>
                      <a:pt x="151" y="50"/>
                      <a:pt x="101" y="151"/>
                    </a:cubicBezTo>
                    <a:cubicBezTo>
                      <a:pt x="1" y="577"/>
                      <a:pt x="101" y="978"/>
                      <a:pt x="101" y="1404"/>
                    </a:cubicBezTo>
                    <a:cubicBezTo>
                      <a:pt x="201" y="1830"/>
                      <a:pt x="201" y="2356"/>
                      <a:pt x="527" y="2557"/>
                    </a:cubicBezTo>
                    <a:cubicBezTo>
                      <a:pt x="577" y="2607"/>
                      <a:pt x="652" y="2632"/>
                      <a:pt x="731" y="2632"/>
                    </a:cubicBezTo>
                    <a:cubicBezTo>
                      <a:pt x="809" y="2632"/>
                      <a:pt x="890" y="2607"/>
                      <a:pt x="953" y="2557"/>
                    </a:cubicBezTo>
                    <a:cubicBezTo>
                      <a:pt x="1154" y="2131"/>
                      <a:pt x="953" y="1830"/>
                      <a:pt x="728" y="1404"/>
                    </a:cubicBezTo>
                    <a:cubicBezTo>
                      <a:pt x="627" y="978"/>
                      <a:pt x="527" y="577"/>
                      <a:pt x="427" y="151"/>
                    </a:cubicBezTo>
                    <a:cubicBezTo>
                      <a:pt x="427" y="50"/>
                      <a:pt x="370" y="0"/>
                      <a:pt x="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6643;p42"/>
              <p:cNvSpPr/>
              <p:nvPr/>
            </p:nvSpPr>
            <p:spPr>
              <a:xfrm flipH="1">
                <a:off x="1920428" y="3643913"/>
                <a:ext cx="30638" cy="89944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3975" extrusionOk="0">
                    <a:moveTo>
                      <a:pt x="464" y="0"/>
                    </a:moveTo>
                    <a:cubicBezTo>
                      <a:pt x="282" y="0"/>
                      <a:pt x="101" y="126"/>
                      <a:pt x="101" y="376"/>
                    </a:cubicBezTo>
                    <a:cubicBezTo>
                      <a:pt x="0" y="1429"/>
                      <a:pt x="0" y="3309"/>
                      <a:pt x="1053" y="3935"/>
                    </a:cubicBezTo>
                    <a:cubicBezTo>
                      <a:pt x="1080" y="3962"/>
                      <a:pt x="1114" y="3975"/>
                      <a:pt x="1149" y="3975"/>
                    </a:cubicBezTo>
                    <a:cubicBezTo>
                      <a:pt x="1246" y="3975"/>
                      <a:pt x="1354" y="3882"/>
                      <a:pt x="1354" y="3735"/>
                    </a:cubicBezTo>
                    <a:cubicBezTo>
                      <a:pt x="1354" y="3209"/>
                      <a:pt x="1153" y="2682"/>
                      <a:pt x="1053" y="2256"/>
                    </a:cubicBezTo>
                    <a:cubicBezTo>
                      <a:pt x="928" y="1630"/>
                      <a:pt x="827" y="1003"/>
                      <a:pt x="827" y="376"/>
                    </a:cubicBezTo>
                    <a:cubicBezTo>
                      <a:pt x="827" y="126"/>
                      <a:pt x="646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6644;p42"/>
              <p:cNvSpPr/>
              <p:nvPr/>
            </p:nvSpPr>
            <p:spPr>
              <a:xfrm flipH="1">
                <a:off x="1880154" y="3613299"/>
                <a:ext cx="28375" cy="83586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694" extrusionOk="0">
                    <a:moveTo>
                      <a:pt x="238" y="0"/>
                    </a:moveTo>
                    <a:cubicBezTo>
                      <a:pt x="201" y="0"/>
                      <a:pt x="150" y="25"/>
                      <a:pt x="100" y="75"/>
                    </a:cubicBezTo>
                    <a:cubicBezTo>
                      <a:pt x="0" y="702"/>
                      <a:pt x="0" y="1328"/>
                      <a:pt x="100" y="1955"/>
                    </a:cubicBezTo>
                    <a:cubicBezTo>
                      <a:pt x="100" y="2582"/>
                      <a:pt x="100" y="3208"/>
                      <a:pt x="426" y="3609"/>
                    </a:cubicBezTo>
                    <a:cubicBezTo>
                      <a:pt x="512" y="3663"/>
                      <a:pt x="597" y="3693"/>
                      <a:pt x="675" y="3693"/>
                    </a:cubicBezTo>
                    <a:cubicBezTo>
                      <a:pt x="780" y="3693"/>
                      <a:pt x="870" y="3638"/>
                      <a:pt x="927" y="3509"/>
                    </a:cubicBezTo>
                    <a:cubicBezTo>
                      <a:pt x="1253" y="3108"/>
                      <a:pt x="927" y="2481"/>
                      <a:pt x="827" y="2055"/>
                    </a:cubicBezTo>
                    <a:cubicBezTo>
                      <a:pt x="627" y="1328"/>
                      <a:pt x="526" y="702"/>
                      <a:pt x="301" y="75"/>
                    </a:cubicBezTo>
                    <a:cubicBezTo>
                      <a:pt x="301" y="25"/>
                      <a:pt x="276" y="0"/>
                      <a:pt x="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6645;p42"/>
              <p:cNvSpPr/>
              <p:nvPr/>
            </p:nvSpPr>
            <p:spPr>
              <a:xfrm flipH="1">
                <a:off x="1849540" y="3530487"/>
                <a:ext cx="26112" cy="6240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758" extrusionOk="0">
                    <a:moveTo>
                      <a:pt x="327" y="1"/>
                    </a:moveTo>
                    <a:cubicBezTo>
                      <a:pt x="276" y="1"/>
                      <a:pt x="226" y="26"/>
                      <a:pt x="226" y="76"/>
                    </a:cubicBezTo>
                    <a:cubicBezTo>
                      <a:pt x="1" y="602"/>
                      <a:pt x="101" y="1003"/>
                      <a:pt x="101" y="1530"/>
                    </a:cubicBezTo>
                    <a:cubicBezTo>
                      <a:pt x="101" y="1956"/>
                      <a:pt x="101" y="2482"/>
                      <a:pt x="427" y="2683"/>
                    </a:cubicBezTo>
                    <a:cubicBezTo>
                      <a:pt x="477" y="2733"/>
                      <a:pt x="552" y="2758"/>
                      <a:pt x="630" y="2758"/>
                    </a:cubicBezTo>
                    <a:cubicBezTo>
                      <a:pt x="709" y="2758"/>
                      <a:pt x="790" y="2733"/>
                      <a:pt x="853" y="2683"/>
                    </a:cubicBezTo>
                    <a:cubicBezTo>
                      <a:pt x="1154" y="2382"/>
                      <a:pt x="953" y="1856"/>
                      <a:pt x="853" y="1530"/>
                    </a:cubicBezTo>
                    <a:cubicBezTo>
                      <a:pt x="728" y="1003"/>
                      <a:pt x="527" y="602"/>
                      <a:pt x="427" y="76"/>
                    </a:cubicBezTo>
                    <a:cubicBezTo>
                      <a:pt x="427" y="26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6646;p42"/>
              <p:cNvSpPr/>
              <p:nvPr/>
            </p:nvSpPr>
            <p:spPr>
              <a:xfrm flipH="1">
                <a:off x="1802477" y="3265667"/>
                <a:ext cx="28375" cy="5944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627" extrusionOk="0">
                    <a:moveTo>
                      <a:pt x="276" y="1"/>
                    </a:moveTo>
                    <a:cubicBezTo>
                      <a:pt x="251" y="1"/>
                      <a:pt x="226" y="26"/>
                      <a:pt x="226" y="76"/>
                    </a:cubicBezTo>
                    <a:cubicBezTo>
                      <a:pt x="1" y="502"/>
                      <a:pt x="126" y="1028"/>
                      <a:pt x="226" y="1429"/>
                    </a:cubicBezTo>
                    <a:cubicBezTo>
                      <a:pt x="226" y="1855"/>
                      <a:pt x="226" y="2281"/>
                      <a:pt x="527" y="2582"/>
                    </a:cubicBezTo>
                    <a:cubicBezTo>
                      <a:pt x="560" y="2615"/>
                      <a:pt x="608" y="2627"/>
                      <a:pt x="660" y="2627"/>
                    </a:cubicBezTo>
                    <a:cubicBezTo>
                      <a:pt x="764" y="2627"/>
                      <a:pt x="886" y="2582"/>
                      <a:pt x="953" y="2582"/>
                    </a:cubicBezTo>
                    <a:cubicBezTo>
                      <a:pt x="1254" y="2181"/>
                      <a:pt x="1053" y="1655"/>
                      <a:pt x="953" y="1229"/>
                    </a:cubicBezTo>
                    <a:cubicBezTo>
                      <a:pt x="853" y="803"/>
                      <a:pt x="627" y="402"/>
                      <a:pt x="327" y="76"/>
                    </a:cubicBezTo>
                    <a:cubicBezTo>
                      <a:pt x="327" y="26"/>
                      <a:pt x="301" y="1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6647;p42"/>
              <p:cNvSpPr/>
              <p:nvPr/>
            </p:nvSpPr>
            <p:spPr>
              <a:xfrm flipH="1">
                <a:off x="1754826" y="3199462"/>
                <a:ext cx="30660" cy="6661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944" extrusionOk="0">
                    <a:moveTo>
                      <a:pt x="201" y="1"/>
                    </a:moveTo>
                    <a:cubicBezTo>
                      <a:pt x="151" y="1"/>
                      <a:pt x="101" y="32"/>
                      <a:pt x="101" y="94"/>
                    </a:cubicBezTo>
                    <a:cubicBezTo>
                      <a:pt x="1" y="596"/>
                      <a:pt x="101" y="1122"/>
                      <a:pt x="201" y="1548"/>
                    </a:cubicBezTo>
                    <a:cubicBezTo>
                      <a:pt x="201" y="2074"/>
                      <a:pt x="201" y="2601"/>
                      <a:pt x="627" y="2902"/>
                    </a:cubicBezTo>
                    <a:cubicBezTo>
                      <a:pt x="686" y="2931"/>
                      <a:pt x="736" y="2943"/>
                      <a:pt x="780" y="2943"/>
                    </a:cubicBezTo>
                    <a:cubicBezTo>
                      <a:pt x="887" y="2943"/>
                      <a:pt x="957" y="2872"/>
                      <a:pt x="1028" y="2801"/>
                    </a:cubicBezTo>
                    <a:cubicBezTo>
                      <a:pt x="1354" y="2375"/>
                      <a:pt x="1028" y="1849"/>
                      <a:pt x="928" y="1448"/>
                    </a:cubicBezTo>
                    <a:cubicBezTo>
                      <a:pt x="728" y="1022"/>
                      <a:pt x="627" y="495"/>
                      <a:pt x="301" y="94"/>
                    </a:cubicBezTo>
                    <a:cubicBezTo>
                      <a:pt x="301" y="32"/>
                      <a:pt x="25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6648;p42"/>
              <p:cNvSpPr/>
              <p:nvPr/>
            </p:nvSpPr>
            <p:spPr>
              <a:xfrm flipH="1">
                <a:off x="1939141" y="3396674"/>
                <a:ext cx="26112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40" extrusionOk="0">
                    <a:moveTo>
                      <a:pt x="315" y="1"/>
                    </a:moveTo>
                    <a:cubicBezTo>
                      <a:pt x="139" y="1"/>
                      <a:pt x="1" y="184"/>
                      <a:pt x="1" y="351"/>
                    </a:cubicBezTo>
                    <a:cubicBezTo>
                      <a:pt x="1" y="551"/>
                      <a:pt x="101" y="877"/>
                      <a:pt x="101" y="1078"/>
                    </a:cubicBezTo>
                    <a:cubicBezTo>
                      <a:pt x="101" y="1404"/>
                      <a:pt x="101" y="1604"/>
                      <a:pt x="201" y="1905"/>
                    </a:cubicBezTo>
                    <a:cubicBezTo>
                      <a:pt x="245" y="2002"/>
                      <a:pt x="330" y="2039"/>
                      <a:pt x="430" y="2039"/>
                    </a:cubicBezTo>
                    <a:cubicBezTo>
                      <a:pt x="560" y="2039"/>
                      <a:pt x="714" y="1976"/>
                      <a:pt x="828" y="1905"/>
                    </a:cubicBezTo>
                    <a:cubicBezTo>
                      <a:pt x="1154" y="1278"/>
                      <a:pt x="928" y="451"/>
                      <a:pt x="427" y="25"/>
                    </a:cubicBezTo>
                    <a:cubicBezTo>
                      <a:pt x="389" y="8"/>
                      <a:pt x="351" y="1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6649;p42"/>
              <p:cNvSpPr/>
              <p:nvPr/>
            </p:nvSpPr>
            <p:spPr>
              <a:xfrm flipH="1">
                <a:off x="2062183" y="3762633"/>
                <a:ext cx="21021" cy="8827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901" extrusionOk="0">
                    <a:moveTo>
                      <a:pt x="316" y="0"/>
                    </a:moveTo>
                    <a:cubicBezTo>
                      <a:pt x="251" y="0"/>
                      <a:pt x="201" y="71"/>
                      <a:pt x="201" y="142"/>
                    </a:cubicBezTo>
                    <a:cubicBezTo>
                      <a:pt x="101" y="668"/>
                      <a:pt x="101" y="1295"/>
                      <a:pt x="101" y="1821"/>
                    </a:cubicBezTo>
                    <a:cubicBezTo>
                      <a:pt x="101" y="2548"/>
                      <a:pt x="1" y="3074"/>
                      <a:pt x="201" y="3701"/>
                    </a:cubicBezTo>
                    <a:cubicBezTo>
                      <a:pt x="246" y="3845"/>
                      <a:pt x="334" y="3901"/>
                      <a:pt x="428" y="3901"/>
                    </a:cubicBezTo>
                    <a:cubicBezTo>
                      <a:pt x="546" y="3901"/>
                      <a:pt x="672" y="3813"/>
                      <a:pt x="728" y="3701"/>
                    </a:cubicBezTo>
                    <a:cubicBezTo>
                      <a:pt x="928" y="3074"/>
                      <a:pt x="928" y="2347"/>
                      <a:pt x="928" y="1621"/>
                    </a:cubicBezTo>
                    <a:cubicBezTo>
                      <a:pt x="828" y="1094"/>
                      <a:pt x="828" y="468"/>
                      <a:pt x="402" y="42"/>
                    </a:cubicBezTo>
                    <a:cubicBezTo>
                      <a:pt x="372" y="12"/>
                      <a:pt x="343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6650;p42"/>
              <p:cNvSpPr/>
              <p:nvPr/>
            </p:nvSpPr>
            <p:spPr>
              <a:xfrm flipH="1">
                <a:off x="2019668" y="3800080"/>
                <a:ext cx="20998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748" extrusionOk="0">
                    <a:moveTo>
                      <a:pt x="356" y="0"/>
                    </a:moveTo>
                    <a:cubicBezTo>
                      <a:pt x="301" y="0"/>
                      <a:pt x="243" y="24"/>
                      <a:pt x="201" y="66"/>
                    </a:cubicBezTo>
                    <a:cubicBezTo>
                      <a:pt x="0" y="492"/>
                      <a:pt x="0" y="893"/>
                      <a:pt x="101" y="1319"/>
                    </a:cubicBezTo>
                    <a:cubicBezTo>
                      <a:pt x="101" y="1845"/>
                      <a:pt x="101" y="2246"/>
                      <a:pt x="301" y="2672"/>
                    </a:cubicBezTo>
                    <a:cubicBezTo>
                      <a:pt x="351" y="2723"/>
                      <a:pt x="433" y="2748"/>
                      <a:pt x="514" y="2748"/>
                    </a:cubicBezTo>
                    <a:cubicBezTo>
                      <a:pt x="596" y="2748"/>
                      <a:pt x="677" y="2723"/>
                      <a:pt x="727" y="2672"/>
                    </a:cubicBezTo>
                    <a:cubicBezTo>
                      <a:pt x="928" y="2246"/>
                      <a:pt x="928" y="1946"/>
                      <a:pt x="828" y="1520"/>
                    </a:cubicBezTo>
                    <a:cubicBezTo>
                      <a:pt x="727" y="1119"/>
                      <a:pt x="727" y="592"/>
                      <a:pt x="502" y="166"/>
                    </a:cubicBezTo>
                    <a:cubicBezTo>
                      <a:pt x="502" y="49"/>
                      <a:pt x="433" y="0"/>
                      <a:pt x="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6651;p42"/>
              <p:cNvSpPr/>
              <p:nvPr/>
            </p:nvSpPr>
            <p:spPr>
              <a:xfrm flipH="1">
                <a:off x="2210769" y="3800578"/>
                <a:ext cx="49916" cy="7643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3378" extrusionOk="0">
                    <a:moveTo>
                      <a:pt x="514" y="0"/>
                    </a:moveTo>
                    <a:cubicBezTo>
                      <a:pt x="288" y="0"/>
                      <a:pt x="50" y="157"/>
                      <a:pt x="0" y="470"/>
                    </a:cubicBezTo>
                    <a:cubicBezTo>
                      <a:pt x="0" y="1097"/>
                      <a:pt x="201" y="1598"/>
                      <a:pt x="326" y="2124"/>
                    </a:cubicBezTo>
                    <a:cubicBezTo>
                      <a:pt x="426" y="2550"/>
                      <a:pt x="526" y="3377"/>
                      <a:pt x="1053" y="3377"/>
                    </a:cubicBezTo>
                    <a:cubicBezTo>
                      <a:pt x="2206" y="3377"/>
                      <a:pt x="953" y="871"/>
                      <a:pt x="953" y="470"/>
                    </a:cubicBezTo>
                    <a:cubicBezTo>
                      <a:pt x="953" y="157"/>
                      <a:pt x="739" y="0"/>
                      <a:pt x="5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6652;p42"/>
              <p:cNvSpPr/>
              <p:nvPr/>
            </p:nvSpPr>
            <p:spPr>
              <a:xfrm flipH="1">
                <a:off x="2239122" y="3685885"/>
                <a:ext cx="21564" cy="55437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450" extrusionOk="0">
                    <a:moveTo>
                      <a:pt x="464" y="0"/>
                    </a:moveTo>
                    <a:cubicBezTo>
                      <a:pt x="307" y="0"/>
                      <a:pt x="150" y="100"/>
                      <a:pt x="100" y="301"/>
                    </a:cubicBezTo>
                    <a:lnTo>
                      <a:pt x="100" y="1354"/>
                    </a:lnTo>
                    <a:cubicBezTo>
                      <a:pt x="0" y="1780"/>
                      <a:pt x="0" y="1980"/>
                      <a:pt x="201" y="2281"/>
                    </a:cubicBezTo>
                    <a:cubicBezTo>
                      <a:pt x="263" y="2394"/>
                      <a:pt x="370" y="2450"/>
                      <a:pt x="473" y="2450"/>
                    </a:cubicBezTo>
                    <a:cubicBezTo>
                      <a:pt x="577" y="2450"/>
                      <a:pt x="677" y="2394"/>
                      <a:pt x="727" y="2281"/>
                    </a:cubicBezTo>
                    <a:cubicBezTo>
                      <a:pt x="953" y="1980"/>
                      <a:pt x="953" y="1780"/>
                      <a:pt x="953" y="1354"/>
                    </a:cubicBezTo>
                    <a:cubicBezTo>
                      <a:pt x="953" y="1028"/>
                      <a:pt x="827" y="727"/>
                      <a:pt x="827" y="301"/>
                    </a:cubicBezTo>
                    <a:cubicBezTo>
                      <a:pt x="777" y="100"/>
                      <a:pt x="620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6653;p42"/>
              <p:cNvSpPr/>
              <p:nvPr/>
            </p:nvSpPr>
            <p:spPr>
              <a:xfrm flipH="1">
                <a:off x="2031569" y="2912944"/>
                <a:ext cx="32923" cy="7829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3460" extrusionOk="0">
                    <a:moveTo>
                      <a:pt x="527" y="1"/>
                    </a:moveTo>
                    <a:cubicBezTo>
                      <a:pt x="527" y="1"/>
                      <a:pt x="427" y="1"/>
                      <a:pt x="427" y="101"/>
                    </a:cubicBezTo>
                    <a:cubicBezTo>
                      <a:pt x="1" y="527"/>
                      <a:pt x="101" y="1354"/>
                      <a:pt x="201" y="1880"/>
                    </a:cubicBezTo>
                    <a:cubicBezTo>
                      <a:pt x="201" y="2407"/>
                      <a:pt x="201" y="3133"/>
                      <a:pt x="728" y="3459"/>
                    </a:cubicBezTo>
                    <a:cubicBezTo>
                      <a:pt x="828" y="3459"/>
                      <a:pt x="1053" y="3459"/>
                      <a:pt x="1053" y="3359"/>
                    </a:cubicBezTo>
                    <a:cubicBezTo>
                      <a:pt x="1454" y="2933"/>
                      <a:pt x="1154" y="2306"/>
                      <a:pt x="1053" y="1780"/>
                    </a:cubicBezTo>
                    <a:cubicBezTo>
                      <a:pt x="928" y="1153"/>
                      <a:pt x="928" y="527"/>
                      <a:pt x="5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6654;p42"/>
              <p:cNvSpPr/>
              <p:nvPr/>
            </p:nvSpPr>
            <p:spPr>
              <a:xfrm flipH="1">
                <a:off x="1993580" y="2863619"/>
                <a:ext cx="26112" cy="6523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883" extrusionOk="0">
                    <a:moveTo>
                      <a:pt x="201" y="0"/>
                    </a:moveTo>
                    <a:cubicBezTo>
                      <a:pt x="101" y="0"/>
                      <a:pt x="1" y="0"/>
                      <a:pt x="1" y="100"/>
                    </a:cubicBezTo>
                    <a:cubicBezTo>
                      <a:pt x="101" y="827"/>
                      <a:pt x="201" y="1654"/>
                      <a:pt x="201" y="2406"/>
                    </a:cubicBezTo>
                    <a:cubicBezTo>
                      <a:pt x="201" y="2607"/>
                      <a:pt x="327" y="2707"/>
                      <a:pt x="427" y="2807"/>
                    </a:cubicBezTo>
                    <a:lnTo>
                      <a:pt x="527" y="2807"/>
                    </a:lnTo>
                    <a:cubicBezTo>
                      <a:pt x="577" y="2857"/>
                      <a:pt x="652" y="2882"/>
                      <a:pt x="731" y="2882"/>
                    </a:cubicBezTo>
                    <a:cubicBezTo>
                      <a:pt x="809" y="2882"/>
                      <a:pt x="891" y="2857"/>
                      <a:pt x="953" y="2807"/>
                    </a:cubicBezTo>
                    <a:lnTo>
                      <a:pt x="1053" y="2707"/>
                    </a:lnTo>
                    <a:cubicBezTo>
                      <a:pt x="1154" y="2607"/>
                      <a:pt x="1154" y="2406"/>
                      <a:pt x="1154" y="2281"/>
                    </a:cubicBezTo>
                    <a:cubicBezTo>
                      <a:pt x="1053" y="1454"/>
                      <a:pt x="828" y="627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6655;p42"/>
              <p:cNvSpPr/>
              <p:nvPr/>
            </p:nvSpPr>
            <p:spPr>
              <a:xfrm flipH="1">
                <a:off x="1946517" y="2764945"/>
                <a:ext cx="32900" cy="65574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898" extrusionOk="0">
                    <a:moveTo>
                      <a:pt x="163" y="0"/>
                    </a:moveTo>
                    <a:cubicBezTo>
                      <a:pt x="126" y="0"/>
                      <a:pt x="101" y="25"/>
                      <a:pt x="101" y="75"/>
                    </a:cubicBezTo>
                    <a:cubicBezTo>
                      <a:pt x="0" y="501"/>
                      <a:pt x="101" y="1003"/>
                      <a:pt x="201" y="1429"/>
                    </a:cubicBezTo>
                    <a:cubicBezTo>
                      <a:pt x="426" y="1855"/>
                      <a:pt x="426" y="2381"/>
                      <a:pt x="727" y="2782"/>
                    </a:cubicBezTo>
                    <a:cubicBezTo>
                      <a:pt x="798" y="2862"/>
                      <a:pt x="896" y="2898"/>
                      <a:pt x="995" y="2898"/>
                    </a:cubicBezTo>
                    <a:cubicBezTo>
                      <a:pt x="1175" y="2898"/>
                      <a:pt x="1354" y="2776"/>
                      <a:pt x="1354" y="2582"/>
                    </a:cubicBezTo>
                    <a:cubicBezTo>
                      <a:pt x="1454" y="2055"/>
                      <a:pt x="1153" y="1755"/>
                      <a:pt x="928" y="1328"/>
                    </a:cubicBezTo>
                    <a:cubicBezTo>
                      <a:pt x="727" y="902"/>
                      <a:pt x="527" y="501"/>
                      <a:pt x="301" y="75"/>
                    </a:cubicBezTo>
                    <a:cubicBezTo>
                      <a:pt x="251" y="25"/>
                      <a:pt x="201" y="0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6656;p42"/>
              <p:cNvSpPr/>
              <p:nvPr/>
            </p:nvSpPr>
            <p:spPr>
              <a:xfrm flipH="1">
                <a:off x="2230048" y="2696885"/>
                <a:ext cx="20998" cy="117414"/>
              </a:xfrm>
              <a:custGeom>
                <a:avLst/>
                <a:gdLst/>
                <a:ahLst/>
                <a:cxnLst/>
                <a:rect l="l" t="t" r="r" b="b"/>
                <a:pathLst>
                  <a:path w="928" h="5189" extrusionOk="0">
                    <a:moveTo>
                      <a:pt x="476" y="1"/>
                    </a:moveTo>
                    <a:cubicBezTo>
                      <a:pt x="382" y="1"/>
                      <a:pt x="301" y="51"/>
                      <a:pt x="301" y="151"/>
                    </a:cubicBezTo>
                    <a:cubicBezTo>
                      <a:pt x="0" y="878"/>
                      <a:pt x="100" y="1730"/>
                      <a:pt x="0" y="2557"/>
                    </a:cubicBezTo>
                    <a:cubicBezTo>
                      <a:pt x="0" y="3384"/>
                      <a:pt x="0" y="4236"/>
                      <a:pt x="201" y="4963"/>
                    </a:cubicBezTo>
                    <a:cubicBezTo>
                      <a:pt x="251" y="5113"/>
                      <a:pt x="357" y="5189"/>
                      <a:pt x="464" y="5189"/>
                    </a:cubicBezTo>
                    <a:cubicBezTo>
                      <a:pt x="570" y="5189"/>
                      <a:pt x="677" y="5113"/>
                      <a:pt x="727" y="4963"/>
                    </a:cubicBezTo>
                    <a:cubicBezTo>
                      <a:pt x="928" y="4236"/>
                      <a:pt x="928" y="3384"/>
                      <a:pt x="928" y="2557"/>
                    </a:cubicBezTo>
                    <a:cubicBezTo>
                      <a:pt x="928" y="1730"/>
                      <a:pt x="928" y="878"/>
                      <a:pt x="727" y="151"/>
                    </a:cubicBezTo>
                    <a:cubicBezTo>
                      <a:pt x="677" y="51"/>
                      <a:pt x="570" y="1"/>
                      <a:pt x="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6657;p42"/>
              <p:cNvSpPr/>
              <p:nvPr/>
            </p:nvSpPr>
            <p:spPr>
              <a:xfrm flipH="1">
                <a:off x="2185248" y="2696319"/>
                <a:ext cx="23284" cy="57723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2551" extrusionOk="0">
                    <a:moveTo>
                      <a:pt x="552" y="1"/>
                    </a:moveTo>
                    <a:cubicBezTo>
                      <a:pt x="458" y="1"/>
                      <a:pt x="352" y="26"/>
                      <a:pt x="302" y="76"/>
                    </a:cubicBezTo>
                    <a:cubicBezTo>
                      <a:pt x="201" y="402"/>
                      <a:pt x="201" y="702"/>
                      <a:pt x="101" y="1028"/>
                    </a:cubicBezTo>
                    <a:cubicBezTo>
                      <a:pt x="101" y="1429"/>
                      <a:pt x="1" y="1755"/>
                      <a:pt x="101" y="2156"/>
                    </a:cubicBezTo>
                    <a:cubicBezTo>
                      <a:pt x="151" y="2419"/>
                      <a:pt x="358" y="2551"/>
                      <a:pt x="565" y="2551"/>
                    </a:cubicBezTo>
                    <a:cubicBezTo>
                      <a:pt x="772" y="2551"/>
                      <a:pt x="978" y="2419"/>
                      <a:pt x="1028" y="2156"/>
                    </a:cubicBezTo>
                    <a:cubicBezTo>
                      <a:pt x="1028" y="1755"/>
                      <a:pt x="1028" y="1429"/>
                      <a:pt x="928" y="1028"/>
                    </a:cubicBezTo>
                    <a:cubicBezTo>
                      <a:pt x="928" y="702"/>
                      <a:pt x="928" y="402"/>
                      <a:pt x="728" y="76"/>
                    </a:cubicBezTo>
                    <a:cubicBezTo>
                      <a:pt x="728" y="26"/>
                      <a:pt x="646" y="1"/>
                      <a:pt x="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6658;p42"/>
              <p:cNvSpPr/>
              <p:nvPr/>
            </p:nvSpPr>
            <p:spPr>
              <a:xfrm flipH="1">
                <a:off x="2123432" y="2648691"/>
                <a:ext cx="35751" cy="7430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84" extrusionOk="0">
                    <a:moveTo>
                      <a:pt x="426" y="0"/>
                    </a:moveTo>
                    <a:cubicBezTo>
                      <a:pt x="0" y="301"/>
                      <a:pt x="101" y="928"/>
                      <a:pt x="226" y="1253"/>
                    </a:cubicBezTo>
                    <a:cubicBezTo>
                      <a:pt x="326" y="1880"/>
                      <a:pt x="426" y="2607"/>
                      <a:pt x="727" y="3133"/>
                    </a:cubicBezTo>
                    <a:cubicBezTo>
                      <a:pt x="790" y="3233"/>
                      <a:pt x="896" y="3283"/>
                      <a:pt x="1000" y="3283"/>
                    </a:cubicBezTo>
                    <a:cubicBezTo>
                      <a:pt x="1103" y="3283"/>
                      <a:pt x="1203" y="3233"/>
                      <a:pt x="1253" y="3133"/>
                    </a:cubicBezTo>
                    <a:cubicBezTo>
                      <a:pt x="1579" y="2707"/>
                      <a:pt x="1354" y="2080"/>
                      <a:pt x="1153" y="1554"/>
                    </a:cubicBezTo>
                    <a:cubicBezTo>
                      <a:pt x="1053" y="1354"/>
                      <a:pt x="852" y="1028"/>
                      <a:pt x="727" y="727"/>
                    </a:cubicBezTo>
                    <a:cubicBezTo>
                      <a:pt x="627" y="502"/>
                      <a:pt x="627" y="301"/>
                      <a:pt x="5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6659;p42"/>
              <p:cNvSpPr/>
              <p:nvPr/>
            </p:nvSpPr>
            <p:spPr>
              <a:xfrm flipH="1">
                <a:off x="2052544" y="2731051"/>
                <a:ext cx="30660" cy="7682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395" extrusionOk="0">
                    <a:moveTo>
                      <a:pt x="464" y="1"/>
                    </a:moveTo>
                    <a:cubicBezTo>
                      <a:pt x="283" y="1"/>
                      <a:pt x="101" y="107"/>
                      <a:pt x="101" y="320"/>
                    </a:cubicBezTo>
                    <a:cubicBezTo>
                      <a:pt x="1" y="947"/>
                      <a:pt x="101" y="1473"/>
                      <a:pt x="201" y="1999"/>
                    </a:cubicBezTo>
                    <a:cubicBezTo>
                      <a:pt x="302" y="2400"/>
                      <a:pt x="302" y="2927"/>
                      <a:pt x="728" y="3353"/>
                    </a:cubicBezTo>
                    <a:cubicBezTo>
                      <a:pt x="757" y="3382"/>
                      <a:pt x="795" y="3394"/>
                      <a:pt x="834" y="3394"/>
                    </a:cubicBezTo>
                    <a:cubicBezTo>
                      <a:pt x="928" y="3394"/>
                      <a:pt x="1028" y="3323"/>
                      <a:pt x="1028" y="3253"/>
                    </a:cubicBezTo>
                    <a:cubicBezTo>
                      <a:pt x="1354" y="2826"/>
                      <a:pt x="1254" y="2501"/>
                      <a:pt x="1129" y="1999"/>
                    </a:cubicBezTo>
                    <a:cubicBezTo>
                      <a:pt x="928" y="1473"/>
                      <a:pt x="828" y="947"/>
                      <a:pt x="828" y="320"/>
                    </a:cubicBezTo>
                    <a:cubicBezTo>
                      <a:pt x="828" y="107"/>
                      <a:pt x="646" y="1"/>
                      <a:pt x="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6660;p42"/>
              <p:cNvSpPr/>
              <p:nvPr/>
            </p:nvSpPr>
            <p:spPr>
              <a:xfrm flipH="1">
                <a:off x="2331551" y="2685164"/>
                <a:ext cx="18736" cy="41589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838" extrusionOk="0">
                    <a:moveTo>
                      <a:pt x="668" y="1"/>
                    </a:moveTo>
                    <a:cubicBezTo>
                      <a:pt x="644" y="1"/>
                      <a:pt x="627" y="13"/>
                      <a:pt x="627" y="42"/>
                    </a:cubicBezTo>
                    <a:cubicBezTo>
                      <a:pt x="301" y="569"/>
                      <a:pt x="0" y="1195"/>
                      <a:pt x="201" y="1722"/>
                    </a:cubicBezTo>
                    <a:cubicBezTo>
                      <a:pt x="259" y="1779"/>
                      <a:pt x="358" y="1837"/>
                      <a:pt x="451" y="1837"/>
                    </a:cubicBezTo>
                    <a:cubicBezTo>
                      <a:pt x="520" y="1837"/>
                      <a:pt x="584" y="1806"/>
                      <a:pt x="627" y="1722"/>
                    </a:cubicBezTo>
                    <a:cubicBezTo>
                      <a:pt x="627" y="1195"/>
                      <a:pt x="627" y="669"/>
                      <a:pt x="827" y="143"/>
                    </a:cubicBezTo>
                    <a:cubicBezTo>
                      <a:pt x="827" y="72"/>
                      <a:pt x="727" y="1"/>
                      <a:pt x="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6661;p42"/>
              <p:cNvSpPr/>
              <p:nvPr/>
            </p:nvSpPr>
            <p:spPr>
              <a:xfrm flipH="1">
                <a:off x="2248760" y="2983833"/>
                <a:ext cx="21564" cy="6580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908" extrusionOk="0">
                    <a:moveTo>
                      <a:pt x="426" y="0"/>
                    </a:moveTo>
                    <a:cubicBezTo>
                      <a:pt x="326" y="426"/>
                      <a:pt x="226" y="953"/>
                      <a:pt x="226" y="1354"/>
                    </a:cubicBezTo>
                    <a:cubicBezTo>
                      <a:pt x="125" y="1880"/>
                      <a:pt x="0" y="2306"/>
                      <a:pt x="326" y="2832"/>
                    </a:cubicBezTo>
                    <a:cubicBezTo>
                      <a:pt x="326" y="2883"/>
                      <a:pt x="401" y="2908"/>
                      <a:pt x="492" y="2908"/>
                    </a:cubicBezTo>
                    <a:cubicBezTo>
                      <a:pt x="583" y="2908"/>
                      <a:pt x="689" y="2883"/>
                      <a:pt x="752" y="2832"/>
                    </a:cubicBezTo>
                    <a:cubicBezTo>
                      <a:pt x="952" y="2306"/>
                      <a:pt x="852" y="1880"/>
                      <a:pt x="852" y="1354"/>
                    </a:cubicBezTo>
                    <a:cubicBezTo>
                      <a:pt x="752" y="953"/>
                      <a:pt x="752" y="426"/>
                      <a:pt x="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6662;p42"/>
              <p:cNvSpPr/>
              <p:nvPr/>
            </p:nvSpPr>
            <p:spPr>
              <a:xfrm flipH="1">
                <a:off x="2435338" y="3210481"/>
                <a:ext cx="26112" cy="58402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581" extrusionOk="0">
                    <a:moveTo>
                      <a:pt x="481" y="1"/>
                    </a:moveTo>
                    <a:cubicBezTo>
                      <a:pt x="390" y="1"/>
                      <a:pt x="302" y="93"/>
                      <a:pt x="302" y="234"/>
                    </a:cubicBezTo>
                    <a:cubicBezTo>
                      <a:pt x="302" y="861"/>
                      <a:pt x="1" y="1888"/>
                      <a:pt x="527" y="2515"/>
                    </a:cubicBezTo>
                    <a:cubicBezTo>
                      <a:pt x="569" y="2556"/>
                      <a:pt x="645" y="2581"/>
                      <a:pt x="719" y="2581"/>
                    </a:cubicBezTo>
                    <a:cubicBezTo>
                      <a:pt x="825" y="2581"/>
                      <a:pt x="928" y="2532"/>
                      <a:pt x="928" y="2415"/>
                    </a:cubicBezTo>
                    <a:cubicBezTo>
                      <a:pt x="1154" y="1988"/>
                      <a:pt x="1054" y="1688"/>
                      <a:pt x="1054" y="1262"/>
                    </a:cubicBezTo>
                    <a:cubicBezTo>
                      <a:pt x="928" y="861"/>
                      <a:pt x="828" y="435"/>
                      <a:pt x="627" y="109"/>
                    </a:cubicBezTo>
                    <a:cubicBezTo>
                      <a:pt x="590" y="34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6663;p42"/>
              <p:cNvSpPr/>
              <p:nvPr/>
            </p:nvSpPr>
            <p:spPr>
              <a:xfrm flipH="1">
                <a:off x="1882439" y="3067799"/>
                <a:ext cx="26090" cy="46364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049" extrusionOk="0">
                    <a:moveTo>
                      <a:pt x="468" y="1"/>
                    </a:moveTo>
                    <a:cubicBezTo>
                      <a:pt x="323" y="1"/>
                      <a:pt x="201" y="86"/>
                      <a:pt x="201" y="274"/>
                    </a:cubicBezTo>
                    <a:cubicBezTo>
                      <a:pt x="100" y="776"/>
                      <a:pt x="0" y="1528"/>
                      <a:pt x="426" y="1929"/>
                    </a:cubicBezTo>
                    <a:cubicBezTo>
                      <a:pt x="502" y="2014"/>
                      <a:pt x="578" y="2049"/>
                      <a:pt x="648" y="2049"/>
                    </a:cubicBezTo>
                    <a:cubicBezTo>
                      <a:pt x="764" y="2049"/>
                      <a:pt x="865" y="1953"/>
                      <a:pt x="927" y="1828"/>
                    </a:cubicBezTo>
                    <a:cubicBezTo>
                      <a:pt x="1153" y="1402"/>
                      <a:pt x="927" y="901"/>
                      <a:pt x="927" y="375"/>
                    </a:cubicBezTo>
                    <a:cubicBezTo>
                      <a:pt x="871" y="137"/>
                      <a:pt x="652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6664;p42"/>
              <p:cNvSpPr/>
              <p:nvPr/>
            </p:nvSpPr>
            <p:spPr>
              <a:xfrm flipH="1">
                <a:off x="2005481" y="3507430"/>
                <a:ext cx="30660" cy="6322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794" extrusionOk="0">
                    <a:moveTo>
                      <a:pt x="195" y="1"/>
                    </a:moveTo>
                    <a:cubicBezTo>
                      <a:pt x="101" y="1"/>
                      <a:pt x="1" y="72"/>
                      <a:pt x="1" y="143"/>
                    </a:cubicBezTo>
                    <a:cubicBezTo>
                      <a:pt x="201" y="995"/>
                      <a:pt x="427" y="1822"/>
                      <a:pt x="628" y="2549"/>
                    </a:cubicBezTo>
                    <a:cubicBezTo>
                      <a:pt x="628" y="2712"/>
                      <a:pt x="734" y="2793"/>
                      <a:pt x="853" y="2793"/>
                    </a:cubicBezTo>
                    <a:cubicBezTo>
                      <a:pt x="972" y="2793"/>
                      <a:pt x="1104" y="2712"/>
                      <a:pt x="1154" y="2549"/>
                    </a:cubicBezTo>
                    <a:cubicBezTo>
                      <a:pt x="1354" y="1722"/>
                      <a:pt x="928" y="669"/>
                      <a:pt x="302" y="42"/>
                    </a:cubicBezTo>
                    <a:cubicBezTo>
                      <a:pt x="272" y="13"/>
                      <a:pt x="234" y="1"/>
                      <a:pt x="1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6" name="Google Shape;6665;p42"/>
            <p:cNvSpPr/>
            <p:nvPr/>
          </p:nvSpPr>
          <p:spPr>
            <a:xfrm flipH="1">
              <a:off x="2548000" y="3333003"/>
              <a:ext cx="28850" cy="119500"/>
            </a:xfrm>
            <a:custGeom>
              <a:avLst/>
              <a:gdLst/>
              <a:ahLst/>
              <a:cxnLst/>
              <a:rect l="l" t="t" r="r" b="b"/>
              <a:pathLst>
                <a:path w="1154" h="4780" extrusionOk="0">
                  <a:moveTo>
                    <a:pt x="669" y="1"/>
                  </a:moveTo>
                  <a:cubicBezTo>
                    <a:pt x="605" y="1"/>
                    <a:pt x="527" y="68"/>
                    <a:pt x="527" y="127"/>
                  </a:cubicBezTo>
                  <a:cubicBezTo>
                    <a:pt x="326" y="954"/>
                    <a:pt x="226" y="1781"/>
                    <a:pt x="126" y="2633"/>
                  </a:cubicBezTo>
                  <a:cubicBezTo>
                    <a:pt x="126" y="3360"/>
                    <a:pt x="1" y="4288"/>
                    <a:pt x="627" y="4714"/>
                  </a:cubicBezTo>
                  <a:cubicBezTo>
                    <a:pt x="679" y="4755"/>
                    <a:pt x="744" y="4779"/>
                    <a:pt x="802" y="4779"/>
                  </a:cubicBezTo>
                  <a:cubicBezTo>
                    <a:pt x="884" y="4779"/>
                    <a:pt x="953" y="4731"/>
                    <a:pt x="953" y="4613"/>
                  </a:cubicBezTo>
                  <a:cubicBezTo>
                    <a:pt x="1154" y="3887"/>
                    <a:pt x="953" y="3160"/>
                    <a:pt x="853" y="2408"/>
                  </a:cubicBezTo>
                  <a:cubicBezTo>
                    <a:pt x="853" y="1581"/>
                    <a:pt x="953" y="854"/>
                    <a:pt x="753" y="127"/>
                  </a:cubicBezTo>
                  <a:cubicBezTo>
                    <a:pt x="753" y="34"/>
                    <a:pt x="714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666;p42"/>
            <p:cNvSpPr/>
            <p:nvPr/>
          </p:nvSpPr>
          <p:spPr>
            <a:xfrm flipH="1">
              <a:off x="2592875" y="3231778"/>
              <a:ext cx="18200" cy="30100"/>
            </a:xfrm>
            <a:custGeom>
              <a:avLst/>
              <a:gdLst/>
              <a:ahLst/>
              <a:cxnLst/>
              <a:rect l="l" t="t" r="r" b="b"/>
              <a:pathLst>
                <a:path w="728" h="1204" extrusionOk="0">
                  <a:moveTo>
                    <a:pt x="327" y="0"/>
                  </a:moveTo>
                  <a:cubicBezTo>
                    <a:pt x="258" y="0"/>
                    <a:pt x="201" y="25"/>
                    <a:pt x="201" y="76"/>
                  </a:cubicBezTo>
                  <a:cubicBezTo>
                    <a:pt x="101" y="276"/>
                    <a:pt x="101" y="401"/>
                    <a:pt x="1" y="602"/>
                  </a:cubicBezTo>
                  <a:cubicBezTo>
                    <a:pt x="1" y="802"/>
                    <a:pt x="1" y="903"/>
                    <a:pt x="101" y="1128"/>
                  </a:cubicBezTo>
                  <a:cubicBezTo>
                    <a:pt x="151" y="1178"/>
                    <a:pt x="258" y="1203"/>
                    <a:pt x="352" y="1203"/>
                  </a:cubicBezTo>
                  <a:cubicBezTo>
                    <a:pt x="446" y="1203"/>
                    <a:pt x="527" y="1178"/>
                    <a:pt x="527" y="1128"/>
                  </a:cubicBezTo>
                  <a:cubicBezTo>
                    <a:pt x="627" y="903"/>
                    <a:pt x="728" y="802"/>
                    <a:pt x="627" y="602"/>
                  </a:cubicBezTo>
                  <a:cubicBezTo>
                    <a:pt x="627" y="401"/>
                    <a:pt x="527" y="276"/>
                    <a:pt x="527" y="76"/>
                  </a:cubicBezTo>
                  <a:cubicBezTo>
                    <a:pt x="477" y="25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667;p42"/>
            <p:cNvSpPr/>
            <p:nvPr/>
          </p:nvSpPr>
          <p:spPr>
            <a:xfrm flipH="1">
              <a:off x="2658025" y="3009353"/>
              <a:ext cx="174850" cy="237475"/>
            </a:xfrm>
            <a:custGeom>
              <a:avLst/>
              <a:gdLst/>
              <a:ahLst/>
              <a:cxnLst/>
              <a:rect l="l" t="t" r="r" b="b"/>
              <a:pathLst>
                <a:path w="6994" h="9499" extrusionOk="0">
                  <a:moveTo>
                    <a:pt x="2933" y="0"/>
                  </a:moveTo>
                  <a:cubicBezTo>
                    <a:pt x="1981" y="1654"/>
                    <a:pt x="1053" y="2807"/>
                    <a:pt x="1" y="3534"/>
                  </a:cubicBezTo>
                  <a:cubicBezTo>
                    <a:pt x="1" y="3534"/>
                    <a:pt x="2181" y="5940"/>
                    <a:pt x="2181" y="9499"/>
                  </a:cubicBezTo>
                  <a:cubicBezTo>
                    <a:pt x="6567" y="6667"/>
                    <a:pt x="6993" y="3033"/>
                    <a:pt x="6993" y="3033"/>
                  </a:cubicBezTo>
                  <a:cubicBezTo>
                    <a:pt x="6567" y="1454"/>
                    <a:pt x="2933" y="0"/>
                    <a:pt x="2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668;p42"/>
            <p:cNvSpPr/>
            <p:nvPr/>
          </p:nvSpPr>
          <p:spPr>
            <a:xfrm flipH="1">
              <a:off x="2778325" y="3097678"/>
              <a:ext cx="78350" cy="164825"/>
            </a:xfrm>
            <a:custGeom>
              <a:avLst/>
              <a:gdLst/>
              <a:ahLst/>
              <a:cxnLst/>
              <a:rect l="l" t="t" r="r" b="b"/>
              <a:pathLst>
                <a:path w="3134" h="6593" extrusionOk="0">
                  <a:moveTo>
                    <a:pt x="953" y="1"/>
                  </a:moveTo>
                  <a:cubicBezTo>
                    <a:pt x="627" y="226"/>
                    <a:pt x="326" y="427"/>
                    <a:pt x="0" y="527"/>
                  </a:cubicBezTo>
                  <a:cubicBezTo>
                    <a:pt x="0" y="527"/>
                    <a:pt x="2106" y="4387"/>
                    <a:pt x="1780" y="6592"/>
                  </a:cubicBezTo>
                  <a:cubicBezTo>
                    <a:pt x="2106" y="6492"/>
                    <a:pt x="2406" y="6392"/>
                    <a:pt x="2632" y="6166"/>
                  </a:cubicBezTo>
                  <a:cubicBezTo>
                    <a:pt x="2832" y="6066"/>
                    <a:pt x="2933" y="5966"/>
                    <a:pt x="3133" y="5966"/>
                  </a:cubicBezTo>
                  <a:cubicBezTo>
                    <a:pt x="3133" y="2407"/>
                    <a:pt x="953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669;p42"/>
            <p:cNvSpPr/>
            <p:nvPr/>
          </p:nvSpPr>
          <p:spPr>
            <a:xfrm flipH="1">
              <a:off x="2804025" y="3110853"/>
              <a:ext cx="162300" cy="172325"/>
            </a:xfrm>
            <a:custGeom>
              <a:avLst/>
              <a:gdLst/>
              <a:ahLst/>
              <a:cxnLst/>
              <a:rect l="l" t="t" r="r" b="b"/>
              <a:pathLst>
                <a:path w="6492" h="6893" extrusionOk="0">
                  <a:moveTo>
                    <a:pt x="4386" y="0"/>
                  </a:moveTo>
                  <a:cubicBezTo>
                    <a:pt x="3033" y="727"/>
                    <a:pt x="1579" y="953"/>
                    <a:pt x="0" y="953"/>
                  </a:cubicBezTo>
                  <a:cubicBezTo>
                    <a:pt x="126" y="1153"/>
                    <a:pt x="1679" y="4186"/>
                    <a:pt x="953" y="6892"/>
                  </a:cubicBezTo>
                  <a:cubicBezTo>
                    <a:pt x="2732" y="6892"/>
                    <a:pt x="4512" y="6792"/>
                    <a:pt x="6166" y="6065"/>
                  </a:cubicBezTo>
                  <a:cubicBezTo>
                    <a:pt x="6492" y="3860"/>
                    <a:pt x="4386" y="0"/>
                    <a:pt x="4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670;p42"/>
            <p:cNvSpPr/>
            <p:nvPr/>
          </p:nvSpPr>
          <p:spPr>
            <a:xfrm flipH="1">
              <a:off x="2924325" y="3134653"/>
              <a:ext cx="177350" cy="148525"/>
            </a:xfrm>
            <a:custGeom>
              <a:avLst/>
              <a:gdLst/>
              <a:ahLst/>
              <a:cxnLst/>
              <a:rect l="l" t="t" r="r" b="b"/>
              <a:pathLst>
                <a:path w="7094" h="5941" extrusionOk="0">
                  <a:moveTo>
                    <a:pt x="5414" y="1"/>
                  </a:moveTo>
                  <a:cubicBezTo>
                    <a:pt x="5017" y="23"/>
                    <a:pt x="4613" y="31"/>
                    <a:pt x="4205" y="31"/>
                  </a:cubicBezTo>
                  <a:cubicBezTo>
                    <a:pt x="3478" y="31"/>
                    <a:pt x="2739" y="7"/>
                    <a:pt x="2002" y="7"/>
                  </a:cubicBezTo>
                  <a:cubicBezTo>
                    <a:pt x="1329" y="7"/>
                    <a:pt x="658" y="27"/>
                    <a:pt x="1" y="101"/>
                  </a:cubicBezTo>
                  <a:cubicBezTo>
                    <a:pt x="1" y="101"/>
                    <a:pt x="2181" y="2507"/>
                    <a:pt x="2281" y="5940"/>
                  </a:cubicBezTo>
                  <a:cubicBezTo>
                    <a:pt x="2741" y="5907"/>
                    <a:pt x="3198" y="5896"/>
                    <a:pt x="3652" y="5896"/>
                  </a:cubicBezTo>
                  <a:cubicBezTo>
                    <a:pt x="4562" y="5896"/>
                    <a:pt x="5464" y="5940"/>
                    <a:pt x="6367" y="5940"/>
                  </a:cubicBezTo>
                  <a:cubicBezTo>
                    <a:pt x="7093" y="3234"/>
                    <a:pt x="5540" y="201"/>
                    <a:pt x="5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671;p42"/>
            <p:cNvSpPr/>
            <p:nvPr/>
          </p:nvSpPr>
          <p:spPr>
            <a:xfrm flipH="1">
              <a:off x="3044625" y="3137153"/>
              <a:ext cx="203650" cy="188000"/>
            </a:xfrm>
            <a:custGeom>
              <a:avLst/>
              <a:gdLst/>
              <a:ahLst/>
              <a:cxnLst/>
              <a:rect l="l" t="t" r="r" b="b"/>
              <a:pathLst>
                <a:path w="8146" h="7520" extrusionOk="0">
                  <a:moveTo>
                    <a:pt x="5865" y="1"/>
                  </a:moveTo>
                  <a:cubicBezTo>
                    <a:pt x="5439" y="101"/>
                    <a:pt x="5013" y="101"/>
                    <a:pt x="4612" y="201"/>
                  </a:cubicBezTo>
                  <a:cubicBezTo>
                    <a:pt x="2506" y="728"/>
                    <a:pt x="952" y="1680"/>
                    <a:pt x="0" y="2607"/>
                  </a:cubicBezTo>
                  <a:cubicBezTo>
                    <a:pt x="0" y="2607"/>
                    <a:pt x="2506" y="4813"/>
                    <a:pt x="3358" y="7520"/>
                  </a:cubicBezTo>
                  <a:cubicBezTo>
                    <a:pt x="3559" y="7319"/>
                    <a:pt x="3759" y="7094"/>
                    <a:pt x="4085" y="6993"/>
                  </a:cubicBezTo>
                  <a:cubicBezTo>
                    <a:pt x="5338" y="6166"/>
                    <a:pt x="6792" y="5941"/>
                    <a:pt x="8145" y="5840"/>
                  </a:cubicBezTo>
                  <a:cubicBezTo>
                    <a:pt x="8045" y="2407"/>
                    <a:pt x="5865" y="1"/>
                    <a:pt x="5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672;p42"/>
            <p:cNvSpPr/>
            <p:nvPr/>
          </p:nvSpPr>
          <p:spPr>
            <a:xfrm flipH="1">
              <a:off x="3164300" y="3202328"/>
              <a:ext cx="112175" cy="141000"/>
            </a:xfrm>
            <a:custGeom>
              <a:avLst/>
              <a:gdLst/>
              <a:ahLst/>
              <a:cxnLst/>
              <a:rect l="l" t="t" r="r" b="b"/>
              <a:pathLst>
                <a:path w="4487" h="5640" extrusionOk="0">
                  <a:moveTo>
                    <a:pt x="1128" y="0"/>
                  </a:moveTo>
                  <a:cubicBezTo>
                    <a:pt x="627" y="426"/>
                    <a:pt x="301" y="827"/>
                    <a:pt x="0" y="1254"/>
                  </a:cubicBezTo>
                  <a:cubicBezTo>
                    <a:pt x="0" y="1254"/>
                    <a:pt x="2707" y="3334"/>
                    <a:pt x="3534" y="5640"/>
                  </a:cubicBezTo>
                  <a:cubicBezTo>
                    <a:pt x="3860" y="5339"/>
                    <a:pt x="4161" y="5113"/>
                    <a:pt x="4486" y="4913"/>
                  </a:cubicBezTo>
                  <a:cubicBezTo>
                    <a:pt x="3634" y="2206"/>
                    <a:pt x="112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673;p42"/>
            <p:cNvSpPr/>
            <p:nvPr/>
          </p:nvSpPr>
          <p:spPr>
            <a:xfrm flipH="1">
              <a:off x="3188100" y="3233653"/>
              <a:ext cx="141025" cy="237500"/>
            </a:xfrm>
            <a:custGeom>
              <a:avLst/>
              <a:gdLst/>
              <a:ahLst/>
              <a:cxnLst/>
              <a:rect l="l" t="t" r="r" b="b"/>
              <a:pathLst>
                <a:path w="5641" h="9500" extrusionOk="0">
                  <a:moveTo>
                    <a:pt x="2106" y="1"/>
                  </a:moveTo>
                  <a:cubicBezTo>
                    <a:pt x="1480" y="828"/>
                    <a:pt x="1254" y="1579"/>
                    <a:pt x="1254" y="1579"/>
                  </a:cubicBezTo>
                  <a:cubicBezTo>
                    <a:pt x="953" y="3033"/>
                    <a:pt x="627" y="3860"/>
                    <a:pt x="627" y="3860"/>
                  </a:cubicBezTo>
                  <a:cubicBezTo>
                    <a:pt x="527" y="4387"/>
                    <a:pt x="226" y="4813"/>
                    <a:pt x="1" y="5214"/>
                  </a:cubicBezTo>
                  <a:cubicBezTo>
                    <a:pt x="953" y="5640"/>
                    <a:pt x="2106" y="7945"/>
                    <a:pt x="2607" y="9499"/>
                  </a:cubicBezTo>
                  <a:cubicBezTo>
                    <a:pt x="2607" y="9499"/>
                    <a:pt x="3460" y="6592"/>
                    <a:pt x="5640" y="4387"/>
                  </a:cubicBezTo>
                  <a:cubicBezTo>
                    <a:pt x="4813" y="2081"/>
                    <a:pt x="2106" y="1"/>
                    <a:pt x="2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674;p42"/>
            <p:cNvSpPr/>
            <p:nvPr/>
          </p:nvSpPr>
          <p:spPr>
            <a:xfrm flipH="1">
              <a:off x="3253275" y="3363978"/>
              <a:ext cx="117200" cy="188000"/>
            </a:xfrm>
            <a:custGeom>
              <a:avLst/>
              <a:gdLst/>
              <a:ahLst/>
              <a:cxnLst/>
              <a:rect l="l" t="t" r="r" b="b"/>
              <a:pathLst>
                <a:path w="4688" h="7520" extrusionOk="0">
                  <a:moveTo>
                    <a:pt x="1655" y="1"/>
                  </a:moveTo>
                  <a:cubicBezTo>
                    <a:pt x="1254" y="752"/>
                    <a:pt x="627" y="1479"/>
                    <a:pt x="1" y="2106"/>
                  </a:cubicBezTo>
                  <a:cubicBezTo>
                    <a:pt x="1" y="2106"/>
                    <a:pt x="2908" y="6266"/>
                    <a:pt x="3334" y="7519"/>
                  </a:cubicBezTo>
                  <a:cubicBezTo>
                    <a:pt x="3860" y="7018"/>
                    <a:pt x="4387" y="6492"/>
                    <a:pt x="4587" y="5966"/>
                  </a:cubicBezTo>
                  <a:cubicBezTo>
                    <a:pt x="4688" y="5765"/>
                    <a:pt x="4587" y="5138"/>
                    <a:pt x="4261" y="4286"/>
                  </a:cubicBezTo>
                  <a:cubicBezTo>
                    <a:pt x="3760" y="2732"/>
                    <a:pt x="2607" y="427"/>
                    <a:pt x="1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675;p42"/>
            <p:cNvSpPr/>
            <p:nvPr/>
          </p:nvSpPr>
          <p:spPr>
            <a:xfrm flipH="1">
              <a:off x="3362925" y="3471128"/>
              <a:ext cx="156675" cy="180475"/>
            </a:xfrm>
            <a:custGeom>
              <a:avLst/>
              <a:gdLst/>
              <a:ahLst/>
              <a:cxnLst/>
              <a:rect l="l" t="t" r="r" b="b"/>
              <a:pathLst>
                <a:path w="6267" h="7219" extrusionOk="0">
                  <a:moveTo>
                    <a:pt x="3033" y="0"/>
                  </a:moveTo>
                  <a:cubicBezTo>
                    <a:pt x="1981" y="627"/>
                    <a:pt x="953" y="1153"/>
                    <a:pt x="1" y="1579"/>
                  </a:cubicBezTo>
                  <a:cubicBezTo>
                    <a:pt x="1" y="1579"/>
                    <a:pt x="1881" y="6893"/>
                    <a:pt x="2307" y="7218"/>
                  </a:cubicBezTo>
                  <a:cubicBezTo>
                    <a:pt x="3459" y="6792"/>
                    <a:pt x="4587" y="6266"/>
                    <a:pt x="5640" y="5639"/>
                  </a:cubicBezTo>
                  <a:cubicBezTo>
                    <a:pt x="5840" y="5539"/>
                    <a:pt x="6066" y="5439"/>
                    <a:pt x="6267" y="5339"/>
                  </a:cubicBezTo>
                  <a:cubicBezTo>
                    <a:pt x="5840" y="5013"/>
                    <a:pt x="3033" y="0"/>
                    <a:pt x="3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676;p42"/>
            <p:cNvSpPr/>
            <p:nvPr/>
          </p:nvSpPr>
          <p:spPr>
            <a:xfrm flipH="1">
              <a:off x="3461925" y="3510603"/>
              <a:ext cx="143500" cy="166675"/>
            </a:xfrm>
            <a:custGeom>
              <a:avLst/>
              <a:gdLst/>
              <a:ahLst/>
              <a:cxnLst/>
              <a:rect l="l" t="t" r="r" b="b"/>
              <a:pathLst>
                <a:path w="5740" h="6667" extrusionOk="0">
                  <a:moveTo>
                    <a:pt x="3434" y="0"/>
                  </a:moveTo>
                  <a:cubicBezTo>
                    <a:pt x="2080" y="527"/>
                    <a:pt x="928" y="827"/>
                    <a:pt x="0" y="1028"/>
                  </a:cubicBezTo>
                  <a:cubicBezTo>
                    <a:pt x="0" y="1028"/>
                    <a:pt x="1980" y="6366"/>
                    <a:pt x="2607" y="6667"/>
                  </a:cubicBezTo>
                  <a:cubicBezTo>
                    <a:pt x="2807" y="6667"/>
                    <a:pt x="3133" y="6567"/>
                    <a:pt x="3434" y="6567"/>
                  </a:cubicBezTo>
                  <a:cubicBezTo>
                    <a:pt x="4060" y="6366"/>
                    <a:pt x="4887" y="6040"/>
                    <a:pt x="5740" y="5639"/>
                  </a:cubicBezTo>
                  <a:cubicBezTo>
                    <a:pt x="5314" y="5314"/>
                    <a:pt x="3434" y="0"/>
                    <a:pt x="3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677;p42"/>
            <p:cNvSpPr/>
            <p:nvPr/>
          </p:nvSpPr>
          <p:spPr>
            <a:xfrm flipH="1">
              <a:off x="3287100" y="3416603"/>
              <a:ext cx="156675" cy="188000"/>
            </a:xfrm>
            <a:custGeom>
              <a:avLst/>
              <a:gdLst/>
              <a:ahLst/>
              <a:cxnLst/>
              <a:rect l="l" t="t" r="r" b="b"/>
              <a:pathLst>
                <a:path w="6267" h="7520" extrusionOk="0">
                  <a:moveTo>
                    <a:pt x="2933" y="1"/>
                  </a:moveTo>
                  <a:cubicBezTo>
                    <a:pt x="2081" y="828"/>
                    <a:pt x="1053" y="1555"/>
                    <a:pt x="0" y="2181"/>
                  </a:cubicBezTo>
                  <a:cubicBezTo>
                    <a:pt x="0" y="2181"/>
                    <a:pt x="2807" y="7194"/>
                    <a:pt x="3234" y="7520"/>
                  </a:cubicBezTo>
                  <a:cubicBezTo>
                    <a:pt x="4386" y="6793"/>
                    <a:pt x="5439" y="6041"/>
                    <a:pt x="6266" y="5414"/>
                  </a:cubicBezTo>
                  <a:cubicBezTo>
                    <a:pt x="5840" y="4161"/>
                    <a:pt x="2933" y="1"/>
                    <a:pt x="2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678;p42"/>
            <p:cNvSpPr/>
            <p:nvPr/>
          </p:nvSpPr>
          <p:spPr>
            <a:xfrm flipH="1">
              <a:off x="3540250" y="3536278"/>
              <a:ext cx="127850" cy="146650"/>
            </a:xfrm>
            <a:custGeom>
              <a:avLst/>
              <a:gdLst/>
              <a:ahLst/>
              <a:cxnLst/>
              <a:rect l="l" t="t" r="r" b="b"/>
              <a:pathLst>
                <a:path w="5114" h="5866" extrusionOk="0">
                  <a:moveTo>
                    <a:pt x="2507" y="1"/>
                  </a:moveTo>
                  <a:cubicBezTo>
                    <a:pt x="1789" y="246"/>
                    <a:pt x="1143" y="364"/>
                    <a:pt x="728" y="364"/>
                  </a:cubicBezTo>
                  <a:cubicBezTo>
                    <a:pt x="593" y="364"/>
                    <a:pt x="482" y="351"/>
                    <a:pt x="402" y="327"/>
                  </a:cubicBezTo>
                  <a:lnTo>
                    <a:pt x="1" y="327"/>
                  </a:lnTo>
                  <a:cubicBezTo>
                    <a:pt x="1" y="327"/>
                    <a:pt x="1555" y="5439"/>
                    <a:pt x="3334" y="5866"/>
                  </a:cubicBezTo>
                  <a:cubicBezTo>
                    <a:pt x="3760" y="5866"/>
                    <a:pt x="4387" y="5866"/>
                    <a:pt x="5114" y="5640"/>
                  </a:cubicBezTo>
                  <a:cubicBezTo>
                    <a:pt x="4487" y="5339"/>
                    <a:pt x="2507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79;p42"/>
            <p:cNvSpPr/>
            <p:nvPr/>
          </p:nvSpPr>
          <p:spPr>
            <a:xfrm flipH="1">
              <a:off x="2380400" y="3551953"/>
              <a:ext cx="105350" cy="148450"/>
            </a:xfrm>
            <a:custGeom>
              <a:avLst/>
              <a:gdLst/>
              <a:ahLst/>
              <a:cxnLst/>
              <a:rect l="l" t="t" r="r" b="b"/>
              <a:pathLst>
                <a:path w="4214" h="5938" extrusionOk="0">
                  <a:moveTo>
                    <a:pt x="0" y="0"/>
                  </a:moveTo>
                  <a:cubicBezTo>
                    <a:pt x="1153" y="1579"/>
                    <a:pt x="1780" y="3133"/>
                    <a:pt x="2081" y="4612"/>
                  </a:cubicBezTo>
                  <a:cubicBezTo>
                    <a:pt x="2081" y="4612"/>
                    <a:pt x="3247" y="5938"/>
                    <a:pt x="3845" y="5938"/>
                  </a:cubicBezTo>
                  <a:cubicBezTo>
                    <a:pt x="4069" y="5938"/>
                    <a:pt x="4213" y="5751"/>
                    <a:pt x="4186" y="5239"/>
                  </a:cubicBezTo>
                  <a:cubicBezTo>
                    <a:pt x="3860" y="18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80;p42"/>
            <p:cNvSpPr/>
            <p:nvPr/>
          </p:nvSpPr>
          <p:spPr>
            <a:xfrm flipH="1">
              <a:off x="2629200" y="4538803"/>
              <a:ext cx="86000" cy="56550"/>
            </a:xfrm>
            <a:custGeom>
              <a:avLst/>
              <a:gdLst/>
              <a:ahLst/>
              <a:cxnLst/>
              <a:rect l="l" t="t" r="r" b="b"/>
              <a:pathLst>
                <a:path w="3440" h="2262" extrusionOk="0">
                  <a:moveTo>
                    <a:pt x="406" y="0"/>
                  </a:moveTo>
                  <a:cubicBezTo>
                    <a:pt x="206" y="627"/>
                    <a:pt x="106" y="1253"/>
                    <a:pt x="106" y="1479"/>
                  </a:cubicBezTo>
                  <a:cubicBezTo>
                    <a:pt x="0" y="2065"/>
                    <a:pt x="426" y="2262"/>
                    <a:pt x="930" y="2262"/>
                  </a:cubicBezTo>
                  <a:cubicBezTo>
                    <a:pt x="1504" y="2262"/>
                    <a:pt x="2179" y="2007"/>
                    <a:pt x="2286" y="1780"/>
                  </a:cubicBezTo>
                  <a:cubicBezTo>
                    <a:pt x="2712" y="1253"/>
                    <a:pt x="3013" y="627"/>
                    <a:pt x="3439" y="0"/>
                  </a:cubicBezTo>
                  <a:lnTo>
                    <a:pt x="3439" y="0"/>
                  </a:lnTo>
                  <a:cubicBezTo>
                    <a:pt x="3055" y="42"/>
                    <a:pt x="2590" y="56"/>
                    <a:pt x="2140" y="56"/>
                  </a:cubicBezTo>
                  <a:cubicBezTo>
                    <a:pt x="1242" y="56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81;p42"/>
            <p:cNvSpPr/>
            <p:nvPr/>
          </p:nvSpPr>
          <p:spPr>
            <a:xfrm flipH="1">
              <a:off x="2809675" y="4528778"/>
              <a:ext cx="59550" cy="56875"/>
            </a:xfrm>
            <a:custGeom>
              <a:avLst/>
              <a:gdLst/>
              <a:ahLst/>
              <a:cxnLst/>
              <a:rect l="l" t="t" r="r" b="b"/>
              <a:pathLst>
                <a:path w="2382" h="2275" extrusionOk="0">
                  <a:moveTo>
                    <a:pt x="101" y="0"/>
                  </a:moveTo>
                  <a:cubicBezTo>
                    <a:pt x="1" y="1028"/>
                    <a:pt x="1" y="1780"/>
                    <a:pt x="101" y="1880"/>
                  </a:cubicBezTo>
                  <a:cubicBezTo>
                    <a:pt x="302" y="2143"/>
                    <a:pt x="715" y="2275"/>
                    <a:pt x="1094" y="2275"/>
                  </a:cubicBezTo>
                  <a:cubicBezTo>
                    <a:pt x="1473" y="2275"/>
                    <a:pt x="1818" y="2143"/>
                    <a:pt x="1881" y="1880"/>
                  </a:cubicBezTo>
                  <a:cubicBezTo>
                    <a:pt x="1881" y="1780"/>
                    <a:pt x="2081" y="1153"/>
                    <a:pt x="2382" y="301"/>
                  </a:cubicBezTo>
                  <a:lnTo>
                    <a:pt x="2382" y="301"/>
                  </a:lnTo>
                  <a:cubicBezTo>
                    <a:pt x="2271" y="341"/>
                    <a:pt x="2129" y="357"/>
                    <a:pt x="1969" y="357"/>
                  </a:cubicBezTo>
                  <a:cubicBezTo>
                    <a:pt x="1223" y="357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82;p42"/>
            <p:cNvSpPr/>
            <p:nvPr/>
          </p:nvSpPr>
          <p:spPr>
            <a:xfrm flipH="1">
              <a:off x="3480100" y="4510603"/>
              <a:ext cx="78350" cy="55500"/>
            </a:xfrm>
            <a:custGeom>
              <a:avLst/>
              <a:gdLst/>
              <a:ahLst/>
              <a:cxnLst/>
              <a:rect l="l" t="t" r="r" b="b"/>
              <a:pathLst>
                <a:path w="3134" h="2220" extrusionOk="0">
                  <a:moveTo>
                    <a:pt x="3134" y="0"/>
                  </a:moveTo>
                  <a:lnTo>
                    <a:pt x="3134" y="0"/>
                  </a:lnTo>
                  <a:cubicBezTo>
                    <a:pt x="2622" y="181"/>
                    <a:pt x="1859" y="217"/>
                    <a:pt x="1237" y="217"/>
                  </a:cubicBezTo>
                  <a:cubicBezTo>
                    <a:pt x="823" y="217"/>
                    <a:pt x="472" y="201"/>
                    <a:pt x="302" y="201"/>
                  </a:cubicBezTo>
                  <a:cubicBezTo>
                    <a:pt x="101" y="1028"/>
                    <a:pt x="1" y="1655"/>
                    <a:pt x="1" y="1880"/>
                  </a:cubicBezTo>
                  <a:cubicBezTo>
                    <a:pt x="96" y="2117"/>
                    <a:pt x="565" y="2220"/>
                    <a:pt x="1066" y="2220"/>
                  </a:cubicBezTo>
                  <a:cubicBezTo>
                    <a:pt x="1625" y="2220"/>
                    <a:pt x="2223" y="2092"/>
                    <a:pt x="2382" y="1880"/>
                  </a:cubicBezTo>
                  <a:cubicBezTo>
                    <a:pt x="2507" y="1755"/>
                    <a:pt x="2708" y="1028"/>
                    <a:pt x="3134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83;p42"/>
            <p:cNvSpPr/>
            <p:nvPr/>
          </p:nvSpPr>
          <p:spPr>
            <a:xfrm flipH="1">
              <a:off x="3367950" y="4528778"/>
              <a:ext cx="78325" cy="55750"/>
            </a:xfrm>
            <a:custGeom>
              <a:avLst/>
              <a:gdLst/>
              <a:ahLst/>
              <a:cxnLst/>
              <a:rect l="l" t="t" r="r" b="b"/>
              <a:pathLst>
                <a:path w="3133" h="2230" extrusionOk="0">
                  <a:moveTo>
                    <a:pt x="3133" y="0"/>
                  </a:moveTo>
                  <a:lnTo>
                    <a:pt x="3133" y="0"/>
                  </a:lnTo>
                  <a:cubicBezTo>
                    <a:pt x="2752" y="235"/>
                    <a:pt x="2126" y="301"/>
                    <a:pt x="1550" y="301"/>
                  </a:cubicBezTo>
                  <a:cubicBezTo>
                    <a:pt x="837" y="301"/>
                    <a:pt x="201" y="201"/>
                    <a:pt x="201" y="201"/>
                  </a:cubicBezTo>
                  <a:cubicBezTo>
                    <a:pt x="100" y="1153"/>
                    <a:pt x="0" y="1780"/>
                    <a:pt x="100" y="1880"/>
                  </a:cubicBezTo>
                  <a:cubicBezTo>
                    <a:pt x="194" y="2126"/>
                    <a:pt x="653" y="2229"/>
                    <a:pt x="1150" y="2229"/>
                  </a:cubicBezTo>
                  <a:cubicBezTo>
                    <a:pt x="1717" y="2229"/>
                    <a:pt x="2333" y="2094"/>
                    <a:pt x="2506" y="1880"/>
                  </a:cubicBezTo>
                  <a:cubicBezTo>
                    <a:pt x="2607" y="1780"/>
                    <a:pt x="2807" y="1153"/>
                    <a:pt x="3133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84;p42"/>
            <p:cNvSpPr/>
            <p:nvPr/>
          </p:nvSpPr>
          <p:spPr>
            <a:xfrm flipH="1">
              <a:off x="2694375" y="4079528"/>
              <a:ext cx="245650" cy="458200"/>
            </a:xfrm>
            <a:custGeom>
              <a:avLst/>
              <a:gdLst/>
              <a:ahLst/>
              <a:cxnLst/>
              <a:rect l="l" t="t" r="r" b="b"/>
              <a:pathLst>
                <a:path w="9826" h="18328" extrusionOk="0">
                  <a:moveTo>
                    <a:pt x="6267" y="0"/>
                  </a:moveTo>
                  <a:cubicBezTo>
                    <a:pt x="3961" y="627"/>
                    <a:pt x="1881" y="1053"/>
                    <a:pt x="1" y="1153"/>
                  </a:cubicBezTo>
                  <a:cubicBezTo>
                    <a:pt x="1" y="1153"/>
                    <a:pt x="1054" y="4587"/>
                    <a:pt x="3861" y="8246"/>
                  </a:cubicBezTo>
                  <a:cubicBezTo>
                    <a:pt x="4487" y="8873"/>
                    <a:pt x="3334" y="14837"/>
                    <a:pt x="2933" y="17970"/>
                  </a:cubicBezTo>
                  <a:cubicBezTo>
                    <a:pt x="2933" y="17970"/>
                    <a:pt x="4055" y="18327"/>
                    <a:pt x="4801" y="18327"/>
                  </a:cubicBezTo>
                  <a:cubicBezTo>
                    <a:pt x="4961" y="18327"/>
                    <a:pt x="5103" y="18311"/>
                    <a:pt x="5214" y="18271"/>
                  </a:cubicBezTo>
                  <a:cubicBezTo>
                    <a:pt x="6066" y="15765"/>
                    <a:pt x="7720" y="11078"/>
                    <a:pt x="8472" y="9299"/>
                  </a:cubicBezTo>
                  <a:cubicBezTo>
                    <a:pt x="9725" y="6266"/>
                    <a:pt x="9826" y="4913"/>
                    <a:pt x="8973" y="3459"/>
                  </a:cubicBezTo>
                  <a:cubicBezTo>
                    <a:pt x="8046" y="2406"/>
                    <a:pt x="6993" y="1253"/>
                    <a:pt x="6267" y="0"/>
                  </a:cubicBezTo>
                  <a:close/>
                </a:path>
              </a:pathLst>
            </a:custGeom>
            <a:solidFill>
              <a:srgbClr val="E2A0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85;p42"/>
            <p:cNvSpPr/>
            <p:nvPr/>
          </p:nvSpPr>
          <p:spPr>
            <a:xfrm flipH="1">
              <a:off x="3412425" y="3842053"/>
              <a:ext cx="138500" cy="674000"/>
            </a:xfrm>
            <a:custGeom>
              <a:avLst/>
              <a:gdLst/>
              <a:ahLst/>
              <a:cxnLst/>
              <a:rect l="l" t="t" r="r" b="b"/>
              <a:pathLst>
                <a:path w="5540" h="26960" extrusionOk="0">
                  <a:moveTo>
                    <a:pt x="2607" y="0"/>
                  </a:moveTo>
                  <a:cubicBezTo>
                    <a:pt x="2607" y="1"/>
                    <a:pt x="3033" y="6467"/>
                    <a:pt x="2081" y="16291"/>
                  </a:cubicBezTo>
                  <a:cubicBezTo>
                    <a:pt x="1680" y="20151"/>
                    <a:pt x="527" y="24537"/>
                    <a:pt x="1" y="26943"/>
                  </a:cubicBezTo>
                  <a:cubicBezTo>
                    <a:pt x="171" y="26943"/>
                    <a:pt x="522" y="26959"/>
                    <a:pt x="936" y="26959"/>
                  </a:cubicBezTo>
                  <a:cubicBezTo>
                    <a:pt x="1558" y="26959"/>
                    <a:pt x="2321" y="26923"/>
                    <a:pt x="2833" y="26742"/>
                  </a:cubicBezTo>
                  <a:cubicBezTo>
                    <a:pt x="3459" y="24637"/>
                    <a:pt x="4487" y="20978"/>
                    <a:pt x="5540" y="17745"/>
                  </a:cubicBezTo>
                  <a:lnTo>
                    <a:pt x="5540" y="17118"/>
                  </a:lnTo>
                  <a:cubicBezTo>
                    <a:pt x="5540" y="9073"/>
                    <a:pt x="4913" y="3760"/>
                    <a:pt x="4913" y="3760"/>
                  </a:cubicBezTo>
                  <a:cubicBezTo>
                    <a:pt x="3860" y="2808"/>
                    <a:pt x="3134" y="1454"/>
                    <a:pt x="2607" y="0"/>
                  </a:cubicBezTo>
                  <a:close/>
                </a:path>
              </a:pathLst>
            </a:custGeom>
            <a:solidFill>
              <a:srgbClr val="E2A0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86;p42"/>
            <p:cNvSpPr/>
            <p:nvPr/>
          </p:nvSpPr>
          <p:spPr>
            <a:xfrm flipH="1">
              <a:off x="2436225" y="3612103"/>
              <a:ext cx="1083375" cy="928100"/>
            </a:xfrm>
            <a:custGeom>
              <a:avLst/>
              <a:gdLst/>
              <a:ahLst/>
              <a:cxnLst/>
              <a:rect l="l" t="t" r="r" b="b"/>
              <a:pathLst>
                <a:path w="43335" h="37124" extrusionOk="0">
                  <a:moveTo>
                    <a:pt x="5640" y="0"/>
                  </a:moveTo>
                  <a:cubicBezTo>
                    <a:pt x="4587" y="627"/>
                    <a:pt x="3459" y="1153"/>
                    <a:pt x="2307" y="1579"/>
                  </a:cubicBezTo>
                  <a:cubicBezTo>
                    <a:pt x="1454" y="1980"/>
                    <a:pt x="627" y="2306"/>
                    <a:pt x="1" y="2507"/>
                  </a:cubicBezTo>
                  <a:cubicBezTo>
                    <a:pt x="1" y="2507"/>
                    <a:pt x="201" y="6066"/>
                    <a:pt x="1354" y="9198"/>
                  </a:cubicBezTo>
                  <a:cubicBezTo>
                    <a:pt x="1881" y="10652"/>
                    <a:pt x="2607" y="12006"/>
                    <a:pt x="3660" y="12958"/>
                  </a:cubicBezTo>
                  <a:cubicBezTo>
                    <a:pt x="3660" y="12958"/>
                    <a:pt x="4287" y="18271"/>
                    <a:pt x="4287" y="26316"/>
                  </a:cubicBezTo>
                  <a:lnTo>
                    <a:pt x="4287" y="26943"/>
                  </a:lnTo>
                  <a:cubicBezTo>
                    <a:pt x="4186" y="30602"/>
                    <a:pt x="3459" y="34687"/>
                    <a:pt x="3134" y="36868"/>
                  </a:cubicBezTo>
                  <a:cubicBezTo>
                    <a:pt x="3134" y="36868"/>
                    <a:pt x="3770" y="36968"/>
                    <a:pt x="4483" y="36968"/>
                  </a:cubicBezTo>
                  <a:cubicBezTo>
                    <a:pt x="5059" y="36968"/>
                    <a:pt x="5685" y="36902"/>
                    <a:pt x="6066" y="36667"/>
                  </a:cubicBezTo>
                  <a:cubicBezTo>
                    <a:pt x="7419" y="32582"/>
                    <a:pt x="10226" y="22883"/>
                    <a:pt x="10853" y="20677"/>
                  </a:cubicBezTo>
                  <a:cubicBezTo>
                    <a:pt x="10978" y="20051"/>
                    <a:pt x="11079" y="19324"/>
                    <a:pt x="11179" y="18697"/>
                  </a:cubicBezTo>
                  <a:cubicBezTo>
                    <a:pt x="11179" y="18697"/>
                    <a:pt x="14112" y="20052"/>
                    <a:pt x="19495" y="20052"/>
                  </a:cubicBezTo>
                  <a:cubicBezTo>
                    <a:pt x="20619" y="20052"/>
                    <a:pt x="21850" y="19993"/>
                    <a:pt x="23184" y="19850"/>
                  </a:cubicBezTo>
                  <a:cubicBezTo>
                    <a:pt x="25064" y="19750"/>
                    <a:pt x="27144" y="19324"/>
                    <a:pt x="29450" y="18697"/>
                  </a:cubicBezTo>
                  <a:cubicBezTo>
                    <a:pt x="30176" y="19950"/>
                    <a:pt x="31229" y="21103"/>
                    <a:pt x="32156" y="22156"/>
                  </a:cubicBezTo>
                  <a:cubicBezTo>
                    <a:pt x="33936" y="23910"/>
                    <a:pt x="35715" y="25163"/>
                    <a:pt x="35715" y="25915"/>
                  </a:cubicBezTo>
                  <a:cubicBezTo>
                    <a:pt x="35816" y="27043"/>
                    <a:pt x="33535" y="33735"/>
                    <a:pt x="32582" y="37068"/>
                  </a:cubicBezTo>
                  <a:cubicBezTo>
                    <a:pt x="32582" y="37068"/>
                    <a:pt x="33418" y="37124"/>
                    <a:pt x="34316" y="37124"/>
                  </a:cubicBezTo>
                  <a:cubicBezTo>
                    <a:pt x="34766" y="37124"/>
                    <a:pt x="35231" y="37110"/>
                    <a:pt x="35615" y="37068"/>
                  </a:cubicBezTo>
                  <a:cubicBezTo>
                    <a:pt x="38322" y="32482"/>
                    <a:pt x="41981" y="24863"/>
                    <a:pt x="42081" y="23710"/>
                  </a:cubicBezTo>
                  <a:cubicBezTo>
                    <a:pt x="42307" y="22031"/>
                    <a:pt x="40628" y="20051"/>
                    <a:pt x="39274" y="17143"/>
                  </a:cubicBezTo>
                  <a:cubicBezTo>
                    <a:pt x="38222" y="15264"/>
                    <a:pt x="42407" y="11279"/>
                    <a:pt x="43334" y="6066"/>
                  </a:cubicBezTo>
                  <a:cubicBezTo>
                    <a:pt x="42408" y="4212"/>
                    <a:pt x="39538" y="2505"/>
                    <a:pt x="34920" y="2505"/>
                  </a:cubicBezTo>
                  <a:cubicBezTo>
                    <a:pt x="33793" y="2505"/>
                    <a:pt x="32562" y="2606"/>
                    <a:pt x="31229" y="2833"/>
                  </a:cubicBezTo>
                  <a:cubicBezTo>
                    <a:pt x="25690" y="3760"/>
                    <a:pt x="20252" y="8472"/>
                    <a:pt x="13259" y="8672"/>
                  </a:cubicBezTo>
                  <a:cubicBezTo>
                    <a:pt x="13181" y="8674"/>
                    <a:pt x="13104" y="8676"/>
                    <a:pt x="13027" y="8676"/>
                  </a:cubicBezTo>
                  <a:cubicBezTo>
                    <a:pt x="6253" y="8676"/>
                    <a:pt x="5640" y="0"/>
                    <a:pt x="5640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7;p42"/>
            <p:cNvSpPr/>
            <p:nvPr/>
          </p:nvSpPr>
          <p:spPr>
            <a:xfrm flipH="1">
              <a:off x="3287100" y="3044553"/>
              <a:ext cx="647275" cy="500825"/>
            </a:xfrm>
            <a:custGeom>
              <a:avLst/>
              <a:gdLst/>
              <a:ahLst/>
              <a:cxnLst/>
              <a:rect l="l" t="t" r="r" b="b"/>
              <a:pathLst>
                <a:path w="25891" h="20033" extrusionOk="0">
                  <a:moveTo>
                    <a:pt x="20322" y="0"/>
                  </a:moveTo>
                  <a:cubicBezTo>
                    <a:pt x="19255" y="0"/>
                    <a:pt x="18007" y="180"/>
                    <a:pt x="16592" y="672"/>
                  </a:cubicBezTo>
                  <a:cubicBezTo>
                    <a:pt x="6366" y="3905"/>
                    <a:pt x="7193" y="15710"/>
                    <a:pt x="0" y="16537"/>
                  </a:cubicBezTo>
                  <a:cubicBezTo>
                    <a:pt x="401" y="17590"/>
                    <a:pt x="2807" y="19670"/>
                    <a:pt x="10652" y="19996"/>
                  </a:cubicBezTo>
                  <a:lnTo>
                    <a:pt x="11053" y="19996"/>
                  </a:lnTo>
                  <a:cubicBezTo>
                    <a:pt x="11133" y="20020"/>
                    <a:pt x="11244" y="20033"/>
                    <a:pt x="11379" y="20033"/>
                  </a:cubicBezTo>
                  <a:cubicBezTo>
                    <a:pt x="11794" y="20033"/>
                    <a:pt x="12440" y="19915"/>
                    <a:pt x="13158" y="19670"/>
                  </a:cubicBezTo>
                  <a:cubicBezTo>
                    <a:pt x="14086" y="19469"/>
                    <a:pt x="15238" y="19169"/>
                    <a:pt x="16592" y="18642"/>
                  </a:cubicBezTo>
                  <a:cubicBezTo>
                    <a:pt x="17544" y="18216"/>
                    <a:pt x="18572" y="17690"/>
                    <a:pt x="19624" y="17063"/>
                  </a:cubicBezTo>
                  <a:cubicBezTo>
                    <a:pt x="20677" y="16437"/>
                    <a:pt x="21705" y="15710"/>
                    <a:pt x="22557" y="14883"/>
                  </a:cubicBezTo>
                  <a:cubicBezTo>
                    <a:pt x="23183" y="14256"/>
                    <a:pt x="23810" y="13529"/>
                    <a:pt x="24211" y="12778"/>
                  </a:cubicBezTo>
                  <a:cubicBezTo>
                    <a:pt x="24436" y="12377"/>
                    <a:pt x="24737" y="11951"/>
                    <a:pt x="24837" y="11424"/>
                  </a:cubicBezTo>
                  <a:cubicBezTo>
                    <a:pt x="24837" y="11424"/>
                    <a:pt x="25163" y="10597"/>
                    <a:pt x="25464" y="9143"/>
                  </a:cubicBezTo>
                  <a:cubicBezTo>
                    <a:pt x="25790" y="7138"/>
                    <a:pt x="25890" y="4231"/>
                    <a:pt x="24737" y="1299"/>
                  </a:cubicBezTo>
                  <a:cubicBezTo>
                    <a:pt x="24665" y="1226"/>
                    <a:pt x="23111" y="0"/>
                    <a:pt x="20322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88;p42"/>
            <p:cNvSpPr/>
            <p:nvPr/>
          </p:nvSpPr>
          <p:spPr>
            <a:xfrm flipH="1">
              <a:off x="3198125" y="2842553"/>
              <a:ext cx="183000" cy="167075"/>
            </a:xfrm>
            <a:custGeom>
              <a:avLst/>
              <a:gdLst/>
              <a:ahLst/>
              <a:cxnLst/>
              <a:rect l="l" t="t" r="r" b="b"/>
              <a:pathLst>
                <a:path w="7320" h="6683" extrusionOk="0">
                  <a:moveTo>
                    <a:pt x="5487" y="1"/>
                  </a:moveTo>
                  <a:cubicBezTo>
                    <a:pt x="4603" y="1"/>
                    <a:pt x="3529" y="483"/>
                    <a:pt x="2607" y="1559"/>
                  </a:cubicBezTo>
                  <a:cubicBezTo>
                    <a:pt x="1053" y="3113"/>
                    <a:pt x="101" y="5820"/>
                    <a:pt x="1" y="6146"/>
                  </a:cubicBezTo>
                  <a:cubicBezTo>
                    <a:pt x="1" y="6146"/>
                    <a:pt x="1" y="6683"/>
                    <a:pt x="339" y="6683"/>
                  </a:cubicBezTo>
                  <a:cubicBezTo>
                    <a:pt x="366" y="6683"/>
                    <a:pt x="395" y="6679"/>
                    <a:pt x="427" y="6672"/>
                  </a:cubicBezTo>
                  <a:cubicBezTo>
                    <a:pt x="6893" y="4692"/>
                    <a:pt x="7319" y="807"/>
                    <a:pt x="6567" y="306"/>
                  </a:cubicBezTo>
                  <a:cubicBezTo>
                    <a:pt x="6272" y="106"/>
                    <a:pt x="5900" y="1"/>
                    <a:pt x="54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689;p42"/>
            <p:cNvSpPr/>
            <p:nvPr/>
          </p:nvSpPr>
          <p:spPr>
            <a:xfrm flipH="1">
              <a:off x="3705025" y="2774778"/>
              <a:ext cx="114700" cy="179450"/>
            </a:xfrm>
            <a:custGeom>
              <a:avLst/>
              <a:gdLst/>
              <a:ahLst/>
              <a:cxnLst/>
              <a:rect l="l" t="t" r="r" b="b"/>
              <a:pathLst>
                <a:path w="4588" h="7178" extrusionOk="0">
                  <a:moveTo>
                    <a:pt x="1037" y="0"/>
                  </a:moveTo>
                  <a:cubicBezTo>
                    <a:pt x="335" y="0"/>
                    <a:pt x="1" y="912"/>
                    <a:pt x="1" y="1438"/>
                  </a:cubicBezTo>
                  <a:cubicBezTo>
                    <a:pt x="1" y="4997"/>
                    <a:pt x="3860" y="7178"/>
                    <a:pt x="3860" y="7178"/>
                  </a:cubicBezTo>
                  <a:cubicBezTo>
                    <a:pt x="4061" y="6977"/>
                    <a:pt x="4286" y="6877"/>
                    <a:pt x="4587" y="6777"/>
                  </a:cubicBezTo>
                  <a:cubicBezTo>
                    <a:pt x="4587" y="6777"/>
                    <a:pt x="4487" y="3844"/>
                    <a:pt x="2607" y="1137"/>
                  </a:cubicBezTo>
                  <a:cubicBezTo>
                    <a:pt x="1960" y="298"/>
                    <a:pt x="1439" y="0"/>
                    <a:pt x="1037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690;p42"/>
            <p:cNvSpPr/>
            <p:nvPr/>
          </p:nvSpPr>
          <p:spPr>
            <a:xfrm flipH="1">
              <a:off x="3668075" y="2684628"/>
              <a:ext cx="229975" cy="277750"/>
            </a:xfrm>
            <a:custGeom>
              <a:avLst/>
              <a:gdLst/>
              <a:ahLst/>
              <a:cxnLst/>
              <a:rect l="l" t="t" r="r" b="b"/>
              <a:pathLst>
                <a:path w="9199" h="11110" extrusionOk="0">
                  <a:moveTo>
                    <a:pt x="2698" y="0"/>
                  </a:moveTo>
                  <a:cubicBezTo>
                    <a:pt x="1931" y="0"/>
                    <a:pt x="1319" y="237"/>
                    <a:pt x="1054" y="658"/>
                  </a:cubicBezTo>
                  <a:cubicBezTo>
                    <a:pt x="302" y="1811"/>
                    <a:pt x="1" y="6197"/>
                    <a:pt x="1881" y="8277"/>
                  </a:cubicBezTo>
                  <a:cubicBezTo>
                    <a:pt x="3660" y="10383"/>
                    <a:pt x="6367" y="11109"/>
                    <a:pt x="6367" y="11109"/>
                  </a:cubicBezTo>
                  <a:cubicBezTo>
                    <a:pt x="6567" y="11009"/>
                    <a:pt x="6793" y="10884"/>
                    <a:pt x="6993" y="10784"/>
                  </a:cubicBezTo>
                  <a:cubicBezTo>
                    <a:pt x="6993" y="10784"/>
                    <a:pt x="3134" y="8603"/>
                    <a:pt x="3134" y="5044"/>
                  </a:cubicBezTo>
                  <a:cubicBezTo>
                    <a:pt x="3134" y="4518"/>
                    <a:pt x="3468" y="3606"/>
                    <a:pt x="4170" y="3606"/>
                  </a:cubicBezTo>
                  <a:cubicBezTo>
                    <a:pt x="4572" y="3606"/>
                    <a:pt x="5093" y="3904"/>
                    <a:pt x="5740" y="4743"/>
                  </a:cubicBezTo>
                  <a:cubicBezTo>
                    <a:pt x="7620" y="7450"/>
                    <a:pt x="7720" y="10383"/>
                    <a:pt x="7720" y="10383"/>
                  </a:cubicBezTo>
                  <a:cubicBezTo>
                    <a:pt x="8146" y="10157"/>
                    <a:pt x="8572" y="10057"/>
                    <a:pt x="8973" y="9856"/>
                  </a:cubicBezTo>
                  <a:cubicBezTo>
                    <a:pt x="8973" y="9756"/>
                    <a:pt x="9199" y="5144"/>
                    <a:pt x="7094" y="2438"/>
                  </a:cubicBezTo>
                  <a:cubicBezTo>
                    <a:pt x="5836" y="719"/>
                    <a:pt x="4033" y="0"/>
                    <a:pt x="2698" y="0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691;p42"/>
            <p:cNvSpPr/>
            <p:nvPr/>
          </p:nvSpPr>
          <p:spPr>
            <a:xfrm flipH="1">
              <a:off x="2428075" y="3481078"/>
              <a:ext cx="950550" cy="347925"/>
            </a:xfrm>
            <a:custGeom>
              <a:avLst/>
              <a:gdLst/>
              <a:ahLst/>
              <a:cxnLst/>
              <a:rect l="l" t="t" r="r" b="b"/>
              <a:pathLst>
                <a:path w="38022" h="13917" extrusionOk="0">
                  <a:moveTo>
                    <a:pt x="27026" y="1"/>
                  </a:moveTo>
                  <a:cubicBezTo>
                    <a:pt x="21519" y="1"/>
                    <a:pt x="15120" y="1468"/>
                    <a:pt x="12232" y="2209"/>
                  </a:cubicBezTo>
                  <a:cubicBezTo>
                    <a:pt x="11101" y="2526"/>
                    <a:pt x="10103" y="2648"/>
                    <a:pt x="9237" y="2648"/>
                  </a:cubicBezTo>
                  <a:cubicBezTo>
                    <a:pt x="6339" y="2648"/>
                    <a:pt x="4913" y="1282"/>
                    <a:pt x="4913" y="1282"/>
                  </a:cubicBezTo>
                  <a:cubicBezTo>
                    <a:pt x="4713" y="1808"/>
                    <a:pt x="4186" y="2334"/>
                    <a:pt x="3660" y="2835"/>
                  </a:cubicBezTo>
                  <a:cubicBezTo>
                    <a:pt x="2833" y="3462"/>
                    <a:pt x="1780" y="4214"/>
                    <a:pt x="628" y="4941"/>
                  </a:cubicBezTo>
                  <a:cubicBezTo>
                    <a:pt x="427" y="5041"/>
                    <a:pt x="201" y="5141"/>
                    <a:pt x="1" y="5241"/>
                  </a:cubicBezTo>
                  <a:cubicBezTo>
                    <a:pt x="1" y="5241"/>
                    <a:pt x="614" y="13917"/>
                    <a:pt x="7388" y="13917"/>
                  </a:cubicBezTo>
                  <a:cubicBezTo>
                    <a:pt x="7465" y="13917"/>
                    <a:pt x="7542" y="13915"/>
                    <a:pt x="7620" y="13913"/>
                  </a:cubicBezTo>
                  <a:cubicBezTo>
                    <a:pt x="14613" y="13713"/>
                    <a:pt x="20051" y="9001"/>
                    <a:pt x="25590" y="8074"/>
                  </a:cubicBezTo>
                  <a:cubicBezTo>
                    <a:pt x="26923" y="7847"/>
                    <a:pt x="28154" y="7746"/>
                    <a:pt x="29281" y="7746"/>
                  </a:cubicBezTo>
                  <a:cubicBezTo>
                    <a:pt x="33899" y="7746"/>
                    <a:pt x="36769" y="9453"/>
                    <a:pt x="37695" y="11307"/>
                  </a:cubicBezTo>
                  <a:cubicBezTo>
                    <a:pt x="38021" y="10154"/>
                    <a:pt x="38021" y="8800"/>
                    <a:pt x="37796" y="7447"/>
                  </a:cubicBezTo>
                  <a:cubicBezTo>
                    <a:pt x="37495" y="5968"/>
                    <a:pt x="36868" y="4414"/>
                    <a:pt x="35715" y="2835"/>
                  </a:cubicBezTo>
                  <a:cubicBezTo>
                    <a:pt x="34219" y="703"/>
                    <a:pt x="30836" y="1"/>
                    <a:pt x="27026" y="1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692;p42"/>
            <p:cNvSpPr/>
            <p:nvPr/>
          </p:nvSpPr>
          <p:spPr>
            <a:xfrm flipH="1">
              <a:off x="3132975" y="2776103"/>
              <a:ext cx="807050" cy="681875"/>
            </a:xfrm>
            <a:custGeom>
              <a:avLst/>
              <a:gdLst/>
              <a:ahLst/>
              <a:cxnLst/>
              <a:rect l="l" t="t" r="r" b="b"/>
              <a:pathLst>
                <a:path w="32282" h="27275" extrusionOk="0">
                  <a:moveTo>
                    <a:pt x="27843" y="2659"/>
                  </a:moveTo>
                  <a:cubicBezTo>
                    <a:pt x="28256" y="2659"/>
                    <a:pt x="28628" y="2764"/>
                    <a:pt x="28923" y="2964"/>
                  </a:cubicBezTo>
                  <a:cubicBezTo>
                    <a:pt x="29675" y="3465"/>
                    <a:pt x="29249" y="7350"/>
                    <a:pt x="22783" y="9330"/>
                  </a:cubicBezTo>
                  <a:cubicBezTo>
                    <a:pt x="22751" y="9337"/>
                    <a:pt x="22722" y="9341"/>
                    <a:pt x="22695" y="9341"/>
                  </a:cubicBezTo>
                  <a:cubicBezTo>
                    <a:pt x="22357" y="9341"/>
                    <a:pt x="22357" y="8804"/>
                    <a:pt x="22357" y="8804"/>
                  </a:cubicBezTo>
                  <a:cubicBezTo>
                    <a:pt x="22457" y="8478"/>
                    <a:pt x="23409" y="5771"/>
                    <a:pt x="24963" y="4217"/>
                  </a:cubicBezTo>
                  <a:cubicBezTo>
                    <a:pt x="25885" y="3141"/>
                    <a:pt x="26959" y="2659"/>
                    <a:pt x="27843" y="2659"/>
                  </a:cubicBezTo>
                  <a:close/>
                  <a:moveTo>
                    <a:pt x="29720" y="0"/>
                  </a:moveTo>
                  <a:cubicBezTo>
                    <a:pt x="28056" y="0"/>
                    <a:pt x="25548" y="696"/>
                    <a:pt x="23911" y="2112"/>
                  </a:cubicBezTo>
                  <a:cubicBezTo>
                    <a:pt x="22457" y="3465"/>
                    <a:pt x="21730" y="6097"/>
                    <a:pt x="21404" y="7450"/>
                  </a:cubicBezTo>
                  <a:cubicBezTo>
                    <a:pt x="19523" y="6065"/>
                    <a:pt x="17234" y="5476"/>
                    <a:pt x="14979" y="5476"/>
                  </a:cubicBezTo>
                  <a:cubicBezTo>
                    <a:pt x="13479" y="5476"/>
                    <a:pt x="11994" y="5737"/>
                    <a:pt x="10652" y="6197"/>
                  </a:cubicBezTo>
                  <a:cubicBezTo>
                    <a:pt x="10251" y="6398"/>
                    <a:pt x="9825" y="6498"/>
                    <a:pt x="9399" y="6724"/>
                  </a:cubicBezTo>
                  <a:cubicBezTo>
                    <a:pt x="9098" y="6824"/>
                    <a:pt x="8873" y="6924"/>
                    <a:pt x="8672" y="7125"/>
                  </a:cubicBezTo>
                  <a:cubicBezTo>
                    <a:pt x="8472" y="7225"/>
                    <a:pt x="8246" y="7350"/>
                    <a:pt x="8046" y="7450"/>
                  </a:cubicBezTo>
                  <a:cubicBezTo>
                    <a:pt x="7219" y="7977"/>
                    <a:pt x="6592" y="8603"/>
                    <a:pt x="6066" y="9330"/>
                  </a:cubicBezTo>
                  <a:cubicBezTo>
                    <a:pt x="3033" y="13190"/>
                    <a:pt x="5013" y="18102"/>
                    <a:pt x="3234" y="21435"/>
                  </a:cubicBezTo>
                  <a:cubicBezTo>
                    <a:pt x="1479" y="24769"/>
                    <a:pt x="1" y="26147"/>
                    <a:pt x="1" y="26974"/>
                  </a:cubicBezTo>
                  <a:cubicBezTo>
                    <a:pt x="101" y="26974"/>
                    <a:pt x="101" y="27175"/>
                    <a:pt x="226" y="27275"/>
                  </a:cubicBezTo>
                  <a:cubicBezTo>
                    <a:pt x="7419" y="26448"/>
                    <a:pt x="6592" y="14643"/>
                    <a:pt x="16818" y="11410"/>
                  </a:cubicBezTo>
                  <a:cubicBezTo>
                    <a:pt x="18233" y="10918"/>
                    <a:pt x="19481" y="10738"/>
                    <a:pt x="20548" y="10738"/>
                  </a:cubicBezTo>
                  <a:cubicBezTo>
                    <a:pt x="23337" y="10738"/>
                    <a:pt x="24891" y="11964"/>
                    <a:pt x="24963" y="12037"/>
                  </a:cubicBezTo>
                  <a:cubicBezTo>
                    <a:pt x="24662" y="11410"/>
                    <a:pt x="24437" y="10784"/>
                    <a:pt x="24036" y="10257"/>
                  </a:cubicBezTo>
                  <a:cubicBezTo>
                    <a:pt x="25289" y="10157"/>
                    <a:pt x="27169" y="9731"/>
                    <a:pt x="28923" y="8478"/>
                  </a:cubicBezTo>
                  <a:cubicBezTo>
                    <a:pt x="32282" y="6097"/>
                    <a:pt x="32181" y="1285"/>
                    <a:pt x="31329" y="458"/>
                  </a:cubicBezTo>
                  <a:cubicBezTo>
                    <a:pt x="31097" y="154"/>
                    <a:pt x="30502" y="0"/>
                    <a:pt x="29720" y="0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693;p42"/>
            <p:cNvSpPr/>
            <p:nvPr/>
          </p:nvSpPr>
          <p:spPr>
            <a:xfrm flipH="1">
              <a:off x="3864175" y="3423653"/>
              <a:ext cx="90750" cy="69325"/>
            </a:xfrm>
            <a:custGeom>
              <a:avLst/>
              <a:gdLst/>
              <a:ahLst/>
              <a:cxnLst/>
              <a:rect l="l" t="t" r="r" b="b"/>
              <a:pathLst>
                <a:path w="3630" h="2773" extrusionOk="0">
                  <a:moveTo>
                    <a:pt x="2509" y="0"/>
                  </a:moveTo>
                  <a:cubicBezTo>
                    <a:pt x="1746" y="0"/>
                    <a:pt x="542" y="264"/>
                    <a:pt x="396" y="646"/>
                  </a:cubicBezTo>
                  <a:cubicBezTo>
                    <a:pt x="1" y="1623"/>
                    <a:pt x="879" y="2773"/>
                    <a:pt x="1929" y="2773"/>
                  </a:cubicBezTo>
                  <a:cubicBezTo>
                    <a:pt x="2010" y="2773"/>
                    <a:pt x="2093" y="2766"/>
                    <a:pt x="2176" y="2751"/>
                  </a:cubicBezTo>
                  <a:cubicBezTo>
                    <a:pt x="3629" y="2626"/>
                    <a:pt x="3429" y="345"/>
                    <a:pt x="3103" y="120"/>
                  </a:cubicBezTo>
                  <a:cubicBezTo>
                    <a:pt x="3021" y="38"/>
                    <a:pt x="2796" y="0"/>
                    <a:pt x="2509" y="0"/>
                  </a:cubicBezTo>
                  <a:close/>
                </a:path>
              </a:pathLst>
            </a:custGeom>
            <a:solidFill>
              <a:srgbClr val="2A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694;p42"/>
            <p:cNvSpPr/>
            <p:nvPr/>
          </p:nvSpPr>
          <p:spPr>
            <a:xfrm flipH="1">
              <a:off x="3498900" y="3353953"/>
              <a:ext cx="122200" cy="122825"/>
            </a:xfrm>
            <a:custGeom>
              <a:avLst/>
              <a:gdLst/>
              <a:ahLst/>
              <a:cxnLst/>
              <a:rect l="l" t="t" r="r" b="b"/>
              <a:pathLst>
                <a:path w="4888" h="4913" extrusionOk="0">
                  <a:moveTo>
                    <a:pt x="2382" y="1"/>
                  </a:moveTo>
                  <a:cubicBezTo>
                    <a:pt x="1028" y="1"/>
                    <a:pt x="1" y="1153"/>
                    <a:pt x="1" y="2507"/>
                  </a:cubicBezTo>
                  <a:cubicBezTo>
                    <a:pt x="1" y="3760"/>
                    <a:pt x="1028" y="4913"/>
                    <a:pt x="2382" y="4913"/>
                  </a:cubicBezTo>
                  <a:cubicBezTo>
                    <a:pt x="3760" y="4913"/>
                    <a:pt x="4888" y="3760"/>
                    <a:pt x="4888" y="2507"/>
                  </a:cubicBezTo>
                  <a:cubicBezTo>
                    <a:pt x="4888" y="1153"/>
                    <a:pt x="3760" y="1"/>
                    <a:pt x="2382" y="1"/>
                  </a:cubicBezTo>
                  <a:close/>
                </a:path>
              </a:pathLst>
            </a:custGeom>
            <a:solidFill>
              <a:srgbClr val="FF7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695;p42"/>
            <p:cNvSpPr/>
            <p:nvPr/>
          </p:nvSpPr>
          <p:spPr>
            <a:xfrm flipH="1">
              <a:off x="3644875" y="3304453"/>
              <a:ext cx="44525" cy="59550"/>
            </a:xfrm>
            <a:custGeom>
              <a:avLst/>
              <a:gdLst/>
              <a:ahLst/>
              <a:cxnLst/>
              <a:rect l="l" t="t" r="r" b="b"/>
              <a:pathLst>
                <a:path w="1781" h="2382" extrusionOk="0">
                  <a:moveTo>
                    <a:pt x="853" y="1"/>
                  </a:moveTo>
                  <a:cubicBezTo>
                    <a:pt x="427" y="1"/>
                    <a:pt x="1" y="502"/>
                    <a:pt x="1" y="1254"/>
                  </a:cubicBezTo>
                  <a:cubicBezTo>
                    <a:pt x="1" y="1880"/>
                    <a:pt x="427" y="2382"/>
                    <a:pt x="853" y="2382"/>
                  </a:cubicBezTo>
                  <a:cubicBezTo>
                    <a:pt x="1354" y="2382"/>
                    <a:pt x="1780" y="1880"/>
                    <a:pt x="1780" y="1254"/>
                  </a:cubicBezTo>
                  <a:cubicBezTo>
                    <a:pt x="1780" y="502"/>
                    <a:pt x="1354" y="1"/>
                    <a:pt x="853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696;p42"/>
            <p:cNvSpPr/>
            <p:nvPr/>
          </p:nvSpPr>
          <p:spPr>
            <a:xfrm flipH="1">
              <a:off x="3665550" y="3289703"/>
              <a:ext cx="39500" cy="35450"/>
            </a:xfrm>
            <a:custGeom>
              <a:avLst/>
              <a:gdLst/>
              <a:ahLst/>
              <a:cxnLst/>
              <a:rect l="l" t="t" r="r" b="b"/>
              <a:pathLst>
                <a:path w="1580" h="1418" extrusionOk="0">
                  <a:moveTo>
                    <a:pt x="177" y="0"/>
                  </a:moveTo>
                  <a:cubicBezTo>
                    <a:pt x="150" y="0"/>
                    <a:pt x="126" y="19"/>
                    <a:pt x="100" y="64"/>
                  </a:cubicBezTo>
                  <a:cubicBezTo>
                    <a:pt x="0" y="365"/>
                    <a:pt x="426" y="1418"/>
                    <a:pt x="1053" y="1418"/>
                  </a:cubicBezTo>
                  <a:cubicBezTo>
                    <a:pt x="1479" y="1317"/>
                    <a:pt x="1579" y="791"/>
                    <a:pt x="1479" y="691"/>
                  </a:cubicBezTo>
                  <a:cubicBezTo>
                    <a:pt x="1354" y="591"/>
                    <a:pt x="1153" y="691"/>
                    <a:pt x="953" y="465"/>
                  </a:cubicBezTo>
                  <a:cubicBezTo>
                    <a:pt x="451" y="305"/>
                    <a:pt x="287" y="0"/>
                    <a:pt x="177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697;p42"/>
            <p:cNvSpPr/>
            <p:nvPr/>
          </p:nvSpPr>
          <p:spPr>
            <a:xfrm flipH="1">
              <a:off x="3671675" y="2977103"/>
              <a:ext cx="62200" cy="34925"/>
            </a:xfrm>
            <a:custGeom>
              <a:avLst/>
              <a:gdLst/>
              <a:ahLst/>
              <a:cxnLst/>
              <a:rect l="l" t="t" r="r" b="b"/>
              <a:pathLst>
                <a:path w="2488" h="1397" extrusionOk="0">
                  <a:moveTo>
                    <a:pt x="1617" y="1"/>
                  </a:moveTo>
                  <a:cubicBezTo>
                    <a:pt x="1480" y="1"/>
                    <a:pt x="1325" y="13"/>
                    <a:pt x="1153" y="37"/>
                  </a:cubicBezTo>
                  <a:cubicBezTo>
                    <a:pt x="426" y="137"/>
                    <a:pt x="0" y="864"/>
                    <a:pt x="527" y="1290"/>
                  </a:cubicBezTo>
                  <a:cubicBezTo>
                    <a:pt x="606" y="1365"/>
                    <a:pt x="725" y="1397"/>
                    <a:pt x="864" y="1397"/>
                  </a:cubicBezTo>
                  <a:cubicBezTo>
                    <a:pt x="1474" y="1397"/>
                    <a:pt x="2488" y="785"/>
                    <a:pt x="2406" y="438"/>
                  </a:cubicBezTo>
                  <a:cubicBezTo>
                    <a:pt x="2330" y="132"/>
                    <a:pt x="2063" y="1"/>
                    <a:pt x="1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698;p42"/>
            <p:cNvSpPr/>
            <p:nvPr/>
          </p:nvSpPr>
          <p:spPr>
            <a:xfrm flipH="1">
              <a:off x="3551250" y="2943603"/>
              <a:ext cx="88650" cy="29475"/>
            </a:xfrm>
            <a:custGeom>
              <a:avLst/>
              <a:gdLst/>
              <a:ahLst/>
              <a:cxnLst/>
              <a:rect l="l" t="t" r="r" b="b"/>
              <a:pathLst>
                <a:path w="3546" h="1179" extrusionOk="0">
                  <a:moveTo>
                    <a:pt x="1917" y="0"/>
                  </a:moveTo>
                  <a:cubicBezTo>
                    <a:pt x="1336" y="0"/>
                    <a:pt x="759" y="81"/>
                    <a:pt x="527" y="224"/>
                  </a:cubicBezTo>
                  <a:cubicBezTo>
                    <a:pt x="1" y="425"/>
                    <a:pt x="853" y="951"/>
                    <a:pt x="1254" y="1151"/>
                  </a:cubicBezTo>
                  <a:cubicBezTo>
                    <a:pt x="1316" y="1169"/>
                    <a:pt x="1408" y="1178"/>
                    <a:pt x="1520" y="1178"/>
                  </a:cubicBezTo>
                  <a:cubicBezTo>
                    <a:pt x="2183" y="1178"/>
                    <a:pt x="3545" y="875"/>
                    <a:pt x="3459" y="425"/>
                  </a:cubicBezTo>
                  <a:cubicBezTo>
                    <a:pt x="3403" y="130"/>
                    <a:pt x="2656" y="0"/>
                    <a:pt x="1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699;p42"/>
            <p:cNvSpPr/>
            <p:nvPr/>
          </p:nvSpPr>
          <p:spPr>
            <a:xfrm flipH="1">
              <a:off x="3430975" y="2959528"/>
              <a:ext cx="67950" cy="33850"/>
            </a:xfrm>
            <a:custGeom>
              <a:avLst/>
              <a:gdLst/>
              <a:ahLst/>
              <a:cxnLst/>
              <a:rect l="l" t="t" r="r" b="b"/>
              <a:pathLst>
                <a:path w="2718" h="1354" extrusionOk="0">
                  <a:moveTo>
                    <a:pt x="805" y="1"/>
                  </a:moveTo>
                  <a:cubicBezTo>
                    <a:pt x="745" y="1"/>
                    <a:pt x="685" y="5"/>
                    <a:pt x="627" y="13"/>
                  </a:cubicBezTo>
                  <a:cubicBezTo>
                    <a:pt x="1" y="113"/>
                    <a:pt x="226" y="1141"/>
                    <a:pt x="753" y="1266"/>
                  </a:cubicBezTo>
                  <a:cubicBezTo>
                    <a:pt x="972" y="1310"/>
                    <a:pt x="1295" y="1354"/>
                    <a:pt x="1607" y="1354"/>
                  </a:cubicBezTo>
                  <a:cubicBezTo>
                    <a:pt x="2011" y="1354"/>
                    <a:pt x="2394" y="1281"/>
                    <a:pt x="2507" y="1041"/>
                  </a:cubicBezTo>
                  <a:cubicBezTo>
                    <a:pt x="2717" y="760"/>
                    <a:pt x="1642" y="1"/>
                    <a:pt x="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700;p42"/>
            <p:cNvSpPr/>
            <p:nvPr/>
          </p:nvSpPr>
          <p:spPr>
            <a:xfrm flipH="1">
              <a:off x="3512575" y="2990453"/>
              <a:ext cx="64650" cy="37750"/>
            </a:xfrm>
            <a:custGeom>
              <a:avLst/>
              <a:gdLst/>
              <a:ahLst/>
              <a:cxnLst/>
              <a:rect l="l" t="t" r="r" b="b"/>
              <a:pathLst>
                <a:path w="2586" h="1510" extrusionOk="0">
                  <a:moveTo>
                    <a:pt x="1588" y="0"/>
                  </a:moveTo>
                  <a:cubicBezTo>
                    <a:pt x="1522" y="0"/>
                    <a:pt x="1452" y="9"/>
                    <a:pt x="1378" y="29"/>
                  </a:cubicBezTo>
                  <a:cubicBezTo>
                    <a:pt x="1053" y="29"/>
                    <a:pt x="0" y="1057"/>
                    <a:pt x="326" y="1383"/>
                  </a:cubicBezTo>
                  <a:cubicBezTo>
                    <a:pt x="416" y="1473"/>
                    <a:pt x="575" y="1509"/>
                    <a:pt x="764" y="1509"/>
                  </a:cubicBezTo>
                  <a:cubicBezTo>
                    <a:pt x="1203" y="1509"/>
                    <a:pt x="1807" y="1315"/>
                    <a:pt x="2105" y="1157"/>
                  </a:cubicBezTo>
                  <a:cubicBezTo>
                    <a:pt x="2585" y="974"/>
                    <a:pt x="2273" y="0"/>
                    <a:pt x="1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701;p42"/>
            <p:cNvSpPr/>
            <p:nvPr/>
          </p:nvSpPr>
          <p:spPr>
            <a:xfrm flipH="1">
              <a:off x="3587225" y="2994528"/>
              <a:ext cx="60175" cy="29125"/>
            </a:xfrm>
            <a:custGeom>
              <a:avLst/>
              <a:gdLst/>
              <a:ahLst/>
              <a:cxnLst/>
              <a:rect l="l" t="t" r="r" b="b"/>
              <a:pathLst>
                <a:path w="2407" h="1165" extrusionOk="0">
                  <a:moveTo>
                    <a:pt x="1088" y="1"/>
                  </a:moveTo>
                  <a:cubicBezTo>
                    <a:pt x="883" y="1"/>
                    <a:pt x="710" y="25"/>
                    <a:pt x="627" y="67"/>
                  </a:cubicBezTo>
                  <a:cubicBezTo>
                    <a:pt x="100" y="267"/>
                    <a:pt x="0" y="693"/>
                    <a:pt x="100" y="994"/>
                  </a:cubicBezTo>
                  <a:cubicBezTo>
                    <a:pt x="176" y="1117"/>
                    <a:pt x="312" y="1165"/>
                    <a:pt x="476" y="1165"/>
                  </a:cubicBezTo>
                  <a:cubicBezTo>
                    <a:pt x="745" y="1165"/>
                    <a:pt x="1088" y="1034"/>
                    <a:pt x="1353" y="894"/>
                  </a:cubicBezTo>
                  <a:cubicBezTo>
                    <a:pt x="1779" y="794"/>
                    <a:pt x="2406" y="367"/>
                    <a:pt x="1980" y="167"/>
                  </a:cubicBezTo>
                  <a:cubicBezTo>
                    <a:pt x="1730" y="50"/>
                    <a:pt x="1378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702;p42"/>
            <p:cNvSpPr/>
            <p:nvPr/>
          </p:nvSpPr>
          <p:spPr>
            <a:xfrm flipH="1">
              <a:off x="3582225" y="3034153"/>
              <a:ext cx="33850" cy="27225"/>
            </a:xfrm>
            <a:custGeom>
              <a:avLst/>
              <a:gdLst/>
              <a:ahLst/>
              <a:cxnLst/>
              <a:rect l="l" t="t" r="r" b="b"/>
              <a:pathLst>
                <a:path w="1354" h="1089" extrusionOk="0">
                  <a:moveTo>
                    <a:pt x="1045" y="1"/>
                  </a:moveTo>
                  <a:cubicBezTo>
                    <a:pt x="664" y="1"/>
                    <a:pt x="100" y="342"/>
                    <a:pt x="100" y="562"/>
                  </a:cubicBezTo>
                  <a:cubicBezTo>
                    <a:pt x="0" y="787"/>
                    <a:pt x="301" y="1088"/>
                    <a:pt x="727" y="1088"/>
                  </a:cubicBezTo>
                  <a:cubicBezTo>
                    <a:pt x="1153" y="1088"/>
                    <a:pt x="1354" y="361"/>
                    <a:pt x="1354" y="161"/>
                  </a:cubicBezTo>
                  <a:cubicBezTo>
                    <a:pt x="1300" y="47"/>
                    <a:pt x="1185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703;p42"/>
            <p:cNvSpPr/>
            <p:nvPr/>
          </p:nvSpPr>
          <p:spPr>
            <a:xfrm flipH="1">
              <a:off x="2731350" y="2975503"/>
              <a:ext cx="15675" cy="41375"/>
            </a:xfrm>
            <a:custGeom>
              <a:avLst/>
              <a:gdLst/>
              <a:ahLst/>
              <a:cxnLst/>
              <a:rect l="l" t="t" r="r" b="b"/>
              <a:pathLst>
                <a:path w="627" h="1655" extrusionOk="0">
                  <a:moveTo>
                    <a:pt x="326" y="1"/>
                  </a:moveTo>
                  <a:lnTo>
                    <a:pt x="326" y="101"/>
                  </a:lnTo>
                  <a:lnTo>
                    <a:pt x="326" y="301"/>
                  </a:lnTo>
                  <a:cubicBezTo>
                    <a:pt x="326" y="402"/>
                    <a:pt x="226" y="627"/>
                    <a:pt x="226" y="828"/>
                  </a:cubicBezTo>
                  <a:cubicBezTo>
                    <a:pt x="226" y="928"/>
                    <a:pt x="226" y="1028"/>
                    <a:pt x="126" y="1028"/>
                  </a:cubicBezTo>
                  <a:lnTo>
                    <a:pt x="126" y="1254"/>
                  </a:lnTo>
                  <a:cubicBezTo>
                    <a:pt x="126" y="1354"/>
                    <a:pt x="0" y="1354"/>
                    <a:pt x="0" y="1454"/>
                  </a:cubicBezTo>
                  <a:lnTo>
                    <a:pt x="0" y="1555"/>
                  </a:lnTo>
                  <a:cubicBezTo>
                    <a:pt x="0" y="1555"/>
                    <a:pt x="0" y="1655"/>
                    <a:pt x="126" y="1655"/>
                  </a:cubicBezTo>
                  <a:lnTo>
                    <a:pt x="126" y="1555"/>
                  </a:lnTo>
                  <a:cubicBezTo>
                    <a:pt x="226" y="1555"/>
                    <a:pt x="326" y="1555"/>
                    <a:pt x="326" y="1454"/>
                  </a:cubicBezTo>
                  <a:cubicBezTo>
                    <a:pt x="527" y="1354"/>
                    <a:pt x="627" y="1128"/>
                    <a:pt x="627" y="928"/>
                  </a:cubicBezTo>
                  <a:lnTo>
                    <a:pt x="627" y="301"/>
                  </a:lnTo>
                  <a:cubicBezTo>
                    <a:pt x="627" y="101"/>
                    <a:pt x="527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704;p42"/>
            <p:cNvSpPr/>
            <p:nvPr/>
          </p:nvSpPr>
          <p:spPr>
            <a:xfrm flipH="1">
              <a:off x="2702525" y="2988028"/>
              <a:ext cx="18200" cy="42025"/>
            </a:xfrm>
            <a:custGeom>
              <a:avLst/>
              <a:gdLst/>
              <a:ahLst/>
              <a:cxnLst/>
              <a:rect l="l" t="t" r="r" b="b"/>
              <a:pathLst>
                <a:path w="728" h="1681" extrusionOk="0">
                  <a:moveTo>
                    <a:pt x="527" y="1"/>
                  </a:moveTo>
                  <a:cubicBezTo>
                    <a:pt x="427" y="1"/>
                    <a:pt x="427" y="1"/>
                    <a:pt x="427" y="126"/>
                  </a:cubicBezTo>
                  <a:cubicBezTo>
                    <a:pt x="427" y="126"/>
                    <a:pt x="327" y="226"/>
                    <a:pt x="327" y="327"/>
                  </a:cubicBezTo>
                  <a:cubicBezTo>
                    <a:pt x="327" y="427"/>
                    <a:pt x="327" y="627"/>
                    <a:pt x="201" y="853"/>
                  </a:cubicBezTo>
                  <a:cubicBezTo>
                    <a:pt x="201" y="1054"/>
                    <a:pt x="201" y="1254"/>
                    <a:pt x="101" y="1379"/>
                  </a:cubicBezTo>
                  <a:lnTo>
                    <a:pt x="101" y="1480"/>
                  </a:lnTo>
                  <a:lnTo>
                    <a:pt x="1" y="1580"/>
                  </a:lnTo>
                  <a:cubicBezTo>
                    <a:pt x="1" y="1680"/>
                    <a:pt x="101" y="1680"/>
                    <a:pt x="101" y="1680"/>
                  </a:cubicBezTo>
                  <a:lnTo>
                    <a:pt x="201" y="1680"/>
                  </a:lnTo>
                  <a:cubicBezTo>
                    <a:pt x="201" y="1580"/>
                    <a:pt x="327" y="1580"/>
                    <a:pt x="427" y="1480"/>
                  </a:cubicBezTo>
                  <a:cubicBezTo>
                    <a:pt x="527" y="1379"/>
                    <a:pt x="627" y="1154"/>
                    <a:pt x="627" y="953"/>
                  </a:cubicBezTo>
                  <a:cubicBezTo>
                    <a:pt x="728" y="753"/>
                    <a:pt x="627" y="527"/>
                    <a:pt x="627" y="327"/>
                  </a:cubicBezTo>
                  <a:cubicBezTo>
                    <a:pt x="627" y="126"/>
                    <a:pt x="527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705;p42"/>
            <p:cNvSpPr/>
            <p:nvPr/>
          </p:nvSpPr>
          <p:spPr>
            <a:xfrm flipH="1">
              <a:off x="2671200" y="2991178"/>
              <a:ext cx="23200" cy="54525"/>
            </a:xfrm>
            <a:custGeom>
              <a:avLst/>
              <a:gdLst/>
              <a:ahLst/>
              <a:cxnLst/>
              <a:rect l="l" t="t" r="r" b="b"/>
              <a:pathLst>
                <a:path w="928" h="2181" extrusionOk="0">
                  <a:moveTo>
                    <a:pt x="727" y="0"/>
                  </a:moveTo>
                  <a:cubicBezTo>
                    <a:pt x="727" y="0"/>
                    <a:pt x="727" y="201"/>
                    <a:pt x="627" y="401"/>
                  </a:cubicBezTo>
                  <a:cubicBezTo>
                    <a:pt x="527" y="627"/>
                    <a:pt x="402" y="827"/>
                    <a:pt x="402" y="1128"/>
                  </a:cubicBezTo>
                  <a:cubicBezTo>
                    <a:pt x="301" y="1354"/>
                    <a:pt x="201" y="1554"/>
                    <a:pt x="201" y="1755"/>
                  </a:cubicBezTo>
                  <a:cubicBezTo>
                    <a:pt x="101" y="1880"/>
                    <a:pt x="101" y="1980"/>
                    <a:pt x="101" y="1980"/>
                  </a:cubicBezTo>
                  <a:lnTo>
                    <a:pt x="1" y="2080"/>
                  </a:lnTo>
                  <a:lnTo>
                    <a:pt x="1" y="2181"/>
                  </a:lnTo>
                  <a:lnTo>
                    <a:pt x="201" y="2181"/>
                  </a:lnTo>
                  <a:lnTo>
                    <a:pt x="301" y="2080"/>
                  </a:lnTo>
                  <a:cubicBezTo>
                    <a:pt x="402" y="2080"/>
                    <a:pt x="402" y="1980"/>
                    <a:pt x="402" y="1980"/>
                  </a:cubicBezTo>
                  <a:cubicBezTo>
                    <a:pt x="627" y="1755"/>
                    <a:pt x="727" y="1454"/>
                    <a:pt x="828" y="1253"/>
                  </a:cubicBezTo>
                  <a:cubicBezTo>
                    <a:pt x="828" y="928"/>
                    <a:pt x="928" y="627"/>
                    <a:pt x="928" y="401"/>
                  </a:cubicBezTo>
                  <a:lnTo>
                    <a:pt x="928" y="10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706;p42"/>
            <p:cNvSpPr/>
            <p:nvPr/>
          </p:nvSpPr>
          <p:spPr>
            <a:xfrm flipH="1">
              <a:off x="2649900" y="3016853"/>
              <a:ext cx="26325" cy="44525"/>
            </a:xfrm>
            <a:custGeom>
              <a:avLst/>
              <a:gdLst/>
              <a:ahLst/>
              <a:cxnLst/>
              <a:rect l="l" t="t" r="r" b="b"/>
              <a:pathLst>
                <a:path w="1053" h="1781" extrusionOk="0">
                  <a:moveTo>
                    <a:pt x="827" y="1"/>
                  </a:moveTo>
                  <a:cubicBezTo>
                    <a:pt x="827" y="1"/>
                    <a:pt x="727" y="101"/>
                    <a:pt x="727" y="327"/>
                  </a:cubicBezTo>
                  <a:cubicBezTo>
                    <a:pt x="627" y="527"/>
                    <a:pt x="527" y="728"/>
                    <a:pt x="527" y="953"/>
                  </a:cubicBezTo>
                  <a:cubicBezTo>
                    <a:pt x="426" y="1154"/>
                    <a:pt x="301" y="1354"/>
                    <a:pt x="201" y="1479"/>
                  </a:cubicBezTo>
                  <a:lnTo>
                    <a:pt x="201" y="1580"/>
                  </a:lnTo>
                  <a:lnTo>
                    <a:pt x="101" y="1580"/>
                  </a:lnTo>
                  <a:lnTo>
                    <a:pt x="101" y="1680"/>
                  </a:lnTo>
                  <a:lnTo>
                    <a:pt x="0" y="1780"/>
                  </a:lnTo>
                  <a:lnTo>
                    <a:pt x="301" y="1780"/>
                  </a:lnTo>
                  <a:cubicBezTo>
                    <a:pt x="426" y="1780"/>
                    <a:pt x="426" y="1680"/>
                    <a:pt x="426" y="1680"/>
                  </a:cubicBezTo>
                  <a:cubicBezTo>
                    <a:pt x="527" y="1580"/>
                    <a:pt x="627" y="1479"/>
                    <a:pt x="727" y="1354"/>
                  </a:cubicBezTo>
                  <a:cubicBezTo>
                    <a:pt x="727" y="1254"/>
                    <a:pt x="827" y="1154"/>
                    <a:pt x="827" y="1053"/>
                  </a:cubicBezTo>
                  <a:cubicBezTo>
                    <a:pt x="928" y="853"/>
                    <a:pt x="928" y="627"/>
                    <a:pt x="1053" y="427"/>
                  </a:cubicBezTo>
                  <a:lnTo>
                    <a:pt x="1053" y="101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707;p42"/>
            <p:cNvSpPr/>
            <p:nvPr/>
          </p:nvSpPr>
          <p:spPr>
            <a:xfrm flipH="1">
              <a:off x="2631725" y="3045678"/>
              <a:ext cx="31350" cy="32475"/>
            </a:xfrm>
            <a:custGeom>
              <a:avLst/>
              <a:gdLst/>
              <a:ahLst/>
              <a:cxnLst/>
              <a:rect l="l" t="t" r="r" b="b"/>
              <a:pathLst>
                <a:path w="1254" h="1299" extrusionOk="0">
                  <a:moveTo>
                    <a:pt x="1154" y="1"/>
                  </a:moveTo>
                  <a:lnTo>
                    <a:pt x="928" y="201"/>
                  </a:lnTo>
                  <a:lnTo>
                    <a:pt x="527" y="627"/>
                  </a:lnTo>
                  <a:lnTo>
                    <a:pt x="201" y="953"/>
                  </a:lnTo>
                  <a:cubicBezTo>
                    <a:pt x="201" y="1053"/>
                    <a:pt x="101" y="1053"/>
                    <a:pt x="101" y="1053"/>
                  </a:cubicBezTo>
                  <a:lnTo>
                    <a:pt x="101" y="1154"/>
                  </a:lnTo>
                  <a:lnTo>
                    <a:pt x="1" y="1154"/>
                  </a:lnTo>
                  <a:cubicBezTo>
                    <a:pt x="1" y="1254"/>
                    <a:pt x="1" y="1254"/>
                    <a:pt x="101" y="1254"/>
                  </a:cubicBezTo>
                  <a:cubicBezTo>
                    <a:pt x="101" y="1254"/>
                    <a:pt x="145" y="1298"/>
                    <a:pt x="235" y="1298"/>
                  </a:cubicBezTo>
                  <a:cubicBezTo>
                    <a:pt x="279" y="1298"/>
                    <a:pt x="335" y="1287"/>
                    <a:pt x="402" y="1254"/>
                  </a:cubicBezTo>
                  <a:cubicBezTo>
                    <a:pt x="527" y="1154"/>
                    <a:pt x="727" y="1053"/>
                    <a:pt x="828" y="828"/>
                  </a:cubicBezTo>
                  <a:cubicBezTo>
                    <a:pt x="1028" y="727"/>
                    <a:pt x="1154" y="527"/>
                    <a:pt x="1254" y="326"/>
                  </a:cubicBezTo>
                  <a:lnTo>
                    <a:pt x="1254" y="101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708;p42"/>
            <p:cNvSpPr/>
            <p:nvPr/>
          </p:nvSpPr>
          <p:spPr>
            <a:xfrm flipH="1">
              <a:off x="2621700" y="3768753"/>
              <a:ext cx="195500" cy="770075"/>
            </a:xfrm>
            <a:custGeom>
              <a:avLst/>
              <a:gdLst/>
              <a:ahLst/>
              <a:cxnLst/>
              <a:rect l="l" t="t" r="r" b="b"/>
              <a:pathLst>
                <a:path w="7820" h="30803" extrusionOk="0">
                  <a:moveTo>
                    <a:pt x="2306" y="0"/>
                  </a:moveTo>
                  <a:cubicBezTo>
                    <a:pt x="2306" y="0"/>
                    <a:pt x="1980" y="526"/>
                    <a:pt x="1554" y="1354"/>
                  </a:cubicBezTo>
                  <a:cubicBezTo>
                    <a:pt x="1253" y="2206"/>
                    <a:pt x="627" y="3459"/>
                    <a:pt x="301" y="5013"/>
                  </a:cubicBezTo>
                  <a:cubicBezTo>
                    <a:pt x="100" y="5740"/>
                    <a:pt x="0" y="6692"/>
                    <a:pt x="0" y="7619"/>
                  </a:cubicBezTo>
                  <a:lnTo>
                    <a:pt x="0" y="8371"/>
                  </a:lnTo>
                  <a:lnTo>
                    <a:pt x="0" y="9098"/>
                  </a:lnTo>
                  <a:cubicBezTo>
                    <a:pt x="100" y="9298"/>
                    <a:pt x="100" y="9499"/>
                    <a:pt x="201" y="9724"/>
                  </a:cubicBezTo>
                  <a:lnTo>
                    <a:pt x="201" y="10126"/>
                  </a:lnTo>
                  <a:cubicBezTo>
                    <a:pt x="201" y="10251"/>
                    <a:pt x="301" y="10351"/>
                    <a:pt x="301" y="10552"/>
                  </a:cubicBezTo>
                  <a:cubicBezTo>
                    <a:pt x="627" y="11504"/>
                    <a:pt x="1153" y="12431"/>
                    <a:pt x="1679" y="13384"/>
                  </a:cubicBezTo>
                  <a:cubicBezTo>
                    <a:pt x="2306" y="14211"/>
                    <a:pt x="3033" y="15038"/>
                    <a:pt x="3760" y="15765"/>
                  </a:cubicBezTo>
                  <a:cubicBezTo>
                    <a:pt x="4486" y="16617"/>
                    <a:pt x="5314" y="17344"/>
                    <a:pt x="6065" y="17970"/>
                  </a:cubicBezTo>
                  <a:cubicBezTo>
                    <a:pt x="6466" y="18396"/>
                    <a:pt x="6792" y="18697"/>
                    <a:pt x="7093" y="19123"/>
                  </a:cubicBezTo>
                  <a:cubicBezTo>
                    <a:pt x="7193" y="19223"/>
                    <a:pt x="7319" y="19324"/>
                    <a:pt x="7319" y="19424"/>
                  </a:cubicBezTo>
                  <a:cubicBezTo>
                    <a:pt x="7419" y="19424"/>
                    <a:pt x="7419" y="19524"/>
                    <a:pt x="7419" y="19524"/>
                  </a:cubicBezTo>
                  <a:lnTo>
                    <a:pt x="7419" y="19649"/>
                  </a:lnTo>
                  <a:cubicBezTo>
                    <a:pt x="7419" y="19850"/>
                    <a:pt x="7419" y="20151"/>
                    <a:pt x="7319" y="20376"/>
                  </a:cubicBezTo>
                  <a:cubicBezTo>
                    <a:pt x="7193" y="21304"/>
                    <a:pt x="6892" y="22256"/>
                    <a:pt x="6692" y="23183"/>
                  </a:cubicBezTo>
                  <a:cubicBezTo>
                    <a:pt x="6366" y="24035"/>
                    <a:pt x="6166" y="24862"/>
                    <a:pt x="5940" y="25589"/>
                  </a:cubicBezTo>
                  <a:cubicBezTo>
                    <a:pt x="5439" y="27168"/>
                    <a:pt x="5113" y="28421"/>
                    <a:pt x="4812" y="29349"/>
                  </a:cubicBezTo>
                  <a:cubicBezTo>
                    <a:pt x="4587" y="30176"/>
                    <a:pt x="4386" y="30702"/>
                    <a:pt x="4386" y="30702"/>
                  </a:cubicBezTo>
                  <a:cubicBezTo>
                    <a:pt x="4386" y="30802"/>
                    <a:pt x="4486" y="30802"/>
                    <a:pt x="4486" y="30802"/>
                  </a:cubicBezTo>
                  <a:lnTo>
                    <a:pt x="4587" y="30802"/>
                  </a:lnTo>
                  <a:cubicBezTo>
                    <a:pt x="4587" y="30802"/>
                    <a:pt x="4812" y="30301"/>
                    <a:pt x="5013" y="29349"/>
                  </a:cubicBezTo>
                  <a:cubicBezTo>
                    <a:pt x="5314" y="28522"/>
                    <a:pt x="5740" y="27268"/>
                    <a:pt x="6266" y="25689"/>
                  </a:cubicBezTo>
                  <a:cubicBezTo>
                    <a:pt x="6466" y="24963"/>
                    <a:pt x="6692" y="24136"/>
                    <a:pt x="6993" y="23183"/>
                  </a:cubicBezTo>
                  <a:cubicBezTo>
                    <a:pt x="7193" y="22356"/>
                    <a:pt x="7519" y="21404"/>
                    <a:pt x="7720" y="20476"/>
                  </a:cubicBezTo>
                  <a:cubicBezTo>
                    <a:pt x="7820" y="20151"/>
                    <a:pt x="7820" y="19950"/>
                    <a:pt x="7820" y="19649"/>
                  </a:cubicBezTo>
                  <a:cubicBezTo>
                    <a:pt x="7820" y="19524"/>
                    <a:pt x="7820" y="19524"/>
                    <a:pt x="7720" y="19424"/>
                  </a:cubicBezTo>
                  <a:cubicBezTo>
                    <a:pt x="7720" y="19324"/>
                    <a:pt x="7720" y="19223"/>
                    <a:pt x="7619" y="19223"/>
                  </a:cubicBezTo>
                  <a:cubicBezTo>
                    <a:pt x="7619" y="19123"/>
                    <a:pt x="7519" y="19023"/>
                    <a:pt x="7419" y="18897"/>
                  </a:cubicBezTo>
                  <a:cubicBezTo>
                    <a:pt x="7093" y="18496"/>
                    <a:pt x="6692" y="18070"/>
                    <a:pt x="6366" y="17770"/>
                  </a:cubicBezTo>
                  <a:cubicBezTo>
                    <a:pt x="5539" y="17018"/>
                    <a:pt x="4812" y="16291"/>
                    <a:pt x="4060" y="15464"/>
                  </a:cubicBezTo>
                  <a:cubicBezTo>
                    <a:pt x="3334" y="14737"/>
                    <a:pt x="2607" y="14010"/>
                    <a:pt x="1980" y="13058"/>
                  </a:cubicBezTo>
                  <a:cubicBezTo>
                    <a:pt x="1454" y="12231"/>
                    <a:pt x="928" y="11379"/>
                    <a:pt x="727" y="10451"/>
                  </a:cubicBezTo>
                  <a:cubicBezTo>
                    <a:pt x="627" y="10251"/>
                    <a:pt x="627" y="10126"/>
                    <a:pt x="627" y="10025"/>
                  </a:cubicBezTo>
                  <a:lnTo>
                    <a:pt x="527" y="9724"/>
                  </a:lnTo>
                  <a:cubicBezTo>
                    <a:pt x="527" y="9399"/>
                    <a:pt x="426" y="9198"/>
                    <a:pt x="426" y="8998"/>
                  </a:cubicBezTo>
                  <a:cubicBezTo>
                    <a:pt x="426" y="8772"/>
                    <a:pt x="301" y="8572"/>
                    <a:pt x="301" y="8246"/>
                  </a:cubicBezTo>
                  <a:lnTo>
                    <a:pt x="301" y="7619"/>
                  </a:lnTo>
                  <a:cubicBezTo>
                    <a:pt x="301" y="6692"/>
                    <a:pt x="426" y="5865"/>
                    <a:pt x="627" y="5113"/>
                  </a:cubicBezTo>
                  <a:cubicBezTo>
                    <a:pt x="928" y="3559"/>
                    <a:pt x="1454" y="2306"/>
                    <a:pt x="1780" y="1479"/>
                  </a:cubicBezTo>
                  <a:cubicBezTo>
                    <a:pt x="2181" y="627"/>
                    <a:pt x="2406" y="100"/>
                    <a:pt x="2406" y="100"/>
                  </a:cubicBezTo>
                  <a:lnTo>
                    <a:pt x="2406" y="0"/>
                  </a:ln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709;p42"/>
            <p:cNvSpPr/>
            <p:nvPr/>
          </p:nvSpPr>
          <p:spPr>
            <a:xfrm flipH="1">
              <a:off x="3229475" y="3956703"/>
              <a:ext cx="141000" cy="574600"/>
            </a:xfrm>
            <a:custGeom>
              <a:avLst/>
              <a:gdLst/>
              <a:ahLst/>
              <a:cxnLst/>
              <a:rect l="l" t="t" r="r" b="b"/>
              <a:pathLst>
                <a:path w="5640" h="22984" extrusionOk="0">
                  <a:moveTo>
                    <a:pt x="5515" y="1"/>
                  </a:moveTo>
                  <a:cubicBezTo>
                    <a:pt x="5515" y="1"/>
                    <a:pt x="5414" y="1"/>
                    <a:pt x="5414" y="101"/>
                  </a:cubicBezTo>
                  <a:cubicBezTo>
                    <a:pt x="5414" y="101"/>
                    <a:pt x="5414" y="1580"/>
                    <a:pt x="5214" y="3760"/>
                  </a:cubicBezTo>
                  <a:cubicBezTo>
                    <a:pt x="5114" y="4287"/>
                    <a:pt x="5114" y="4913"/>
                    <a:pt x="5013" y="5540"/>
                  </a:cubicBezTo>
                  <a:cubicBezTo>
                    <a:pt x="4888" y="6166"/>
                    <a:pt x="4688" y="6793"/>
                    <a:pt x="4487" y="7420"/>
                  </a:cubicBezTo>
                  <a:cubicBezTo>
                    <a:pt x="4161" y="8773"/>
                    <a:pt x="3760" y="10126"/>
                    <a:pt x="3334" y="11605"/>
                  </a:cubicBezTo>
                  <a:cubicBezTo>
                    <a:pt x="1655" y="17244"/>
                    <a:pt x="101" y="22883"/>
                    <a:pt x="101" y="22883"/>
                  </a:cubicBezTo>
                  <a:cubicBezTo>
                    <a:pt x="1" y="22984"/>
                    <a:pt x="101" y="22984"/>
                    <a:pt x="101" y="22984"/>
                  </a:cubicBezTo>
                  <a:lnTo>
                    <a:pt x="201" y="22984"/>
                  </a:lnTo>
                  <a:cubicBezTo>
                    <a:pt x="201" y="22984"/>
                    <a:pt x="302" y="22557"/>
                    <a:pt x="502" y="21931"/>
                  </a:cubicBezTo>
                  <a:cubicBezTo>
                    <a:pt x="728" y="21405"/>
                    <a:pt x="1028" y="20477"/>
                    <a:pt x="1354" y="19425"/>
                  </a:cubicBezTo>
                  <a:cubicBezTo>
                    <a:pt x="2081" y="17344"/>
                    <a:pt x="2908" y="14512"/>
                    <a:pt x="3760" y="11705"/>
                  </a:cubicBezTo>
                  <a:cubicBezTo>
                    <a:pt x="4161" y="10252"/>
                    <a:pt x="4487" y="8873"/>
                    <a:pt x="4888" y="7520"/>
                  </a:cubicBezTo>
                  <a:cubicBezTo>
                    <a:pt x="5114" y="6893"/>
                    <a:pt x="5214" y="6166"/>
                    <a:pt x="5314" y="5540"/>
                  </a:cubicBezTo>
                  <a:cubicBezTo>
                    <a:pt x="5414" y="4913"/>
                    <a:pt x="5414" y="4287"/>
                    <a:pt x="5515" y="3760"/>
                  </a:cubicBezTo>
                  <a:cubicBezTo>
                    <a:pt x="5640" y="2733"/>
                    <a:pt x="5640" y="1780"/>
                    <a:pt x="5640" y="1154"/>
                  </a:cubicBezTo>
                  <a:lnTo>
                    <a:pt x="5640" y="101"/>
                  </a:lnTo>
                  <a:cubicBezTo>
                    <a:pt x="5640" y="1"/>
                    <a:pt x="5640" y="1"/>
                    <a:pt x="5515" y="1"/>
                  </a:cubicBez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710;p42"/>
            <p:cNvSpPr/>
            <p:nvPr/>
          </p:nvSpPr>
          <p:spPr>
            <a:xfrm flipH="1">
              <a:off x="3407400" y="3933528"/>
              <a:ext cx="33875" cy="602800"/>
            </a:xfrm>
            <a:custGeom>
              <a:avLst/>
              <a:gdLst/>
              <a:ahLst/>
              <a:cxnLst/>
              <a:rect l="l" t="t" r="r" b="b"/>
              <a:pathLst>
                <a:path w="1355" h="24112" extrusionOk="0">
                  <a:moveTo>
                    <a:pt x="527" y="1"/>
                  </a:moveTo>
                  <a:cubicBezTo>
                    <a:pt x="427" y="1"/>
                    <a:pt x="427" y="1"/>
                    <a:pt x="427" y="101"/>
                  </a:cubicBezTo>
                  <a:cubicBezTo>
                    <a:pt x="427" y="101"/>
                    <a:pt x="427" y="402"/>
                    <a:pt x="527" y="1154"/>
                  </a:cubicBezTo>
                  <a:cubicBezTo>
                    <a:pt x="527" y="1780"/>
                    <a:pt x="627" y="2707"/>
                    <a:pt x="627" y="3860"/>
                  </a:cubicBezTo>
                  <a:cubicBezTo>
                    <a:pt x="727" y="4913"/>
                    <a:pt x="727" y="6266"/>
                    <a:pt x="828" y="7620"/>
                  </a:cubicBezTo>
                  <a:cubicBezTo>
                    <a:pt x="828" y="9073"/>
                    <a:pt x="953" y="10552"/>
                    <a:pt x="953" y="12106"/>
                  </a:cubicBezTo>
                  <a:lnTo>
                    <a:pt x="953" y="14312"/>
                  </a:lnTo>
                  <a:cubicBezTo>
                    <a:pt x="828" y="15038"/>
                    <a:pt x="828" y="15765"/>
                    <a:pt x="828" y="16492"/>
                  </a:cubicBezTo>
                  <a:cubicBezTo>
                    <a:pt x="727" y="17845"/>
                    <a:pt x="527" y="19098"/>
                    <a:pt x="427" y="20251"/>
                  </a:cubicBezTo>
                  <a:cubicBezTo>
                    <a:pt x="101" y="22557"/>
                    <a:pt x="1" y="24011"/>
                    <a:pt x="1" y="24011"/>
                  </a:cubicBezTo>
                  <a:lnTo>
                    <a:pt x="1" y="24111"/>
                  </a:lnTo>
                  <a:cubicBezTo>
                    <a:pt x="101" y="24111"/>
                    <a:pt x="101" y="24011"/>
                    <a:pt x="101" y="24011"/>
                  </a:cubicBezTo>
                  <a:cubicBezTo>
                    <a:pt x="101" y="24011"/>
                    <a:pt x="201" y="23710"/>
                    <a:pt x="326" y="22958"/>
                  </a:cubicBezTo>
                  <a:cubicBezTo>
                    <a:pt x="427" y="22332"/>
                    <a:pt x="527" y="21404"/>
                    <a:pt x="727" y="20352"/>
                  </a:cubicBezTo>
                  <a:cubicBezTo>
                    <a:pt x="953" y="19199"/>
                    <a:pt x="1053" y="17845"/>
                    <a:pt x="1154" y="16492"/>
                  </a:cubicBezTo>
                  <a:cubicBezTo>
                    <a:pt x="1254" y="15038"/>
                    <a:pt x="1354" y="13560"/>
                    <a:pt x="1354" y="12006"/>
                  </a:cubicBezTo>
                  <a:cubicBezTo>
                    <a:pt x="1254" y="10552"/>
                    <a:pt x="1254" y="9073"/>
                    <a:pt x="1154" y="7620"/>
                  </a:cubicBezTo>
                  <a:cubicBezTo>
                    <a:pt x="1154" y="6266"/>
                    <a:pt x="1053" y="4913"/>
                    <a:pt x="953" y="3760"/>
                  </a:cubicBezTo>
                  <a:cubicBezTo>
                    <a:pt x="727" y="1555"/>
                    <a:pt x="627" y="101"/>
                    <a:pt x="627" y="101"/>
                  </a:cubicBezTo>
                  <a:cubicBezTo>
                    <a:pt x="627" y="1"/>
                    <a:pt x="527" y="1"/>
                    <a:pt x="527" y="1"/>
                  </a:cubicBez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711;p42"/>
            <p:cNvSpPr/>
            <p:nvPr/>
          </p:nvSpPr>
          <p:spPr>
            <a:xfrm flipH="1">
              <a:off x="3127950" y="3566653"/>
              <a:ext cx="109675" cy="45675"/>
            </a:xfrm>
            <a:custGeom>
              <a:avLst/>
              <a:gdLst/>
              <a:ahLst/>
              <a:cxnLst/>
              <a:rect l="l" t="t" r="r" b="b"/>
              <a:pathLst>
                <a:path w="4387" h="1827" extrusionOk="0">
                  <a:moveTo>
                    <a:pt x="887" y="0"/>
                  </a:moveTo>
                  <a:cubicBezTo>
                    <a:pt x="570" y="0"/>
                    <a:pt x="320" y="45"/>
                    <a:pt x="201" y="164"/>
                  </a:cubicBezTo>
                  <a:cubicBezTo>
                    <a:pt x="0" y="365"/>
                    <a:pt x="326" y="1292"/>
                    <a:pt x="952" y="1518"/>
                  </a:cubicBezTo>
                  <a:cubicBezTo>
                    <a:pt x="1419" y="1646"/>
                    <a:pt x="2185" y="1827"/>
                    <a:pt x="2786" y="1827"/>
                  </a:cubicBezTo>
                  <a:cubicBezTo>
                    <a:pt x="3122" y="1827"/>
                    <a:pt x="3406" y="1771"/>
                    <a:pt x="3559" y="1618"/>
                  </a:cubicBezTo>
                  <a:cubicBezTo>
                    <a:pt x="3960" y="1292"/>
                    <a:pt x="4386" y="465"/>
                    <a:pt x="3559" y="365"/>
                  </a:cubicBezTo>
                  <a:cubicBezTo>
                    <a:pt x="2946" y="293"/>
                    <a:pt x="1698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712;p42"/>
            <p:cNvSpPr/>
            <p:nvPr/>
          </p:nvSpPr>
          <p:spPr>
            <a:xfrm flipH="1">
              <a:off x="3070325" y="3598153"/>
              <a:ext cx="52450" cy="40525"/>
            </a:xfrm>
            <a:custGeom>
              <a:avLst/>
              <a:gdLst/>
              <a:ahLst/>
              <a:cxnLst/>
              <a:rect l="l" t="t" r="r" b="b"/>
              <a:pathLst>
                <a:path w="2098" h="1621" extrusionOk="0">
                  <a:moveTo>
                    <a:pt x="1419" y="1"/>
                  </a:moveTo>
                  <a:cubicBezTo>
                    <a:pt x="956" y="1"/>
                    <a:pt x="207" y="672"/>
                    <a:pt x="118" y="784"/>
                  </a:cubicBezTo>
                  <a:cubicBezTo>
                    <a:pt x="1" y="972"/>
                    <a:pt x="1091" y="1621"/>
                    <a:pt x="1498" y="1621"/>
                  </a:cubicBezTo>
                  <a:cubicBezTo>
                    <a:pt x="1526" y="1621"/>
                    <a:pt x="1551" y="1617"/>
                    <a:pt x="1572" y="1611"/>
                  </a:cubicBezTo>
                  <a:cubicBezTo>
                    <a:pt x="1998" y="1511"/>
                    <a:pt x="2098" y="258"/>
                    <a:pt x="1572" y="32"/>
                  </a:cubicBezTo>
                  <a:cubicBezTo>
                    <a:pt x="1526" y="11"/>
                    <a:pt x="1474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713;p42"/>
            <p:cNvSpPr/>
            <p:nvPr/>
          </p:nvSpPr>
          <p:spPr>
            <a:xfrm flipH="1">
              <a:off x="2961050" y="3545128"/>
              <a:ext cx="88625" cy="38475"/>
            </a:xfrm>
            <a:custGeom>
              <a:avLst/>
              <a:gdLst/>
              <a:ahLst/>
              <a:cxnLst/>
              <a:rect l="l" t="t" r="r" b="b"/>
              <a:pathLst>
                <a:path w="3545" h="1539" extrusionOk="0">
                  <a:moveTo>
                    <a:pt x="1957" y="0"/>
                  </a:moveTo>
                  <a:cubicBezTo>
                    <a:pt x="1395" y="0"/>
                    <a:pt x="811" y="115"/>
                    <a:pt x="527" y="399"/>
                  </a:cubicBezTo>
                  <a:cubicBezTo>
                    <a:pt x="201" y="699"/>
                    <a:pt x="1" y="1426"/>
                    <a:pt x="527" y="1527"/>
                  </a:cubicBezTo>
                  <a:cubicBezTo>
                    <a:pt x="563" y="1535"/>
                    <a:pt x="607" y="1539"/>
                    <a:pt x="659" y="1539"/>
                  </a:cubicBezTo>
                  <a:cubicBezTo>
                    <a:pt x="1379" y="1539"/>
                    <a:pt x="3545" y="773"/>
                    <a:pt x="3334" y="399"/>
                  </a:cubicBezTo>
                  <a:cubicBezTo>
                    <a:pt x="3279" y="166"/>
                    <a:pt x="2634" y="0"/>
                    <a:pt x="1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714;p42"/>
            <p:cNvSpPr/>
            <p:nvPr/>
          </p:nvSpPr>
          <p:spPr>
            <a:xfrm flipH="1">
              <a:off x="2837850" y="3531228"/>
              <a:ext cx="80625" cy="40125"/>
            </a:xfrm>
            <a:custGeom>
              <a:avLst/>
              <a:gdLst/>
              <a:ahLst/>
              <a:cxnLst/>
              <a:rect l="l" t="t" r="r" b="b"/>
              <a:pathLst>
                <a:path w="3225" h="1605" extrusionOk="0">
                  <a:moveTo>
                    <a:pt x="1844" y="1"/>
                  </a:moveTo>
                  <a:cubicBezTo>
                    <a:pt x="1119" y="1"/>
                    <a:pt x="345" y="349"/>
                    <a:pt x="192" y="829"/>
                  </a:cubicBezTo>
                  <a:cubicBezTo>
                    <a:pt x="0" y="1361"/>
                    <a:pt x="874" y="1604"/>
                    <a:pt x="1602" y="1604"/>
                  </a:cubicBezTo>
                  <a:cubicBezTo>
                    <a:pt x="1732" y="1604"/>
                    <a:pt x="1857" y="1596"/>
                    <a:pt x="1971" y="1581"/>
                  </a:cubicBezTo>
                  <a:cubicBezTo>
                    <a:pt x="2798" y="1456"/>
                    <a:pt x="3224" y="328"/>
                    <a:pt x="2472" y="103"/>
                  </a:cubicBezTo>
                  <a:cubicBezTo>
                    <a:pt x="2280" y="33"/>
                    <a:pt x="2064" y="1"/>
                    <a:pt x="1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715;p42"/>
            <p:cNvSpPr/>
            <p:nvPr/>
          </p:nvSpPr>
          <p:spPr>
            <a:xfrm flipH="1">
              <a:off x="2934975" y="3585478"/>
              <a:ext cx="43875" cy="29525"/>
            </a:xfrm>
            <a:custGeom>
              <a:avLst/>
              <a:gdLst/>
              <a:ahLst/>
              <a:cxnLst/>
              <a:rect l="l" t="t" r="r" b="b"/>
              <a:pathLst>
                <a:path w="1755" h="1181" extrusionOk="0">
                  <a:moveTo>
                    <a:pt x="1068" y="0"/>
                  </a:moveTo>
                  <a:cubicBezTo>
                    <a:pt x="589" y="0"/>
                    <a:pt x="89" y="688"/>
                    <a:pt x="0" y="865"/>
                  </a:cubicBezTo>
                  <a:cubicBezTo>
                    <a:pt x="0" y="1060"/>
                    <a:pt x="305" y="1181"/>
                    <a:pt x="662" y="1181"/>
                  </a:cubicBezTo>
                  <a:cubicBezTo>
                    <a:pt x="857" y="1181"/>
                    <a:pt x="1068" y="1145"/>
                    <a:pt x="1253" y="1065"/>
                  </a:cubicBezTo>
                  <a:cubicBezTo>
                    <a:pt x="1754" y="865"/>
                    <a:pt x="1554" y="138"/>
                    <a:pt x="1253" y="38"/>
                  </a:cubicBezTo>
                  <a:cubicBezTo>
                    <a:pt x="1192" y="12"/>
                    <a:pt x="113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716;p42"/>
            <p:cNvSpPr/>
            <p:nvPr/>
          </p:nvSpPr>
          <p:spPr>
            <a:xfrm flipH="1">
              <a:off x="2752275" y="3501253"/>
              <a:ext cx="69950" cy="22900"/>
            </a:xfrm>
            <a:custGeom>
              <a:avLst/>
              <a:gdLst/>
              <a:ahLst/>
              <a:cxnLst/>
              <a:rect l="l" t="t" r="r" b="b"/>
              <a:pathLst>
                <a:path w="2798" h="916" extrusionOk="0">
                  <a:moveTo>
                    <a:pt x="1927" y="0"/>
                  </a:moveTo>
                  <a:cubicBezTo>
                    <a:pt x="1379" y="0"/>
                    <a:pt x="695" y="137"/>
                    <a:pt x="402" y="374"/>
                  </a:cubicBezTo>
                  <a:cubicBezTo>
                    <a:pt x="1" y="675"/>
                    <a:pt x="502" y="775"/>
                    <a:pt x="1028" y="901"/>
                  </a:cubicBezTo>
                  <a:cubicBezTo>
                    <a:pt x="1082" y="911"/>
                    <a:pt x="1143" y="916"/>
                    <a:pt x="1209" y="916"/>
                  </a:cubicBezTo>
                  <a:cubicBezTo>
                    <a:pt x="1795" y="916"/>
                    <a:pt x="2798" y="544"/>
                    <a:pt x="2707" y="274"/>
                  </a:cubicBezTo>
                  <a:cubicBezTo>
                    <a:pt x="2707" y="86"/>
                    <a:pt x="2360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717;p42"/>
            <p:cNvSpPr/>
            <p:nvPr/>
          </p:nvSpPr>
          <p:spPr>
            <a:xfrm flipH="1">
              <a:off x="2752025" y="3555953"/>
              <a:ext cx="59100" cy="26400"/>
            </a:xfrm>
            <a:custGeom>
              <a:avLst/>
              <a:gdLst/>
              <a:ahLst/>
              <a:cxnLst/>
              <a:rect l="l" t="t" r="r" b="b"/>
              <a:pathLst>
                <a:path w="2364" h="1056" extrusionOk="0">
                  <a:moveTo>
                    <a:pt x="1484" y="1"/>
                  </a:moveTo>
                  <a:cubicBezTo>
                    <a:pt x="967" y="1"/>
                    <a:pt x="354" y="139"/>
                    <a:pt x="183" y="367"/>
                  </a:cubicBezTo>
                  <a:cubicBezTo>
                    <a:pt x="1" y="711"/>
                    <a:pt x="245" y="1056"/>
                    <a:pt x="729" y="1056"/>
                  </a:cubicBezTo>
                  <a:cubicBezTo>
                    <a:pt x="843" y="1056"/>
                    <a:pt x="971" y="1036"/>
                    <a:pt x="1111" y="993"/>
                  </a:cubicBezTo>
                  <a:cubicBezTo>
                    <a:pt x="1837" y="793"/>
                    <a:pt x="2364" y="693"/>
                    <a:pt x="2263" y="266"/>
                  </a:cubicBezTo>
                  <a:cubicBezTo>
                    <a:pt x="2220" y="82"/>
                    <a:pt x="1880" y="1"/>
                    <a:pt x="1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718;p42"/>
            <p:cNvSpPr/>
            <p:nvPr/>
          </p:nvSpPr>
          <p:spPr>
            <a:xfrm flipH="1">
              <a:off x="2645550" y="3516153"/>
              <a:ext cx="80175" cy="25250"/>
            </a:xfrm>
            <a:custGeom>
              <a:avLst/>
              <a:gdLst/>
              <a:ahLst/>
              <a:cxnLst/>
              <a:rect l="l" t="t" r="r" b="b"/>
              <a:pathLst>
                <a:path w="3207" h="1010" extrusionOk="0">
                  <a:moveTo>
                    <a:pt x="1265" y="1"/>
                  </a:moveTo>
                  <a:cubicBezTo>
                    <a:pt x="962" y="1"/>
                    <a:pt x="693" y="26"/>
                    <a:pt x="527" y="79"/>
                  </a:cubicBezTo>
                  <a:cubicBezTo>
                    <a:pt x="0" y="305"/>
                    <a:pt x="401" y="605"/>
                    <a:pt x="1028" y="931"/>
                  </a:cubicBezTo>
                  <a:cubicBezTo>
                    <a:pt x="1194" y="984"/>
                    <a:pt x="1414" y="1009"/>
                    <a:pt x="1648" y="1009"/>
                  </a:cubicBezTo>
                  <a:cubicBezTo>
                    <a:pt x="2296" y="1009"/>
                    <a:pt x="3060" y="818"/>
                    <a:pt x="3133" y="505"/>
                  </a:cubicBezTo>
                  <a:cubicBezTo>
                    <a:pt x="3207" y="192"/>
                    <a:pt x="2104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6719;p42"/>
            <p:cNvSpPr/>
            <p:nvPr/>
          </p:nvSpPr>
          <p:spPr>
            <a:xfrm flipH="1">
              <a:off x="2577200" y="3507703"/>
              <a:ext cx="38875" cy="23600"/>
            </a:xfrm>
            <a:custGeom>
              <a:avLst/>
              <a:gdLst/>
              <a:ahLst/>
              <a:cxnLst/>
              <a:rect l="l" t="t" r="r" b="b"/>
              <a:pathLst>
                <a:path w="1555" h="944" extrusionOk="0">
                  <a:moveTo>
                    <a:pt x="626" y="1"/>
                  </a:moveTo>
                  <a:cubicBezTo>
                    <a:pt x="468" y="1"/>
                    <a:pt x="316" y="37"/>
                    <a:pt x="201" y="116"/>
                  </a:cubicBezTo>
                  <a:cubicBezTo>
                    <a:pt x="0" y="317"/>
                    <a:pt x="101" y="943"/>
                    <a:pt x="827" y="943"/>
                  </a:cubicBezTo>
                  <a:cubicBezTo>
                    <a:pt x="1554" y="943"/>
                    <a:pt x="1354" y="317"/>
                    <a:pt x="1354" y="317"/>
                  </a:cubicBezTo>
                  <a:cubicBezTo>
                    <a:pt x="1224" y="122"/>
                    <a:pt x="915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6720;p42"/>
            <p:cNvSpPr/>
            <p:nvPr/>
          </p:nvSpPr>
          <p:spPr>
            <a:xfrm flipH="1">
              <a:off x="2526975" y="3552228"/>
              <a:ext cx="49400" cy="29425"/>
            </a:xfrm>
            <a:custGeom>
              <a:avLst/>
              <a:gdLst/>
              <a:ahLst/>
              <a:cxnLst/>
              <a:rect l="l" t="t" r="r" b="b"/>
              <a:pathLst>
                <a:path w="1976" h="1177" extrusionOk="0">
                  <a:moveTo>
                    <a:pt x="574" y="0"/>
                  </a:moveTo>
                  <a:cubicBezTo>
                    <a:pt x="469" y="0"/>
                    <a:pt x="372" y="34"/>
                    <a:pt x="292" y="115"/>
                  </a:cubicBezTo>
                  <a:cubicBezTo>
                    <a:pt x="0" y="384"/>
                    <a:pt x="654" y="1177"/>
                    <a:pt x="1243" y="1177"/>
                  </a:cubicBezTo>
                  <a:cubicBezTo>
                    <a:pt x="1312" y="1177"/>
                    <a:pt x="1380" y="1166"/>
                    <a:pt x="1445" y="1142"/>
                  </a:cubicBezTo>
                  <a:cubicBezTo>
                    <a:pt x="1976" y="1057"/>
                    <a:pt x="1157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6721;p42"/>
            <p:cNvSpPr/>
            <p:nvPr/>
          </p:nvSpPr>
          <p:spPr>
            <a:xfrm flipH="1">
              <a:off x="3569075" y="3398453"/>
              <a:ext cx="174825" cy="112175"/>
            </a:xfrm>
            <a:custGeom>
              <a:avLst/>
              <a:gdLst/>
              <a:ahLst/>
              <a:cxnLst/>
              <a:rect l="l" t="t" r="r" b="b"/>
              <a:pathLst>
                <a:path w="6993" h="4487" extrusionOk="0">
                  <a:moveTo>
                    <a:pt x="6893" y="0"/>
                  </a:moveTo>
                  <a:cubicBezTo>
                    <a:pt x="6792" y="0"/>
                    <a:pt x="6667" y="100"/>
                    <a:pt x="6667" y="100"/>
                  </a:cubicBezTo>
                  <a:cubicBezTo>
                    <a:pt x="6667" y="100"/>
                    <a:pt x="6667" y="301"/>
                    <a:pt x="6567" y="501"/>
                  </a:cubicBezTo>
                  <a:cubicBezTo>
                    <a:pt x="6567" y="627"/>
                    <a:pt x="6467" y="727"/>
                    <a:pt x="6467" y="927"/>
                  </a:cubicBezTo>
                  <a:cubicBezTo>
                    <a:pt x="6366" y="1028"/>
                    <a:pt x="6266" y="1253"/>
                    <a:pt x="6266" y="1353"/>
                  </a:cubicBezTo>
                  <a:cubicBezTo>
                    <a:pt x="6166" y="1454"/>
                    <a:pt x="6166" y="1554"/>
                    <a:pt x="6040" y="1654"/>
                  </a:cubicBezTo>
                  <a:cubicBezTo>
                    <a:pt x="6040" y="1754"/>
                    <a:pt x="5940" y="1880"/>
                    <a:pt x="5940" y="1980"/>
                  </a:cubicBezTo>
                  <a:cubicBezTo>
                    <a:pt x="5840" y="1980"/>
                    <a:pt x="5840" y="2080"/>
                    <a:pt x="5740" y="2180"/>
                  </a:cubicBezTo>
                  <a:cubicBezTo>
                    <a:pt x="5639" y="2281"/>
                    <a:pt x="5639" y="2381"/>
                    <a:pt x="5539" y="2506"/>
                  </a:cubicBezTo>
                  <a:cubicBezTo>
                    <a:pt x="5414" y="2607"/>
                    <a:pt x="5314" y="2607"/>
                    <a:pt x="5213" y="2707"/>
                  </a:cubicBezTo>
                  <a:cubicBezTo>
                    <a:pt x="5213" y="2807"/>
                    <a:pt x="5113" y="2907"/>
                    <a:pt x="5013" y="2907"/>
                  </a:cubicBezTo>
                  <a:cubicBezTo>
                    <a:pt x="4913" y="3008"/>
                    <a:pt x="4787" y="3133"/>
                    <a:pt x="4687" y="3133"/>
                  </a:cubicBezTo>
                  <a:cubicBezTo>
                    <a:pt x="4587" y="3233"/>
                    <a:pt x="4487" y="3233"/>
                    <a:pt x="4386" y="3333"/>
                  </a:cubicBezTo>
                  <a:lnTo>
                    <a:pt x="4161" y="3333"/>
                  </a:lnTo>
                  <a:lnTo>
                    <a:pt x="4061" y="3434"/>
                  </a:lnTo>
                  <a:lnTo>
                    <a:pt x="3960" y="3434"/>
                  </a:lnTo>
                  <a:cubicBezTo>
                    <a:pt x="3860" y="3434"/>
                    <a:pt x="3760" y="3534"/>
                    <a:pt x="3660" y="3534"/>
                  </a:cubicBezTo>
                  <a:cubicBezTo>
                    <a:pt x="3334" y="3634"/>
                    <a:pt x="3133" y="3634"/>
                    <a:pt x="2908" y="3634"/>
                  </a:cubicBezTo>
                  <a:lnTo>
                    <a:pt x="1554" y="3634"/>
                  </a:lnTo>
                  <a:cubicBezTo>
                    <a:pt x="1153" y="3534"/>
                    <a:pt x="827" y="3434"/>
                    <a:pt x="627" y="3333"/>
                  </a:cubicBezTo>
                  <a:cubicBezTo>
                    <a:pt x="527" y="3333"/>
                    <a:pt x="401" y="3333"/>
                    <a:pt x="401" y="3233"/>
                  </a:cubicBezTo>
                  <a:lnTo>
                    <a:pt x="301" y="3233"/>
                  </a:lnTo>
                  <a:cubicBezTo>
                    <a:pt x="201" y="3233"/>
                    <a:pt x="101" y="3233"/>
                    <a:pt x="101" y="3333"/>
                  </a:cubicBezTo>
                  <a:cubicBezTo>
                    <a:pt x="0" y="3333"/>
                    <a:pt x="0" y="3434"/>
                    <a:pt x="101" y="3534"/>
                  </a:cubicBezTo>
                  <a:lnTo>
                    <a:pt x="201" y="3634"/>
                  </a:lnTo>
                  <a:cubicBezTo>
                    <a:pt x="301" y="3634"/>
                    <a:pt x="301" y="3759"/>
                    <a:pt x="401" y="3759"/>
                  </a:cubicBezTo>
                  <a:cubicBezTo>
                    <a:pt x="727" y="3860"/>
                    <a:pt x="1028" y="4060"/>
                    <a:pt x="1454" y="4160"/>
                  </a:cubicBezTo>
                  <a:cubicBezTo>
                    <a:pt x="1654" y="4261"/>
                    <a:pt x="1880" y="4386"/>
                    <a:pt x="2081" y="4386"/>
                  </a:cubicBezTo>
                  <a:cubicBezTo>
                    <a:pt x="2406" y="4386"/>
                    <a:pt x="2607" y="4486"/>
                    <a:pt x="2908" y="4486"/>
                  </a:cubicBezTo>
                  <a:cubicBezTo>
                    <a:pt x="3233" y="4486"/>
                    <a:pt x="3534" y="4386"/>
                    <a:pt x="3760" y="4386"/>
                  </a:cubicBezTo>
                  <a:cubicBezTo>
                    <a:pt x="3960" y="4261"/>
                    <a:pt x="4061" y="4261"/>
                    <a:pt x="4286" y="4261"/>
                  </a:cubicBezTo>
                  <a:cubicBezTo>
                    <a:pt x="4286" y="4160"/>
                    <a:pt x="4286" y="4160"/>
                    <a:pt x="4386" y="4160"/>
                  </a:cubicBezTo>
                  <a:lnTo>
                    <a:pt x="4487" y="4160"/>
                  </a:lnTo>
                  <a:lnTo>
                    <a:pt x="4687" y="4060"/>
                  </a:lnTo>
                  <a:cubicBezTo>
                    <a:pt x="4787" y="4060"/>
                    <a:pt x="4913" y="3960"/>
                    <a:pt x="5113" y="3860"/>
                  </a:cubicBezTo>
                  <a:cubicBezTo>
                    <a:pt x="5213" y="3759"/>
                    <a:pt x="5314" y="3634"/>
                    <a:pt x="5414" y="3634"/>
                  </a:cubicBezTo>
                  <a:cubicBezTo>
                    <a:pt x="5639" y="3534"/>
                    <a:pt x="5740" y="3434"/>
                    <a:pt x="5840" y="3333"/>
                  </a:cubicBezTo>
                  <a:cubicBezTo>
                    <a:pt x="5940" y="3233"/>
                    <a:pt x="6040" y="3133"/>
                    <a:pt x="6040" y="3008"/>
                  </a:cubicBezTo>
                  <a:cubicBezTo>
                    <a:pt x="6166" y="2907"/>
                    <a:pt x="6266" y="2707"/>
                    <a:pt x="6366" y="2607"/>
                  </a:cubicBezTo>
                  <a:cubicBezTo>
                    <a:pt x="6467" y="2506"/>
                    <a:pt x="6467" y="2381"/>
                    <a:pt x="6567" y="2281"/>
                  </a:cubicBezTo>
                  <a:cubicBezTo>
                    <a:pt x="6667" y="2080"/>
                    <a:pt x="6792" y="1880"/>
                    <a:pt x="6792" y="1554"/>
                  </a:cubicBezTo>
                  <a:cubicBezTo>
                    <a:pt x="6893" y="1353"/>
                    <a:pt x="6893" y="1253"/>
                    <a:pt x="6993" y="1028"/>
                  </a:cubicBezTo>
                  <a:lnTo>
                    <a:pt x="6993" y="501"/>
                  </a:lnTo>
                  <a:lnTo>
                    <a:pt x="6993" y="100"/>
                  </a:lnTo>
                  <a:lnTo>
                    <a:pt x="6893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6722;p42"/>
            <p:cNvGrpSpPr/>
            <p:nvPr/>
          </p:nvGrpSpPr>
          <p:grpSpPr>
            <a:xfrm>
              <a:off x="3696875" y="3993678"/>
              <a:ext cx="572100" cy="479350"/>
              <a:chOff x="3696875" y="3993678"/>
              <a:chExt cx="572100" cy="479350"/>
            </a:xfrm>
          </p:grpSpPr>
          <p:sp>
            <p:nvSpPr>
              <p:cNvPr id="711" name="Google Shape;6723;p42"/>
              <p:cNvSpPr/>
              <p:nvPr/>
            </p:nvSpPr>
            <p:spPr>
              <a:xfrm flipH="1">
                <a:off x="3696875" y="3993678"/>
                <a:ext cx="5639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22558" h="16862" extrusionOk="0">
                    <a:moveTo>
                      <a:pt x="22557" y="1"/>
                    </a:moveTo>
                    <a:lnTo>
                      <a:pt x="22557" y="1"/>
                    </a:lnTo>
                    <a:cubicBezTo>
                      <a:pt x="21359" y="927"/>
                      <a:pt x="19185" y="1131"/>
                      <a:pt x="17168" y="1131"/>
                    </a:cubicBezTo>
                    <a:cubicBezTo>
                      <a:pt x="16020" y="1131"/>
                      <a:pt x="14922" y="1065"/>
                      <a:pt x="14086" y="1028"/>
                    </a:cubicBezTo>
                    <a:cubicBezTo>
                      <a:pt x="11680" y="1028"/>
                      <a:pt x="10853" y="3234"/>
                      <a:pt x="9800" y="4161"/>
                    </a:cubicBezTo>
                    <a:cubicBezTo>
                      <a:pt x="9474" y="4437"/>
                      <a:pt x="9137" y="4492"/>
                      <a:pt x="8738" y="4492"/>
                    </a:cubicBezTo>
                    <a:cubicBezTo>
                      <a:pt x="8473" y="4492"/>
                      <a:pt x="8181" y="4467"/>
                      <a:pt x="7846" y="4467"/>
                    </a:cubicBezTo>
                    <a:cubicBezTo>
                      <a:pt x="6949" y="4467"/>
                      <a:pt x="5750" y="4644"/>
                      <a:pt x="3960" y="5941"/>
                    </a:cubicBezTo>
                    <a:cubicBezTo>
                      <a:pt x="1" y="8773"/>
                      <a:pt x="2081" y="15540"/>
                      <a:pt x="2081" y="15540"/>
                    </a:cubicBezTo>
                    <a:cubicBezTo>
                      <a:pt x="2081" y="15540"/>
                      <a:pt x="5870" y="16862"/>
                      <a:pt x="8405" y="16862"/>
                    </a:cubicBezTo>
                    <a:cubicBezTo>
                      <a:pt x="8727" y="16862"/>
                      <a:pt x="9028" y="16841"/>
                      <a:pt x="9299" y="16793"/>
                    </a:cubicBezTo>
                    <a:cubicBezTo>
                      <a:pt x="11680" y="16392"/>
                      <a:pt x="11680" y="14512"/>
                      <a:pt x="12632" y="13359"/>
                    </a:cubicBezTo>
                    <a:cubicBezTo>
                      <a:pt x="13685" y="12206"/>
                      <a:pt x="15765" y="11680"/>
                      <a:pt x="16191" y="10652"/>
                    </a:cubicBezTo>
                    <a:cubicBezTo>
                      <a:pt x="16492" y="9700"/>
                      <a:pt x="15339" y="9499"/>
                      <a:pt x="15665" y="8973"/>
                    </a:cubicBezTo>
                    <a:cubicBezTo>
                      <a:pt x="15865" y="8447"/>
                      <a:pt x="16918" y="8246"/>
                      <a:pt x="18372" y="7820"/>
                    </a:cubicBezTo>
                    <a:cubicBezTo>
                      <a:pt x="19825" y="7394"/>
                      <a:pt x="22557" y="1"/>
                      <a:pt x="22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6724;p42"/>
              <p:cNvSpPr/>
              <p:nvPr/>
            </p:nvSpPr>
            <p:spPr>
              <a:xfrm flipH="1">
                <a:off x="3723200" y="4020003"/>
                <a:ext cx="545775" cy="453025"/>
              </a:xfrm>
              <a:custGeom>
                <a:avLst/>
                <a:gdLst/>
                <a:ahLst/>
                <a:cxnLst/>
                <a:rect l="l" t="t" r="r" b="b"/>
                <a:pathLst>
                  <a:path w="21831" h="18121" extrusionOk="0">
                    <a:moveTo>
                      <a:pt x="21780" y="0"/>
                    </a:moveTo>
                    <a:cubicBezTo>
                      <a:pt x="21755" y="0"/>
                      <a:pt x="21730" y="25"/>
                      <a:pt x="21730" y="76"/>
                    </a:cubicBezTo>
                    <a:cubicBezTo>
                      <a:pt x="21730" y="76"/>
                      <a:pt x="21404" y="401"/>
                      <a:pt x="20778" y="827"/>
                    </a:cubicBezTo>
                    <a:cubicBezTo>
                      <a:pt x="20477" y="1028"/>
                      <a:pt x="20051" y="1228"/>
                      <a:pt x="19525" y="1554"/>
                    </a:cubicBezTo>
                    <a:cubicBezTo>
                      <a:pt x="19124" y="1855"/>
                      <a:pt x="18597" y="2081"/>
                      <a:pt x="17971" y="2381"/>
                    </a:cubicBezTo>
                    <a:cubicBezTo>
                      <a:pt x="17344" y="2707"/>
                      <a:pt x="16617" y="2908"/>
                      <a:pt x="15991" y="3208"/>
                    </a:cubicBezTo>
                    <a:cubicBezTo>
                      <a:pt x="15565" y="3334"/>
                      <a:pt x="15264" y="3534"/>
                      <a:pt x="14838" y="3735"/>
                    </a:cubicBezTo>
                    <a:cubicBezTo>
                      <a:pt x="14512" y="3960"/>
                      <a:pt x="14111" y="4060"/>
                      <a:pt x="13785" y="4261"/>
                    </a:cubicBezTo>
                    <a:cubicBezTo>
                      <a:pt x="13058" y="4687"/>
                      <a:pt x="12231" y="5088"/>
                      <a:pt x="11505" y="5614"/>
                    </a:cubicBezTo>
                    <a:cubicBezTo>
                      <a:pt x="11078" y="5840"/>
                      <a:pt x="10753" y="6040"/>
                      <a:pt x="10352" y="6341"/>
                    </a:cubicBezTo>
                    <a:cubicBezTo>
                      <a:pt x="10026" y="6567"/>
                      <a:pt x="9625" y="6868"/>
                      <a:pt x="9299" y="7093"/>
                    </a:cubicBezTo>
                    <a:cubicBezTo>
                      <a:pt x="8873" y="7394"/>
                      <a:pt x="8572" y="7594"/>
                      <a:pt x="8146" y="7920"/>
                    </a:cubicBezTo>
                    <a:cubicBezTo>
                      <a:pt x="7845" y="8221"/>
                      <a:pt x="7520" y="8547"/>
                      <a:pt x="7219" y="8747"/>
                    </a:cubicBezTo>
                    <a:lnTo>
                      <a:pt x="6893" y="8973"/>
                    </a:lnTo>
                    <a:lnTo>
                      <a:pt x="6692" y="9274"/>
                    </a:lnTo>
                    <a:cubicBezTo>
                      <a:pt x="6492" y="9374"/>
                      <a:pt x="6367" y="9474"/>
                      <a:pt x="6166" y="9700"/>
                    </a:cubicBezTo>
                    <a:cubicBezTo>
                      <a:pt x="6066" y="9800"/>
                      <a:pt x="5865" y="10000"/>
                      <a:pt x="5740" y="10101"/>
                    </a:cubicBezTo>
                    <a:cubicBezTo>
                      <a:pt x="5540" y="10326"/>
                      <a:pt x="5439" y="10426"/>
                      <a:pt x="5339" y="10527"/>
                    </a:cubicBezTo>
                    <a:lnTo>
                      <a:pt x="4387" y="11479"/>
                    </a:lnTo>
                    <a:cubicBezTo>
                      <a:pt x="4186" y="11780"/>
                      <a:pt x="3860" y="12106"/>
                      <a:pt x="3660" y="12406"/>
                    </a:cubicBezTo>
                    <a:lnTo>
                      <a:pt x="3234" y="12832"/>
                    </a:lnTo>
                    <a:cubicBezTo>
                      <a:pt x="3134" y="12933"/>
                      <a:pt x="3033" y="13133"/>
                      <a:pt x="2933" y="13233"/>
                    </a:cubicBezTo>
                    <a:cubicBezTo>
                      <a:pt x="2733" y="13559"/>
                      <a:pt x="2507" y="13860"/>
                      <a:pt x="2306" y="14086"/>
                    </a:cubicBezTo>
                    <a:cubicBezTo>
                      <a:pt x="2206" y="14286"/>
                      <a:pt x="2106" y="14386"/>
                      <a:pt x="1981" y="14487"/>
                    </a:cubicBezTo>
                    <a:cubicBezTo>
                      <a:pt x="1880" y="14612"/>
                      <a:pt x="1780" y="14812"/>
                      <a:pt x="1780" y="14913"/>
                    </a:cubicBezTo>
                    <a:cubicBezTo>
                      <a:pt x="1580" y="15113"/>
                      <a:pt x="1479" y="15439"/>
                      <a:pt x="1254" y="15639"/>
                    </a:cubicBezTo>
                    <a:cubicBezTo>
                      <a:pt x="953" y="16066"/>
                      <a:pt x="728" y="16492"/>
                      <a:pt x="527" y="16893"/>
                    </a:cubicBezTo>
                    <a:cubicBezTo>
                      <a:pt x="226" y="17619"/>
                      <a:pt x="1" y="17945"/>
                      <a:pt x="1" y="17945"/>
                    </a:cubicBezTo>
                    <a:lnTo>
                      <a:pt x="1" y="18046"/>
                    </a:lnTo>
                    <a:cubicBezTo>
                      <a:pt x="51" y="18096"/>
                      <a:pt x="76" y="18121"/>
                      <a:pt x="88" y="18121"/>
                    </a:cubicBezTo>
                    <a:cubicBezTo>
                      <a:pt x="101" y="18121"/>
                      <a:pt x="101" y="18096"/>
                      <a:pt x="101" y="18046"/>
                    </a:cubicBezTo>
                    <a:cubicBezTo>
                      <a:pt x="101" y="18046"/>
                      <a:pt x="427" y="17745"/>
                      <a:pt x="853" y="16993"/>
                    </a:cubicBezTo>
                    <a:cubicBezTo>
                      <a:pt x="953" y="16893"/>
                      <a:pt x="1053" y="16692"/>
                      <a:pt x="1154" y="16492"/>
                    </a:cubicBezTo>
                    <a:cubicBezTo>
                      <a:pt x="1254" y="16266"/>
                      <a:pt x="1354" y="16066"/>
                      <a:pt x="1580" y="15865"/>
                    </a:cubicBezTo>
                    <a:cubicBezTo>
                      <a:pt x="1680" y="15639"/>
                      <a:pt x="1880" y="15339"/>
                      <a:pt x="2106" y="15113"/>
                    </a:cubicBezTo>
                    <a:cubicBezTo>
                      <a:pt x="2106" y="15013"/>
                      <a:pt x="2206" y="14812"/>
                      <a:pt x="2306" y="14712"/>
                    </a:cubicBezTo>
                    <a:cubicBezTo>
                      <a:pt x="2407" y="14612"/>
                      <a:pt x="2507" y="14487"/>
                      <a:pt x="2607" y="14286"/>
                    </a:cubicBezTo>
                    <a:cubicBezTo>
                      <a:pt x="2833" y="14086"/>
                      <a:pt x="3033" y="13760"/>
                      <a:pt x="3234" y="13459"/>
                    </a:cubicBezTo>
                    <a:cubicBezTo>
                      <a:pt x="3359" y="13359"/>
                      <a:pt x="3459" y="13233"/>
                      <a:pt x="3560" y="13033"/>
                    </a:cubicBezTo>
                    <a:cubicBezTo>
                      <a:pt x="3660" y="12933"/>
                      <a:pt x="3760" y="12732"/>
                      <a:pt x="3986" y="12607"/>
                    </a:cubicBezTo>
                    <a:cubicBezTo>
                      <a:pt x="4186" y="12306"/>
                      <a:pt x="4387" y="11980"/>
                      <a:pt x="4713" y="11680"/>
                    </a:cubicBezTo>
                    <a:cubicBezTo>
                      <a:pt x="4913" y="11354"/>
                      <a:pt x="5239" y="11153"/>
                      <a:pt x="5540" y="10853"/>
                    </a:cubicBezTo>
                    <a:cubicBezTo>
                      <a:pt x="5640" y="10627"/>
                      <a:pt x="5865" y="10527"/>
                      <a:pt x="5966" y="10326"/>
                    </a:cubicBezTo>
                    <a:cubicBezTo>
                      <a:pt x="6066" y="10226"/>
                      <a:pt x="6266" y="10000"/>
                      <a:pt x="6367" y="9900"/>
                    </a:cubicBezTo>
                    <a:cubicBezTo>
                      <a:pt x="6592" y="9800"/>
                      <a:pt x="6692" y="9599"/>
                      <a:pt x="6893" y="9474"/>
                    </a:cubicBezTo>
                    <a:lnTo>
                      <a:pt x="7119" y="9274"/>
                    </a:lnTo>
                    <a:lnTo>
                      <a:pt x="7419" y="8973"/>
                    </a:lnTo>
                    <a:cubicBezTo>
                      <a:pt x="7745" y="8747"/>
                      <a:pt x="8046" y="8446"/>
                      <a:pt x="8372" y="8121"/>
                    </a:cubicBezTo>
                    <a:cubicBezTo>
                      <a:pt x="8773" y="7920"/>
                      <a:pt x="9099" y="7594"/>
                      <a:pt x="9399" y="7294"/>
                    </a:cubicBezTo>
                    <a:cubicBezTo>
                      <a:pt x="10126" y="6767"/>
                      <a:pt x="10878" y="6241"/>
                      <a:pt x="11605" y="5840"/>
                    </a:cubicBezTo>
                    <a:cubicBezTo>
                      <a:pt x="12332" y="5314"/>
                      <a:pt x="13058" y="4888"/>
                      <a:pt x="13886" y="4461"/>
                    </a:cubicBezTo>
                    <a:cubicBezTo>
                      <a:pt x="14211" y="4261"/>
                      <a:pt x="14637" y="4060"/>
                      <a:pt x="14938" y="3960"/>
                    </a:cubicBezTo>
                    <a:cubicBezTo>
                      <a:pt x="15364" y="3735"/>
                      <a:pt x="15665" y="3634"/>
                      <a:pt x="16091" y="3434"/>
                    </a:cubicBezTo>
                    <a:cubicBezTo>
                      <a:pt x="16718" y="3108"/>
                      <a:pt x="17444" y="2908"/>
                      <a:pt x="18071" y="2707"/>
                    </a:cubicBezTo>
                    <a:cubicBezTo>
                      <a:pt x="19324" y="2081"/>
                      <a:pt x="20277" y="1454"/>
                      <a:pt x="20903" y="1028"/>
                    </a:cubicBezTo>
                    <a:cubicBezTo>
                      <a:pt x="21530" y="502"/>
                      <a:pt x="21830" y="201"/>
                      <a:pt x="21830" y="201"/>
                    </a:cubicBezTo>
                    <a:lnTo>
                      <a:pt x="21830" y="76"/>
                    </a:lnTo>
                    <a:cubicBezTo>
                      <a:pt x="21830" y="25"/>
                      <a:pt x="21805" y="0"/>
                      <a:pt x="21780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6725;p42"/>
              <p:cNvSpPr/>
              <p:nvPr/>
            </p:nvSpPr>
            <p:spPr>
              <a:xfrm flipH="1">
                <a:off x="3772700" y="4027528"/>
                <a:ext cx="1566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4286" extrusionOk="0">
                    <a:moveTo>
                      <a:pt x="2307" y="0"/>
                    </a:moveTo>
                    <a:cubicBezTo>
                      <a:pt x="2081" y="301"/>
                      <a:pt x="1880" y="727"/>
                      <a:pt x="1780" y="1028"/>
                    </a:cubicBezTo>
                    <a:cubicBezTo>
                      <a:pt x="1555" y="1353"/>
                      <a:pt x="1354" y="1780"/>
                      <a:pt x="1154" y="2080"/>
                    </a:cubicBezTo>
                    <a:lnTo>
                      <a:pt x="928" y="2607"/>
                    </a:lnTo>
                    <a:cubicBezTo>
                      <a:pt x="828" y="2807"/>
                      <a:pt x="728" y="2907"/>
                      <a:pt x="627" y="3133"/>
                    </a:cubicBezTo>
                    <a:cubicBezTo>
                      <a:pt x="527" y="3333"/>
                      <a:pt x="427" y="3434"/>
                      <a:pt x="302" y="3659"/>
                    </a:cubicBezTo>
                    <a:cubicBezTo>
                      <a:pt x="302" y="3659"/>
                      <a:pt x="201" y="3759"/>
                      <a:pt x="201" y="3860"/>
                    </a:cubicBezTo>
                    <a:lnTo>
                      <a:pt x="1" y="4060"/>
                    </a:lnTo>
                    <a:lnTo>
                      <a:pt x="1" y="4160"/>
                    </a:lnTo>
                    <a:cubicBezTo>
                      <a:pt x="1" y="4286"/>
                      <a:pt x="1" y="4286"/>
                      <a:pt x="101" y="4286"/>
                    </a:cubicBezTo>
                    <a:cubicBezTo>
                      <a:pt x="131" y="4286"/>
                      <a:pt x="163" y="4283"/>
                      <a:pt x="198" y="4278"/>
                    </a:cubicBezTo>
                    <a:lnTo>
                      <a:pt x="198" y="4278"/>
                    </a:lnTo>
                    <a:lnTo>
                      <a:pt x="201" y="4286"/>
                    </a:lnTo>
                    <a:cubicBezTo>
                      <a:pt x="201" y="4283"/>
                      <a:pt x="201" y="4280"/>
                      <a:pt x="201" y="4278"/>
                    </a:cubicBezTo>
                    <a:lnTo>
                      <a:pt x="201" y="4278"/>
                    </a:lnTo>
                    <a:cubicBezTo>
                      <a:pt x="399" y="4250"/>
                      <a:pt x="658" y="4160"/>
                      <a:pt x="828" y="4160"/>
                    </a:cubicBezTo>
                    <a:lnTo>
                      <a:pt x="1680" y="4160"/>
                    </a:lnTo>
                    <a:lnTo>
                      <a:pt x="2407" y="4060"/>
                    </a:lnTo>
                    <a:lnTo>
                      <a:pt x="3961" y="4060"/>
                    </a:lnTo>
                    <a:lnTo>
                      <a:pt x="4286" y="4160"/>
                    </a:lnTo>
                    <a:lnTo>
                      <a:pt x="5439" y="4160"/>
                    </a:lnTo>
                    <a:cubicBezTo>
                      <a:pt x="5640" y="4286"/>
                      <a:pt x="5740" y="4286"/>
                      <a:pt x="5840" y="4286"/>
                    </a:cubicBezTo>
                    <a:lnTo>
                      <a:pt x="6266" y="4286"/>
                    </a:lnTo>
                    <a:cubicBezTo>
                      <a:pt x="6066" y="4160"/>
                      <a:pt x="5740" y="4060"/>
                      <a:pt x="5540" y="4060"/>
                    </a:cubicBezTo>
                    <a:cubicBezTo>
                      <a:pt x="5439" y="3960"/>
                      <a:pt x="5214" y="3960"/>
                      <a:pt x="5114" y="3960"/>
                    </a:cubicBezTo>
                    <a:lnTo>
                      <a:pt x="4687" y="3860"/>
                    </a:lnTo>
                    <a:cubicBezTo>
                      <a:pt x="4487" y="3860"/>
                      <a:pt x="4186" y="3860"/>
                      <a:pt x="3961" y="3759"/>
                    </a:cubicBezTo>
                    <a:lnTo>
                      <a:pt x="1555" y="3759"/>
                    </a:lnTo>
                    <a:cubicBezTo>
                      <a:pt x="1354" y="3860"/>
                      <a:pt x="1053" y="3860"/>
                      <a:pt x="828" y="3860"/>
                    </a:cubicBezTo>
                    <a:cubicBezTo>
                      <a:pt x="715" y="3916"/>
                      <a:pt x="563" y="3941"/>
                      <a:pt x="415" y="3969"/>
                    </a:cubicBezTo>
                    <a:lnTo>
                      <a:pt x="415" y="3969"/>
                    </a:lnTo>
                    <a:cubicBezTo>
                      <a:pt x="419" y="3966"/>
                      <a:pt x="423" y="3963"/>
                      <a:pt x="427" y="3960"/>
                    </a:cubicBezTo>
                    <a:lnTo>
                      <a:pt x="527" y="3759"/>
                    </a:lnTo>
                    <a:cubicBezTo>
                      <a:pt x="627" y="3534"/>
                      <a:pt x="728" y="3434"/>
                      <a:pt x="828" y="3233"/>
                    </a:cubicBezTo>
                    <a:cubicBezTo>
                      <a:pt x="1053" y="3133"/>
                      <a:pt x="1154" y="2907"/>
                      <a:pt x="1154" y="2707"/>
                    </a:cubicBezTo>
                    <a:cubicBezTo>
                      <a:pt x="1254" y="2607"/>
                      <a:pt x="1354" y="2406"/>
                      <a:pt x="1454" y="2181"/>
                    </a:cubicBezTo>
                    <a:cubicBezTo>
                      <a:pt x="1680" y="1880"/>
                      <a:pt x="1880" y="1554"/>
                      <a:pt x="1981" y="1153"/>
                    </a:cubicBezTo>
                    <a:cubicBezTo>
                      <a:pt x="2081" y="927"/>
                      <a:pt x="2181" y="827"/>
                      <a:pt x="2181" y="627"/>
                    </a:cubicBezTo>
                    <a:cubicBezTo>
                      <a:pt x="2307" y="401"/>
                      <a:pt x="2307" y="201"/>
                      <a:pt x="2407" y="10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6726;p42"/>
              <p:cNvSpPr/>
              <p:nvPr/>
            </p:nvSpPr>
            <p:spPr>
              <a:xfrm flipH="1">
                <a:off x="3817200" y="4048203"/>
                <a:ext cx="185475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5214" extrusionOk="0">
                    <a:moveTo>
                      <a:pt x="1680" y="0"/>
                    </a:moveTo>
                    <a:lnTo>
                      <a:pt x="1680" y="100"/>
                    </a:lnTo>
                    <a:cubicBezTo>
                      <a:pt x="1579" y="526"/>
                      <a:pt x="1479" y="953"/>
                      <a:pt x="1354" y="1354"/>
                    </a:cubicBezTo>
                    <a:lnTo>
                      <a:pt x="1053" y="2607"/>
                    </a:lnTo>
                    <a:cubicBezTo>
                      <a:pt x="953" y="2832"/>
                      <a:pt x="853" y="3033"/>
                      <a:pt x="853" y="3233"/>
                    </a:cubicBezTo>
                    <a:cubicBezTo>
                      <a:pt x="853" y="3333"/>
                      <a:pt x="727" y="3459"/>
                      <a:pt x="727" y="3559"/>
                    </a:cubicBezTo>
                    <a:cubicBezTo>
                      <a:pt x="727" y="3659"/>
                      <a:pt x="627" y="3760"/>
                      <a:pt x="627" y="3860"/>
                    </a:cubicBezTo>
                    <a:cubicBezTo>
                      <a:pt x="627" y="3960"/>
                      <a:pt x="527" y="4085"/>
                      <a:pt x="527" y="4186"/>
                    </a:cubicBezTo>
                    <a:lnTo>
                      <a:pt x="426" y="4486"/>
                    </a:lnTo>
                    <a:lnTo>
                      <a:pt x="226" y="4712"/>
                    </a:lnTo>
                    <a:cubicBezTo>
                      <a:pt x="101" y="4812"/>
                      <a:pt x="101" y="4912"/>
                      <a:pt x="0" y="5013"/>
                    </a:cubicBezTo>
                    <a:lnTo>
                      <a:pt x="0" y="5113"/>
                    </a:lnTo>
                    <a:cubicBezTo>
                      <a:pt x="0" y="5113"/>
                      <a:pt x="101" y="5213"/>
                      <a:pt x="226" y="5213"/>
                    </a:cubicBezTo>
                    <a:cubicBezTo>
                      <a:pt x="426" y="5113"/>
                      <a:pt x="727" y="5013"/>
                      <a:pt x="1053" y="5013"/>
                    </a:cubicBezTo>
                    <a:lnTo>
                      <a:pt x="1479" y="5013"/>
                    </a:lnTo>
                    <a:cubicBezTo>
                      <a:pt x="1680" y="4912"/>
                      <a:pt x="1780" y="4912"/>
                      <a:pt x="1980" y="4912"/>
                    </a:cubicBezTo>
                    <a:lnTo>
                      <a:pt x="3760" y="4912"/>
                    </a:lnTo>
                    <a:cubicBezTo>
                      <a:pt x="3835" y="4879"/>
                      <a:pt x="3896" y="4868"/>
                      <a:pt x="3952" y="4868"/>
                    </a:cubicBezTo>
                    <a:cubicBezTo>
                      <a:pt x="4063" y="4868"/>
                      <a:pt x="4152" y="4912"/>
                      <a:pt x="4286" y="4912"/>
                    </a:cubicBezTo>
                    <a:lnTo>
                      <a:pt x="5640" y="4912"/>
                    </a:lnTo>
                    <a:cubicBezTo>
                      <a:pt x="5740" y="4912"/>
                      <a:pt x="5965" y="5013"/>
                      <a:pt x="6066" y="5013"/>
                    </a:cubicBezTo>
                    <a:lnTo>
                      <a:pt x="6492" y="5013"/>
                    </a:lnTo>
                    <a:cubicBezTo>
                      <a:pt x="6692" y="5113"/>
                      <a:pt x="6792" y="5113"/>
                      <a:pt x="6993" y="5113"/>
                    </a:cubicBezTo>
                    <a:cubicBezTo>
                      <a:pt x="7118" y="5113"/>
                      <a:pt x="7319" y="5213"/>
                      <a:pt x="7419" y="5213"/>
                    </a:cubicBezTo>
                    <a:lnTo>
                      <a:pt x="7419" y="5113"/>
                    </a:lnTo>
                    <a:cubicBezTo>
                      <a:pt x="7118" y="5013"/>
                      <a:pt x="6893" y="4912"/>
                      <a:pt x="6592" y="4912"/>
                    </a:cubicBezTo>
                    <a:cubicBezTo>
                      <a:pt x="6366" y="4812"/>
                      <a:pt x="6266" y="4812"/>
                      <a:pt x="6066" y="4812"/>
                    </a:cubicBezTo>
                    <a:cubicBezTo>
                      <a:pt x="5965" y="4712"/>
                      <a:pt x="5740" y="4712"/>
                      <a:pt x="5640" y="4712"/>
                    </a:cubicBezTo>
                    <a:cubicBezTo>
                      <a:pt x="5439" y="4712"/>
                      <a:pt x="5339" y="4587"/>
                      <a:pt x="5239" y="4587"/>
                    </a:cubicBezTo>
                    <a:lnTo>
                      <a:pt x="4712" y="4587"/>
                    </a:lnTo>
                    <a:cubicBezTo>
                      <a:pt x="4612" y="4486"/>
                      <a:pt x="4386" y="4486"/>
                      <a:pt x="4286" y="4486"/>
                    </a:cubicBezTo>
                    <a:lnTo>
                      <a:pt x="2406" y="4486"/>
                    </a:lnTo>
                    <a:cubicBezTo>
                      <a:pt x="2206" y="4486"/>
                      <a:pt x="2106" y="4587"/>
                      <a:pt x="1880" y="4587"/>
                    </a:cubicBezTo>
                    <a:cubicBezTo>
                      <a:pt x="1579" y="4587"/>
                      <a:pt x="1354" y="4712"/>
                      <a:pt x="1053" y="4712"/>
                    </a:cubicBezTo>
                    <a:cubicBezTo>
                      <a:pt x="856" y="4773"/>
                      <a:pt x="668" y="4797"/>
                      <a:pt x="478" y="4828"/>
                    </a:cubicBezTo>
                    <a:lnTo>
                      <a:pt x="478" y="4828"/>
                    </a:lnTo>
                    <a:lnTo>
                      <a:pt x="627" y="4587"/>
                    </a:lnTo>
                    <a:cubicBezTo>
                      <a:pt x="727" y="4386"/>
                      <a:pt x="853" y="4186"/>
                      <a:pt x="853" y="3960"/>
                    </a:cubicBezTo>
                    <a:cubicBezTo>
                      <a:pt x="953" y="3860"/>
                      <a:pt x="953" y="3760"/>
                      <a:pt x="1053" y="3659"/>
                    </a:cubicBezTo>
                    <a:cubicBezTo>
                      <a:pt x="1053" y="3559"/>
                      <a:pt x="1053" y="3459"/>
                      <a:pt x="1153" y="3333"/>
                    </a:cubicBezTo>
                    <a:cubicBezTo>
                      <a:pt x="1153" y="3133"/>
                      <a:pt x="1254" y="2932"/>
                      <a:pt x="1354" y="2707"/>
                    </a:cubicBezTo>
                    <a:cubicBezTo>
                      <a:pt x="1354" y="2506"/>
                      <a:pt x="1479" y="2306"/>
                      <a:pt x="1479" y="2080"/>
                    </a:cubicBezTo>
                    <a:cubicBezTo>
                      <a:pt x="1579" y="1880"/>
                      <a:pt x="1579" y="1579"/>
                      <a:pt x="1579" y="1354"/>
                    </a:cubicBezTo>
                    <a:cubicBezTo>
                      <a:pt x="1680" y="953"/>
                      <a:pt x="1780" y="526"/>
                      <a:pt x="1780" y="100"/>
                    </a:cubicBez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6727;p42"/>
              <p:cNvSpPr/>
              <p:nvPr/>
            </p:nvSpPr>
            <p:spPr>
              <a:xfrm flipH="1">
                <a:off x="3887375" y="41215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6728;p42"/>
              <p:cNvSpPr/>
              <p:nvPr/>
            </p:nvSpPr>
            <p:spPr>
              <a:xfrm flipH="1">
                <a:off x="3963575" y="41977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6729;p42"/>
            <p:cNvGrpSpPr/>
            <p:nvPr/>
          </p:nvGrpSpPr>
          <p:grpSpPr>
            <a:xfrm rot="4102896">
              <a:off x="3984662" y="3468492"/>
              <a:ext cx="572064" cy="479320"/>
              <a:chOff x="3696875" y="3993678"/>
              <a:chExt cx="572100" cy="479350"/>
            </a:xfrm>
          </p:grpSpPr>
          <p:sp>
            <p:nvSpPr>
              <p:cNvPr id="705" name="Google Shape;6730;p42"/>
              <p:cNvSpPr/>
              <p:nvPr/>
            </p:nvSpPr>
            <p:spPr>
              <a:xfrm flipH="1">
                <a:off x="3696875" y="3993678"/>
                <a:ext cx="5639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22558" h="16862" extrusionOk="0">
                    <a:moveTo>
                      <a:pt x="22557" y="1"/>
                    </a:moveTo>
                    <a:lnTo>
                      <a:pt x="22557" y="1"/>
                    </a:lnTo>
                    <a:cubicBezTo>
                      <a:pt x="21359" y="927"/>
                      <a:pt x="19185" y="1131"/>
                      <a:pt x="17168" y="1131"/>
                    </a:cubicBezTo>
                    <a:cubicBezTo>
                      <a:pt x="16020" y="1131"/>
                      <a:pt x="14922" y="1065"/>
                      <a:pt x="14086" y="1028"/>
                    </a:cubicBezTo>
                    <a:cubicBezTo>
                      <a:pt x="11680" y="1028"/>
                      <a:pt x="10853" y="3234"/>
                      <a:pt x="9800" y="4161"/>
                    </a:cubicBezTo>
                    <a:cubicBezTo>
                      <a:pt x="9474" y="4437"/>
                      <a:pt x="9137" y="4492"/>
                      <a:pt x="8738" y="4492"/>
                    </a:cubicBezTo>
                    <a:cubicBezTo>
                      <a:pt x="8473" y="4492"/>
                      <a:pt x="8181" y="4467"/>
                      <a:pt x="7846" y="4467"/>
                    </a:cubicBezTo>
                    <a:cubicBezTo>
                      <a:pt x="6949" y="4467"/>
                      <a:pt x="5750" y="4644"/>
                      <a:pt x="3960" y="5941"/>
                    </a:cubicBezTo>
                    <a:cubicBezTo>
                      <a:pt x="1" y="8773"/>
                      <a:pt x="2081" y="15540"/>
                      <a:pt x="2081" y="15540"/>
                    </a:cubicBezTo>
                    <a:cubicBezTo>
                      <a:pt x="2081" y="15540"/>
                      <a:pt x="5870" y="16862"/>
                      <a:pt x="8405" y="16862"/>
                    </a:cubicBezTo>
                    <a:cubicBezTo>
                      <a:pt x="8727" y="16862"/>
                      <a:pt x="9028" y="16841"/>
                      <a:pt x="9299" y="16793"/>
                    </a:cubicBezTo>
                    <a:cubicBezTo>
                      <a:pt x="11680" y="16392"/>
                      <a:pt x="11680" y="14512"/>
                      <a:pt x="12632" y="13359"/>
                    </a:cubicBezTo>
                    <a:cubicBezTo>
                      <a:pt x="13685" y="12206"/>
                      <a:pt x="15765" y="11680"/>
                      <a:pt x="16191" y="10652"/>
                    </a:cubicBezTo>
                    <a:cubicBezTo>
                      <a:pt x="16492" y="9700"/>
                      <a:pt x="15339" y="9499"/>
                      <a:pt x="15665" y="8973"/>
                    </a:cubicBezTo>
                    <a:cubicBezTo>
                      <a:pt x="15865" y="8447"/>
                      <a:pt x="16918" y="8246"/>
                      <a:pt x="18372" y="7820"/>
                    </a:cubicBezTo>
                    <a:cubicBezTo>
                      <a:pt x="19825" y="7394"/>
                      <a:pt x="22557" y="1"/>
                      <a:pt x="22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6731;p42"/>
              <p:cNvSpPr/>
              <p:nvPr/>
            </p:nvSpPr>
            <p:spPr>
              <a:xfrm flipH="1">
                <a:off x="3723200" y="4020003"/>
                <a:ext cx="545775" cy="453025"/>
              </a:xfrm>
              <a:custGeom>
                <a:avLst/>
                <a:gdLst/>
                <a:ahLst/>
                <a:cxnLst/>
                <a:rect l="l" t="t" r="r" b="b"/>
                <a:pathLst>
                  <a:path w="21831" h="18121" extrusionOk="0">
                    <a:moveTo>
                      <a:pt x="21780" y="0"/>
                    </a:moveTo>
                    <a:cubicBezTo>
                      <a:pt x="21755" y="0"/>
                      <a:pt x="21730" y="25"/>
                      <a:pt x="21730" y="76"/>
                    </a:cubicBezTo>
                    <a:cubicBezTo>
                      <a:pt x="21730" y="76"/>
                      <a:pt x="21404" y="401"/>
                      <a:pt x="20778" y="827"/>
                    </a:cubicBezTo>
                    <a:cubicBezTo>
                      <a:pt x="20477" y="1028"/>
                      <a:pt x="20051" y="1228"/>
                      <a:pt x="19525" y="1554"/>
                    </a:cubicBezTo>
                    <a:cubicBezTo>
                      <a:pt x="19124" y="1855"/>
                      <a:pt x="18597" y="2081"/>
                      <a:pt x="17971" y="2381"/>
                    </a:cubicBezTo>
                    <a:cubicBezTo>
                      <a:pt x="17344" y="2707"/>
                      <a:pt x="16617" y="2908"/>
                      <a:pt x="15991" y="3208"/>
                    </a:cubicBezTo>
                    <a:cubicBezTo>
                      <a:pt x="15565" y="3334"/>
                      <a:pt x="15264" y="3534"/>
                      <a:pt x="14838" y="3735"/>
                    </a:cubicBezTo>
                    <a:cubicBezTo>
                      <a:pt x="14512" y="3960"/>
                      <a:pt x="14111" y="4060"/>
                      <a:pt x="13785" y="4261"/>
                    </a:cubicBezTo>
                    <a:cubicBezTo>
                      <a:pt x="13058" y="4687"/>
                      <a:pt x="12231" y="5088"/>
                      <a:pt x="11505" y="5614"/>
                    </a:cubicBezTo>
                    <a:cubicBezTo>
                      <a:pt x="11078" y="5840"/>
                      <a:pt x="10753" y="6040"/>
                      <a:pt x="10352" y="6341"/>
                    </a:cubicBezTo>
                    <a:cubicBezTo>
                      <a:pt x="10026" y="6567"/>
                      <a:pt x="9625" y="6868"/>
                      <a:pt x="9299" y="7093"/>
                    </a:cubicBezTo>
                    <a:cubicBezTo>
                      <a:pt x="8873" y="7394"/>
                      <a:pt x="8572" y="7594"/>
                      <a:pt x="8146" y="7920"/>
                    </a:cubicBezTo>
                    <a:cubicBezTo>
                      <a:pt x="7845" y="8221"/>
                      <a:pt x="7520" y="8547"/>
                      <a:pt x="7219" y="8747"/>
                    </a:cubicBezTo>
                    <a:lnTo>
                      <a:pt x="6893" y="8973"/>
                    </a:lnTo>
                    <a:lnTo>
                      <a:pt x="6692" y="9274"/>
                    </a:lnTo>
                    <a:cubicBezTo>
                      <a:pt x="6492" y="9374"/>
                      <a:pt x="6367" y="9474"/>
                      <a:pt x="6166" y="9700"/>
                    </a:cubicBezTo>
                    <a:cubicBezTo>
                      <a:pt x="6066" y="9800"/>
                      <a:pt x="5865" y="10000"/>
                      <a:pt x="5740" y="10101"/>
                    </a:cubicBezTo>
                    <a:cubicBezTo>
                      <a:pt x="5540" y="10326"/>
                      <a:pt x="5439" y="10426"/>
                      <a:pt x="5339" y="10527"/>
                    </a:cubicBezTo>
                    <a:lnTo>
                      <a:pt x="4387" y="11479"/>
                    </a:lnTo>
                    <a:cubicBezTo>
                      <a:pt x="4186" y="11780"/>
                      <a:pt x="3860" y="12106"/>
                      <a:pt x="3660" y="12406"/>
                    </a:cubicBezTo>
                    <a:lnTo>
                      <a:pt x="3234" y="12832"/>
                    </a:lnTo>
                    <a:cubicBezTo>
                      <a:pt x="3134" y="12933"/>
                      <a:pt x="3033" y="13133"/>
                      <a:pt x="2933" y="13233"/>
                    </a:cubicBezTo>
                    <a:cubicBezTo>
                      <a:pt x="2733" y="13559"/>
                      <a:pt x="2507" y="13860"/>
                      <a:pt x="2306" y="14086"/>
                    </a:cubicBezTo>
                    <a:cubicBezTo>
                      <a:pt x="2206" y="14286"/>
                      <a:pt x="2106" y="14386"/>
                      <a:pt x="1981" y="14487"/>
                    </a:cubicBezTo>
                    <a:cubicBezTo>
                      <a:pt x="1880" y="14612"/>
                      <a:pt x="1780" y="14812"/>
                      <a:pt x="1780" y="14913"/>
                    </a:cubicBezTo>
                    <a:cubicBezTo>
                      <a:pt x="1580" y="15113"/>
                      <a:pt x="1479" y="15439"/>
                      <a:pt x="1254" y="15639"/>
                    </a:cubicBezTo>
                    <a:cubicBezTo>
                      <a:pt x="953" y="16066"/>
                      <a:pt x="728" y="16492"/>
                      <a:pt x="527" y="16893"/>
                    </a:cubicBezTo>
                    <a:cubicBezTo>
                      <a:pt x="226" y="17619"/>
                      <a:pt x="1" y="17945"/>
                      <a:pt x="1" y="17945"/>
                    </a:cubicBezTo>
                    <a:lnTo>
                      <a:pt x="1" y="18046"/>
                    </a:lnTo>
                    <a:cubicBezTo>
                      <a:pt x="51" y="18096"/>
                      <a:pt x="76" y="18121"/>
                      <a:pt x="88" y="18121"/>
                    </a:cubicBezTo>
                    <a:cubicBezTo>
                      <a:pt x="101" y="18121"/>
                      <a:pt x="101" y="18096"/>
                      <a:pt x="101" y="18046"/>
                    </a:cubicBezTo>
                    <a:cubicBezTo>
                      <a:pt x="101" y="18046"/>
                      <a:pt x="427" y="17745"/>
                      <a:pt x="853" y="16993"/>
                    </a:cubicBezTo>
                    <a:cubicBezTo>
                      <a:pt x="953" y="16893"/>
                      <a:pt x="1053" y="16692"/>
                      <a:pt x="1154" y="16492"/>
                    </a:cubicBezTo>
                    <a:cubicBezTo>
                      <a:pt x="1254" y="16266"/>
                      <a:pt x="1354" y="16066"/>
                      <a:pt x="1580" y="15865"/>
                    </a:cubicBezTo>
                    <a:cubicBezTo>
                      <a:pt x="1680" y="15639"/>
                      <a:pt x="1880" y="15339"/>
                      <a:pt x="2106" y="15113"/>
                    </a:cubicBezTo>
                    <a:cubicBezTo>
                      <a:pt x="2106" y="15013"/>
                      <a:pt x="2206" y="14812"/>
                      <a:pt x="2306" y="14712"/>
                    </a:cubicBezTo>
                    <a:cubicBezTo>
                      <a:pt x="2407" y="14612"/>
                      <a:pt x="2507" y="14487"/>
                      <a:pt x="2607" y="14286"/>
                    </a:cubicBezTo>
                    <a:cubicBezTo>
                      <a:pt x="2833" y="14086"/>
                      <a:pt x="3033" y="13760"/>
                      <a:pt x="3234" y="13459"/>
                    </a:cubicBezTo>
                    <a:cubicBezTo>
                      <a:pt x="3359" y="13359"/>
                      <a:pt x="3459" y="13233"/>
                      <a:pt x="3560" y="13033"/>
                    </a:cubicBezTo>
                    <a:cubicBezTo>
                      <a:pt x="3660" y="12933"/>
                      <a:pt x="3760" y="12732"/>
                      <a:pt x="3986" y="12607"/>
                    </a:cubicBezTo>
                    <a:cubicBezTo>
                      <a:pt x="4186" y="12306"/>
                      <a:pt x="4387" y="11980"/>
                      <a:pt x="4713" y="11680"/>
                    </a:cubicBezTo>
                    <a:cubicBezTo>
                      <a:pt x="4913" y="11354"/>
                      <a:pt x="5239" y="11153"/>
                      <a:pt x="5540" y="10853"/>
                    </a:cubicBezTo>
                    <a:cubicBezTo>
                      <a:pt x="5640" y="10627"/>
                      <a:pt x="5865" y="10527"/>
                      <a:pt x="5966" y="10326"/>
                    </a:cubicBezTo>
                    <a:cubicBezTo>
                      <a:pt x="6066" y="10226"/>
                      <a:pt x="6266" y="10000"/>
                      <a:pt x="6367" y="9900"/>
                    </a:cubicBezTo>
                    <a:cubicBezTo>
                      <a:pt x="6592" y="9800"/>
                      <a:pt x="6692" y="9599"/>
                      <a:pt x="6893" y="9474"/>
                    </a:cubicBezTo>
                    <a:lnTo>
                      <a:pt x="7119" y="9274"/>
                    </a:lnTo>
                    <a:lnTo>
                      <a:pt x="7419" y="8973"/>
                    </a:lnTo>
                    <a:cubicBezTo>
                      <a:pt x="7745" y="8747"/>
                      <a:pt x="8046" y="8446"/>
                      <a:pt x="8372" y="8121"/>
                    </a:cubicBezTo>
                    <a:cubicBezTo>
                      <a:pt x="8773" y="7920"/>
                      <a:pt x="9099" y="7594"/>
                      <a:pt x="9399" y="7294"/>
                    </a:cubicBezTo>
                    <a:cubicBezTo>
                      <a:pt x="10126" y="6767"/>
                      <a:pt x="10878" y="6241"/>
                      <a:pt x="11605" y="5840"/>
                    </a:cubicBezTo>
                    <a:cubicBezTo>
                      <a:pt x="12332" y="5314"/>
                      <a:pt x="13058" y="4888"/>
                      <a:pt x="13886" y="4461"/>
                    </a:cubicBezTo>
                    <a:cubicBezTo>
                      <a:pt x="14211" y="4261"/>
                      <a:pt x="14637" y="4060"/>
                      <a:pt x="14938" y="3960"/>
                    </a:cubicBezTo>
                    <a:cubicBezTo>
                      <a:pt x="15364" y="3735"/>
                      <a:pt x="15665" y="3634"/>
                      <a:pt x="16091" y="3434"/>
                    </a:cubicBezTo>
                    <a:cubicBezTo>
                      <a:pt x="16718" y="3108"/>
                      <a:pt x="17444" y="2908"/>
                      <a:pt x="18071" y="2707"/>
                    </a:cubicBezTo>
                    <a:cubicBezTo>
                      <a:pt x="19324" y="2081"/>
                      <a:pt x="20277" y="1454"/>
                      <a:pt x="20903" y="1028"/>
                    </a:cubicBezTo>
                    <a:cubicBezTo>
                      <a:pt x="21530" y="502"/>
                      <a:pt x="21830" y="201"/>
                      <a:pt x="21830" y="201"/>
                    </a:cubicBezTo>
                    <a:lnTo>
                      <a:pt x="21830" y="76"/>
                    </a:lnTo>
                    <a:cubicBezTo>
                      <a:pt x="21830" y="25"/>
                      <a:pt x="21805" y="0"/>
                      <a:pt x="21780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6732;p42"/>
              <p:cNvSpPr/>
              <p:nvPr/>
            </p:nvSpPr>
            <p:spPr>
              <a:xfrm flipH="1">
                <a:off x="3772700" y="4027528"/>
                <a:ext cx="1566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4286" extrusionOk="0">
                    <a:moveTo>
                      <a:pt x="2307" y="0"/>
                    </a:moveTo>
                    <a:cubicBezTo>
                      <a:pt x="2081" y="301"/>
                      <a:pt x="1880" y="727"/>
                      <a:pt x="1780" y="1028"/>
                    </a:cubicBezTo>
                    <a:cubicBezTo>
                      <a:pt x="1555" y="1353"/>
                      <a:pt x="1354" y="1780"/>
                      <a:pt x="1154" y="2080"/>
                    </a:cubicBezTo>
                    <a:lnTo>
                      <a:pt x="928" y="2607"/>
                    </a:lnTo>
                    <a:cubicBezTo>
                      <a:pt x="828" y="2807"/>
                      <a:pt x="728" y="2907"/>
                      <a:pt x="627" y="3133"/>
                    </a:cubicBezTo>
                    <a:cubicBezTo>
                      <a:pt x="527" y="3333"/>
                      <a:pt x="427" y="3434"/>
                      <a:pt x="302" y="3659"/>
                    </a:cubicBezTo>
                    <a:cubicBezTo>
                      <a:pt x="302" y="3659"/>
                      <a:pt x="201" y="3759"/>
                      <a:pt x="201" y="3860"/>
                    </a:cubicBezTo>
                    <a:lnTo>
                      <a:pt x="1" y="4060"/>
                    </a:lnTo>
                    <a:lnTo>
                      <a:pt x="1" y="4160"/>
                    </a:lnTo>
                    <a:cubicBezTo>
                      <a:pt x="1" y="4286"/>
                      <a:pt x="1" y="4286"/>
                      <a:pt x="101" y="4286"/>
                    </a:cubicBezTo>
                    <a:cubicBezTo>
                      <a:pt x="131" y="4286"/>
                      <a:pt x="163" y="4283"/>
                      <a:pt x="198" y="4278"/>
                    </a:cubicBezTo>
                    <a:lnTo>
                      <a:pt x="198" y="4278"/>
                    </a:lnTo>
                    <a:lnTo>
                      <a:pt x="201" y="4286"/>
                    </a:lnTo>
                    <a:cubicBezTo>
                      <a:pt x="201" y="4283"/>
                      <a:pt x="201" y="4280"/>
                      <a:pt x="201" y="4278"/>
                    </a:cubicBezTo>
                    <a:lnTo>
                      <a:pt x="201" y="4278"/>
                    </a:lnTo>
                    <a:cubicBezTo>
                      <a:pt x="399" y="4250"/>
                      <a:pt x="658" y="4160"/>
                      <a:pt x="828" y="4160"/>
                    </a:cubicBezTo>
                    <a:lnTo>
                      <a:pt x="1680" y="4160"/>
                    </a:lnTo>
                    <a:lnTo>
                      <a:pt x="2407" y="4060"/>
                    </a:lnTo>
                    <a:lnTo>
                      <a:pt x="3961" y="4060"/>
                    </a:lnTo>
                    <a:lnTo>
                      <a:pt x="4286" y="4160"/>
                    </a:lnTo>
                    <a:lnTo>
                      <a:pt x="5439" y="4160"/>
                    </a:lnTo>
                    <a:cubicBezTo>
                      <a:pt x="5640" y="4286"/>
                      <a:pt x="5740" y="4286"/>
                      <a:pt x="5840" y="4286"/>
                    </a:cubicBezTo>
                    <a:lnTo>
                      <a:pt x="6266" y="4286"/>
                    </a:lnTo>
                    <a:cubicBezTo>
                      <a:pt x="6066" y="4160"/>
                      <a:pt x="5740" y="4060"/>
                      <a:pt x="5540" y="4060"/>
                    </a:cubicBezTo>
                    <a:cubicBezTo>
                      <a:pt x="5439" y="3960"/>
                      <a:pt x="5214" y="3960"/>
                      <a:pt x="5114" y="3960"/>
                    </a:cubicBezTo>
                    <a:lnTo>
                      <a:pt x="4687" y="3860"/>
                    </a:lnTo>
                    <a:cubicBezTo>
                      <a:pt x="4487" y="3860"/>
                      <a:pt x="4186" y="3860"/>
                      <a:pt x="3961" y="3759"/>
                    </a:cubicBezTo>
                    <a:lnTo>
                      <a:pt x="1555" y="3759"/>
                    </a:lnTo>
                    <a:cubicBezTo>
                      <a:pt x="1354" y="3860"/>
                      <a:pt x="1053" y="3860"/>
                      <a:pt x="828" y="3860"/>
                    </a:cubicBezTo>
                    <a:cubicBezTo>
                      <a:pt x="715" y="3916"/>
                      <a:pt x="563" y="3941"/>
                      <a:pt x="415" y="3969"/>
                    </a:cubicBezTo>
                    <a:lnTo>
                      <a:pt x="415" y="3969"/>
                    </a:lnTo>
                    <a:cubicBezTo>
                      <a:pt x="419" y="3966"/>
                      <a:pt x="423" y="3963"/>
                      <a:pt x="427" y="3960"/>
                    </a:cubicBezTo>
                    <a:lnTo>
                      <a:pt x="527" y="3759"/>
                    </a:lnTo>
                    <a:cubicBezTo>
                      <a:pt x="627" y="3534"/>
                      <a:pt x="728" y="3434"/>
                      <a:pt x="828" y="3233"/>
                    </a:cubicBezTo>
                    <a:cubicBezTo>
                      <a:pt x="1053" y="3133"/>
                      <a:pt x="1154" y="2907"/>
                      <a:pt x="1154" y="2707"/>
                    </a:cubicBezTo>
                    <a:cubicBezTo>
                      <a:pt x="1254" y="2607"/>
                      <a:pt x="1354" y="2406"/>
                      <a:pt x="1454" y="2181"/>
                    </a:cubicBezTo>
                    <a:cubicBezTo>
                      <a:pt x="1680" y="1880"/>
                      <a:pt x="1880" y="1554"/>
                      <a:pt x="1981" y="1153"/>
                    </a:cubicBezTo>
                    <a:cubicBezTo>
                      <a:pt x="2081" y="927"/>
                      <a:pt x="2181" y="827"/>
                      <a:pt x="2181" y="627"/>
                    </a:cubicBezTo>
                    <a:cubicBezTo>
                      <a:pt x="2307" y="401"/>
                      <a:pt x="2307" y="201"/>
                      <a:pt x="2407" y="10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6733;p42"/>
              <p:cNvSpPr/>
              <p:nvPr/>
            </p:nvSpPr>
            <p:spPr>
              <a:xfrm flipH="1">
                <a:off x="3817200" y="4048203"/>
                <a:ext cx="185475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5214" extrusionOk="0">
                    <a:moveTo>
                      <a:pt x="1680" y="0"/>
                    </a:moveTo>
                    <a:lnTo>
                      <a:pt x="1680" y="100"/>
                    </a:lnTo>
                    <a:cubicBezTo>
                      <a:pt x="1579" y="526"/>
                      <a:pt x="1479" y="953"/>
                      <a:pt x="1354" y="1354"/>
                    </a:cubicBezTo>
                    <a:lnTo>
                      <a:pt x="1053" y="2607"/>
                    </a:lnTo>
                    <a:cubicBezTo>
                      <a:pt x="953" y="2832"/>
                      <a:pt x="853" y="3033"/>
                      <a:pt x="853" y="3233"/>
                    </a:cubicBezTo>
                    <a:cubicBezTo>
                      <a:pt x="853" y="3333"/>
                      <a:pt x="727" y="3459"/>
                      <a:pt x="727" y="3559"/>
                    </a:cubicBezTo>
                    <a:cubicBezTo>
                      <a:pt x="727" y="3659"/>
                      <a:pt x="627" y="3760"/>
                      <a:pt x="627" y="3860"/>
                    </a:cubicBezTo>
                    <a:cubicBezTo>
                      <a:pt x="627" y="3960"/>
                      <a:pt x="527" y="4085"/>
                      <a:pt x="527" y="4186"/>
                    </a:cubicBezTo>
                    <a:lnTo>
                      <a:pt x="426" y="4486"/>
                    </a:lnTo>
                    <a:lnTo>
                      <a:pt x="226" y="4712"/>
                    </a:lnTo>
                    <a:cubicBezTo>
                      <a:pt x="101" y="4812"/>
                      <a:pt x="101" y="4912"/>
                      <a:pt x="0" y="5013"/>
                    </a:cubicBezTo>
                    <a:lnTo>
                      <a:pt x="0" y="5113"/>
                    </a:lnTo>
                    <a:cubicBezTo>
                      <a:pt x="0" y="5113"/>
                      <a:pt x="101" y="5213"/>
                      <a:pt x="226" y="5213"/>
                    </a:cubicBezTo>
                    <a:cubicBezTo>
                      <a:pt x="426" y="5113"/>
                      <a:pt x="727" y="5013"/>
                      <a:pt x="1053" y="5013"/>
                    </a:cubicBezTo>
                    <a:lnTo>
                      <a:pt x="1479" y="5013"/>
                    </a:lnTo>
                    <a:cubicBezTo>
                      <a:pt x="1680" y="4912"/>
                      <a:pt x="1780" y="4912"/>
                      <a:pt x="1980" y="4912"/>
                    </a:cubicBezTo>
                    <a:lnTo>
                      <a:pt x="3760" y="4912"/>
                    </a:lnTo>
                    <a:cubicBezTo>
                      <a:pt x="3835" y="4879"/>
                      <a:pt x="3896" y="4868"/>
                      <a:pt x="3952" y="4868"/>
                    </a:cubicBezTo>
                    <a:cubicBezTo>
                      <a:pt x="4063" y="4868"/>
                      <a:pt x="4152" y="4912"/>
                      <a:pt x="4286" y="4912"/>
                    </a:cubicBezTo>
                    <a:lnTo>
                      <a:pt x="5640" y="4912"/>
                    </a:lnTo>
                    <a:cubicBezTo>
                      <a:pt x="5740" y="4912"/>
                      <a:pt x="5965" y="5013"/>
                      <a:pt x="6066" y="5013"/>
                    </a:cubicBezTo>
                    <a:lnTo>
                      <a:pt x="6492" y="5013"/>
                    </a:lnTo>
                    <a:cubicBezTo>
                      <a:pt x="6692" y="5113"/>
                      <a:pt x="6792" y="5113"/>
                      <a:pt x="6993" y="5113"/>
                    </a:cubicBezTo>
                    <a:cubicBezTo>
                      <a:pt x="7118" y="5113"/>
                      <a:pt x="7319" y="5213"/>
                      <a:pt x="7419" y="5213"/>
                    </a:cubicBezTo>
                    <a:lnTo>
                      <a:pt x="7419" y="5113"/>
                    </a:lnTo>
                    <a:cubicBezTo>
                      <a:pt x="7118" y="5013"/>
                      <a:pt x="6893" y="4912"/>
                      <a:pt x="6592" y="4912"/>
                    </a:cubicBezTo>
                    <a:cubicBezTo>
                      <a:pt x="6366" y="4812"/>
                      <a:pt x="6266" y="4812"/>
                      <a:pt x="6066" y="4812"/>
                    </a:cubicBezTo>
                    <a:cubicBezTo>
                      <a:pt x="5965" y="4712"/>
                      <a:pt x="5740" y="4712"/>
                      <a:pt x="5640" y="4712"/>
                    </a:cubicBezTo>
                    <a:cubicBezTo>
                      <a:pt x="5439" y="4712"/>
                      <a:pt x="5339" y="4587"/>
                      <a:pt x="5239" y="4587"/>
                    </a:cubicBezTo>
                    <a:lnTo>
                      <a:pt x="4712" y="4587"/>
                    </a:lnTo>
                    <a:cubicBezTo>
                      <a:pt x="4612" y="4486"/>
                      <a:pt x="4386" y="4486"/>
                      <a:pt x="4286" y="4486"/>
                    </a:cubicBezTo>
                    <a:lnTo>
                      <a:pt x="2406" y="4486"/>
                    </a:lnTo>
                    <a:cubicBezTo>
                      <a:pt x="2206" y="4486"/>
                      <a:pt x="2106" y="4587"/>
                      <a:pt x="1880" y="4587"/>
                    </a:cubicBezTo>
                    <a:cubicBezTo>
                      <a:pt x="1579" y="4587"/>
                      <a:pt x="1354" y="4712"/>
                      <a:pt x="1053" y="4712"/>
                    </a:cubicBezTo>
                    <a:cubicBezTo>
                      <a:pt x="856" y="4773"/>
                      <a:pt x="668" y="4797"/>
                      <a:pt x="478" y="4828"/>
                    </a:cubicBezTo>
                    <a:lnTo>
                      <a:pt x="478" y="4828"/>
                    </a:lnTo>
                    <a:lnTo>
                      <a:pt x="627" y="4587"/>
                    </a:lnTo>
                    <a:cubicBezTo>
                      <a:pt x="727" y="4386"/>
                      <a:pt x="853" y="4186"/>
                      <a:pt x="853" y="3960"/>
                    </a:cubicBezTo>
                    <a:cubicBezTo>
                      <a:pt x="953" y="3860"/>
                      <a:pt x="953" y="3760"/>
                      <a:pt x="1053" y="3659"/>
                    </a:cubicBezTo>
                    <a:cubicBezTo>
                      <a:pt x="1053" y="3559"/>
                      <a:pt x="1053" y="3459"/>
                      <a:pt x="1153" y="3333"/>
                    </a:cubicBezTo>
                    <a:cubicBezTo>
                      <a:pt x="1153" y="3133"/>
                      <a:pt x="1254" y="2932"/>
                      <a:pt x="1354" y="2707"/>
                    </a:cubicBezTo>
                    <a:cubicBezTo>
                      <a:pt x="1354" y="2506"/>
                      <a:pt x="1479" y="2306"/>
                      <a:pt x="1479" y="2080"/>
                    </a:cubicBezTo>
                    <a:cubicBezTo>
                      <a:pt x="1579" y="1880"/>
                      <a:pt x="1579" y="1579"/>
                      <a:pt x="1579" y="1354"/>
                    </a:cubicBezTo>
                    <a:cubicBezTo>
                      <a:pt x="1680" y="953"/>
                      <a:pt x="1780" y="526"/>
                      <a:pt x="1780" y="100"/>
                    </a:cubicBez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6734;p42"/>
              <p:cNvSpPr/>
              <p:nvPr/>
            </p:nvSpPr>
            <p:spPr>
              <a:xfrm flipH="1">
                <a:off x="3887375" y="41215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6735;p42"/>
              <p:cNvSpPr/>
              <p:nvPr/>
            </p:nvSpPr>
            <p:spPr>
              <a:xfrm flipH="1">
                <a:off x="3963575" y="41977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20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94" fill="hold"/>
                                        <p:tgtEl>
                                          <p:spTgt spid="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</p:cTn>
                <p:tgtEl>
                  <p:spTgt spid="362"/>
                </p:tgtEl>
              </p:cMediaNode>
            </p:video>
          </p:childTnLst>
        </p:cTn>
      </p:par>
    </p:tnLst>
    <p:bldLst>
      <p:bldP spid="397" grpId="0" animBg="1"/>
      <p:bldP spid="5680" grpId="0" animBg="1"/>
      <p:bldP spid="5682" grpId="0" animBg="1"/>
      <p:bldP spid="5683" grpId="0"/>
      <p:bldP spid="2" grpId="0" build="p"/>
      <p:bldP spid="273" grpId="0" build="p"/>
      <p:bldP spid="440" grpId="0" animBg="1"/>
      <p:bldP spid="440" grpId="1" animBg="1"/>
      <p:bldP spid="441" grpId="0" build="p"/>
      <p:bldP spid="441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" name="Google Shape;13813;p86"/>
          <p:cNvSpPr/>
          <p:nvPr/>
        </p:nvSpPr>
        <p:spPr>
          <a:xfrm>
            <a:off x="1573228" y="874367"/>
            <a:ext cx="6066657" cy="3540898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4" name="Google Shape;13814;p86"/>
          <p:cNvGrpSpPr/>
          <p:nvPr/>
        </p:nvGrpSpPr>
        <p:grpSpPr>
          <a:xfrm>
            <a:off x="6404487" y="3113304"/>
            <a:ext cx="1598350" cy="1578086"/>
            <a:chOff x="6723973" y="797772"/>
            <a:chExt cx="1598350" cy="1578086"/>
          </a:xfrm>
        </p:grpSpPr>
        <p:grpSp>
          <p:nvGrpSpPr>
            <p:cNvPr id="13815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1381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9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13840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4" name="Google Shape;13864;p86"/>
          <p:cNvGrpSpPr/>
          <p:nvPr/>
        </p:nvGrpSpPr>
        <p:grpSpPr>
          <a:xfrm rot="18897964">
            <a:off x="1390105" y="669543"/>
            <a:ext cx="1138678" cy="1160397"/>
            <a:chOff x="6928414" y="2745109"/>
            <a:chExt cx="1138678" cy="1160397"/>
          </a:xfrm>
        </p:grpSpPr>
        <p:grpSp>
          <p:nvGrpSpPr>
            <p:cNvPr id="13865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1386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0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3881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59" name="Google Shape;13959;p86"/>
          <p:cNvSpPr/>
          <p:nvPr/>
        </p:nvSpPr>
        <p:spPr>
          <a:xfrm>
            <a:off x="8271482" y="841800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9" name="Google Shape;13969;p8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0" name="Google Shape;13970;p8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1" name="Google Shape;13971;p8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2" name="Google Shape;13972;p8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3" name="Google Shape;13973;p8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4" name="Google Shape;13974;p8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5" name="Google Shape;13975;p86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6" name="Google Shape;13976;p86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7" name="Google Shape;13977;p86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8" name="Google Shape;13978;p86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9" name="Google Shape;13979;p86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0" name="Google Shape;13980;p86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1" name="Google Shape;13981;p86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2" name="Google Shape;13982;p86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3" name="Google Shape;13983;p86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86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5" name="Google Shape;13985;p86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6" name="Google Shape;13986;p86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7" name="Google Shape;13987;p86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8" name="Google Shape;13988;p86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9" name="Google Shape;13989;p86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0" name="Google Shape;13990;p86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86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86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86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86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5" name="Google Shape;13995;p86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6" name="Google Shape;13996;p86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7" name="Google Shape;13997;p86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8" name="Google Shape;13998;p86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9" name="Google Shape;13999;p86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0" name="Google Shape;14000;p86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1" name="Google Shape;14001;p86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2" name="Google Shape;14002;p86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3" name="Google Shape;14003;p86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4" name="Google Shape;14004;p86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5" name="Google Shape;14005;p86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6" name="Google Shape;14006;p86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7" name="Google Shape;14007;p86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8" name="Google Shape;14008;p86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9" name="Google Shape;14009;p86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0" name="Google Shape;14010;p86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1" name="Google Shape;14011;p86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2" name="Google Shape;14012;p8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3" name="Google Shape;14013;p8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4" name="Google Shape;14014;p8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5" name="Google Shape;14015;p8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6" name="Google Shape;14016;p8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7" name="Google Shape;14017;p8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8" name="Google Shape;14018;p8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9" name="Google Shape;14019;p8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0" name="Google Shape;14020;p8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1" name="Google Shape;14021;p8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2" name="Google Shape;14022;p8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3" name="Google Shape;14023;p8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5683;p37"/>
          <p:cNvSpPr txBox="1">
            <a:spLocks noGrp="1"/>
          </p:cNvSpPr>
          <p:nvPr>
            <p:ph type="title"/>
          </p:nvPr>
        </p:nvSpPr>
        <p:spPr>
          <a:xfrm>
            <a:off x="2954439" y="2123817"/>
            <a:ext cx="3817855" cy="886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nành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5680;p37"/>
          <p:cNvSpPr/>
          <p:nvPr/>
        </p:nvSpPr>
        <p:spPr>
          <a:xfrm>
            <a:off x="1654282" y="2592469"/>
            <a:ext cx="6490367" cy="788091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0" name="Google Shape;5680;p37"/>
          <p:cNvSpPr/>
          <p:nvPr/>
        </p:nvSpPr>
        <p:spPr>
          <a:xfrm>
            <a:off x="1576227" y="1724617"/>
            <a:ext cx="6607364" cy="771698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37"/>
          <p:cNvSpPr/>
          <p:nvPr/>
        </p:nvSpPr>
        <p:spPr>
          <a:xfrm>
            <a:off x="1249276" y="853781"/>
            <a:ext cx="6849846" cy="664618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37"/>
          <p:cNvSpPr txBox="1">
            <a:spLocks noGrp="1"/>
          </p:cNvSpPr>
          <p:nvPr>
            <p:ph type="title"/>
          </p:nvPr>
        </p:nvSpPr>
        <p:spPr>
          <a:xfrm>
            <a:off x="2098955" y="916032"/>
            <a:ext cx="6597189" cy="573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09" name="Google Shape;5709;p37"/>
          <p:cNvGrpSpPr/>
          <p:nvPr/>
        </p:nvGrpSpPr>
        <p:grpSpPr>
          <a:xfrm>
            <a:off x="7658799" y="853780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9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6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85402" y="1743404"/>
            <a:ext cx="6594505" cy="576435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2" name="ĐỒNG HỒ ĐẾM NGƯỢC THỜI GIAN GIÂY 9,8,7,6,5,4,3,2,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491" y="3989250"/>
            <a:ext cx="1171434" cy="658932"/>
          </a:xfrm>
          <a:prstGeom prst="rect">
            <a:avLst/>
          </a:prstGeom>
        </p:spPr>
      </p:pic>
      <p:grpSp>
        <p:nvGrpSpPr>
          <p:cNvPr id="5718" name="Google Shape;5718;p37"/>
          <p:cNvGrpSpPr/>
          <p:nvPr/>
        </p:nvGrpSpPr>
        <p:grpSpPr>
          <a:xfrm>
            <a:off x="267128" y="3768093"/>
            <a:ext cx="2249899" cy="1077759"/>
            <a:chOff x="924248" y="1512502"/>
            <a:chExt cx="3294707" cy="2692640"/>
          </a:xfrm>
        </p:grpSpPr>
        <p:grpSp>
          <p:nvGrpSpPr>
            <p:cNvPr id="5719" name="Google Shape;5719;p37"/>
            <p:cNvGrpSpPr/>
            <p:nvPr/>
          </p:nvGrpSpPr>
          <p:grpSpPr>
            <a:xfrm>
              <a:off x="1033129" y="1512502"/>
              <a:ext cx="3185826" cy="2692640"/>
              <a:chOff x="1033129" y="1512502"/>
              <a:chExt cx="3185826" cy="2692640"/>
            </a:xfrm>
          </p:grpSpPr>
          <p:grpSp>
            <p:nvGrpSpPr>
              <p:cNvPr id="5720" name="Google Shape;5720;p37"/>
              <p:cNvGrpSpPr/>
              <p:nvPr/>
            </p:nvGrpSpPr>
            <p:grpSpPr>
              <a:xfrm>
                <a:off x="1033129" y="1512502"/>
                <a:ext cx="3185826" cy="2664502"/>
                <a:chOff x="1109267" y="1569575"/>
                <a:chExt cx="3091234" cy="2585390"/>
              </a:xfrm>
            </p:grpSpPr>
            <p:sp>
              <p:nvSpPr>
                <p:cNvPr id="5721" name="Google Shape;5721;p37"/>
                <p:cNvSpPr/>
                <p:nvPr/>
              </p:nvSpPr>
              <p:spPr>
                <a:xfrm>
                  <a:off x="2164886" y="1569575"/>
                  <a:ext cx="840487" cy="299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2" h="7257" extrusionOk="0">
                      <a:moveTo>
                        <a:pt x="11706" y="1"/>
                      </a:moveTo>
                      <a:cubicBezTo>
                        <a:pt x="10768" y="1"/>
                        <a:pt x="9703" y="102"/>
                        <a:pt x="8447" y="366"/>
                      </a:cubicBezTo>
                      <a:cubicBezTo>
                        <a:pt x="1780" y="1820"/>
                        <a:pt x="1" y="5579"/>
                        <a:pt x="1" y="5579"/>
                      </a:cubicBezTo>
                      <a:cubicBezTo>
                        <a:pt x="1" y="5579"/>
                        <a:pt x="3494" y="7256"/>
                        <a:pt x="8599" y="7256"/>
                      </a:cubicBezTo>
                      <a:cubicBezTo>
                        <a:pt x="9610" y="7256"/>
                        <a:pt x="10683" y="7190"/>
                        <a:pt x="11805" y="7033"/>
                      </a:cubicBezTo>
                      <a:cubicBezTo>
                        <a:pt x="19951" y="5905"/>
                        <a:pt x="20352" y="1093"/>
                        <a:pt x="20352" y="1093"/>
                      </a:cubicBezTo>
                      <a:lnTo>
                        <a:pt x="20352" y="1093"/>
                      </a:lnTo>
                      <a:cubicBezTo>
                        <a:pt x="19995" y="1129"/>
                        <a:pt x="19657" y="1144"/>
                        <a:pt x="19333" y="1144"/>
                      </a:cubicBezTo>
                      <a:cubicBezTo>
                        <a:pt x="16581" y="1144"/>
                        <a:pt x="14854" y="1"/>
                        <a:pt x="11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37"/>
                <p:cNvSpPr/>
                <p:nvPr/>
              </p:nvSpPr>
              <p:spPr>
                <a:xfrm>
                  <a:off x="1892692" y="1621156"/>
                  <a:ext cx="1100248" cy="39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2" h="9669" extrusionOk="0">
                      <a:moveTo>
                        <a:pt x="26612" y="0"/>
                      </a:moveTo>
                      <a:cubicBezTo>
                        <a:pt x="26597" y="0"/>
                        <a:pt x="26575" y="11"/>
                        <a:pt x="26542" y="45"/>
                      </a:cubicBezTo>
                      <a:lnTo>
                        <a:pt x="26216" y="45"/>
                      </a:lnTo>
                      <a:cubicBezTo>
                        <a:pt x="26116" y="145"/>
                        <a:pt x="26015" y="145"/>
                        <a:pt x="25915" y="145"/>
                      </a:cubicBezTo>
                      <a:cubicBezTo>
                        <a:pt x="25690" y="145"/>
                        <a:pt x="25589" y="270"/>
                        <a:pt x="25389" y="270"/>
                      </a:cubicBezTo>
                      <a:cubicBezTo>
                        <a:pt x="25163" y="270"/>
                        <a:pt x="24963" y="370"/>
                        <a:pt x="24762" y="370"/>
                      </a:cubicBezTo>
                      <a:lnTo>
                        <a:pt x="23910" y="370"/>
                      </a:lnTo>
                      <a:cubicBezTo>
                        <a:pt x="23409" y="471"/>
                        <a:pt x="22782" y="471"/>
                        <a:pt x="22156" y="471"/>
                      </a:cubicBezTo>
                      <a:cubicBezTo>
                        <a:pt x="20677" y="471"/>
                        <a:pt x="19123" y="471"/>
                        <a:pt x="17444" y="671"/>
                      </a:cubicBezTo>
                      <a:cubicBezTo>
                        <a:pt x="16617" y="671"/>
                        <a:pt x="15664" y="771"/>
                        <a:pt x="14837" y="997"/>
                      </a:cubicBezTo>
                      <a:cubicBezTo>
                        <a:pt x="14311" y="1097"/>
                        <a:pt x="13885" y="1198"/>
                        <a:pt x="13484" y="1198"/>
                      </a:cubicBezTo>
                      <a:cubicBezTo>
                        <a:pt x="12958" y="1298"/>
                        <a:pt x="12532" y="1398"/>
                        <a:pt x="12131" y="1624"/>
                      </a:cubicBezTo>
                      <a:cubicBezTo>
                        <a:pt x="11705" y="1724"/>
                        <a:pt x="11178" y="1824"/>
                        <a:pt x="10752" y="2025"/>
                      </a:cubicBezTo>
                      <a:cubicBezTo>
                        <a:pt x="10351" y="2150"/>
                        <a:pt x="9925" y="2350"/>
                        <a:pt x="9499" y="2551"/>
                      </a:cubicBezTo>
                      <a:cubicBezTo>
                        <a:pt x="9098" y="2651"/>
                        <a:pt x="8672" y="2877"/>
                        <a:pt x="8246" y="3077"/>
                      </a:cubicBezTo>
                      <a:cubicBezTo>
                        <a:pt x="7845" y="3278"/>
                        <a:pt x="7519" y="3503"/>
                        <a:pt x="7118" y="3704"/>
                      </a:cubicBezTo>
                      <a:cubicBezTo>
                        <a:pt x="6692" y="3904"/>
                        <a:pt x="6366" y="4130"/>
                        <a:pt x="5965" y="4330"/>
                      </a:cubicBezTo>
                      <a:cubicBezTo>
                        <a:pt x="5639" y="4531"/>
                        <a:pt x="5339" y="4756"/>
                        <a:pt x="5013" y="4957"/>
                      </a:cubicBezTo>
                      <a:cubicBezTo>
                        <a:pt x="4286" y="5383"/>
                        <a:pt x="3659" y="5784"/>
                        <a:pt x="3133" y="6310"/>
                      </a:cubicBezTo>
                      <a:cubicBezTo>
                        <a:pt x="2607" y="6736"/>
                        <a:pt x="2206" y="7163"/>
                        <a:pt x="1780" y="7564"/>
                      </a:cubicBezTo>
                      <a:cubicBezTo>
                        <a:pt x="1354" y="7889"/>
                        <a:pt x="1053" y="8290"/>
                        <a:pt x="727" y="8616"/>
                      </a:cubicBezTo>
                      <a:cubicBezTo>
                        <a:pt x="326" y="9243"/>
                        <a:pt x="0" y="9543"/>
                        <a:pt x="0" y="9543"/>
                      </a:cubicBezTo>
                      <a:lnTo>
                        <a:pt x="0" y="9669"/>
                      </a:lnTo>
                      <a:lnTo>
                        <a:pt x="226" y="9669"/>
                      </a:lnTo>
                      <a:cubicBezTo>
                        <a:pt x="226" y="9669"/>
                        <a:pt x="426" y="9343"/>
                        <a:pt x="1053" y="8817"/>
                      </a:cubicBezTo>
                      <a:cubicBezTo>
                        <a:pt x="1253" y="8516"/>
                        <a:pt x="1679" y="8190"/>
                        <a:pt x="2105" y="7889"/>
                      </a:cubicBezTo>
                      <a:cubicBezTo>
                        <a:pt x="2306" y="7664"/>
                        <a:pt x="2506" y="7463"/>
                        <a:pt x="2732" y="7263"/>
                      </a:cubicBezTo>
                      <a:cubicBezTo>
                        <a:pt x="3033" y="7037"/>
                        <a:pt x="3233" y="6937"/>
                        <a:pt x="3559" y="6736"/>
                      </a:cubicBezTo>
                      <a:cubicBezTo>
                        <a:pt x="4085" y="6310"/>
                        <a:pt x="4712" y="5909"/>
                        <a:pt x="5339" y="5483"/>
                      </a:cubicBezTo>
                      <a:cubicBezTo>
                        <a:pt x="5639" y="5283"/>
                        <a:pt x="5965" y="5157"/>
                        <a:pt x="6366" y="4957"/>
                      </a:cubicBezTo>
                      <a:cubicBezTo>
                        <a:pt x="6692" y="4756"/>
                        <a:pt x="7118" y="4531"/>
                        <a:pt x="7419" y="4330"/>
                      </a:cubicBezTo>
                      <a:cubicBezTo>
                        <a:pt x="7845" y="4130"/>
                        <a:pt x="8246" y="4030"/>
                        <a:pt x="8572" y="3804"/>
                      </a:cubicBezTo>
                      <a:cubicBezTo>
                        <a:pt x="8998" y="3604"/>
                        <a:pt x="9399" y="3403"/>
                        <a:pt x="9825" y="3278"/>
                      </a:cubicBezTo>
                      <a:cubicBezTo>
                        <a:pt x="10251" y="3077"/>
                        <a:pt x="10652" y="2977"/>
                        <a:pt x="11078" y="2777"/>
                      </a:cubicBezTo>
                      <a:cubicBezTo>
                        <a:pt x="11504" y="2651"/>
                        <a:pt x="11905" y="2551"/>
                        <a:pt x="12331" y="2350"/>
                      </a:cubicBezTo>
                      <a:cubicBezTo>
                        <a:pt x="12757" y="2250"/>
                        <a:pt x="13158" y="2150"/>
                        <a:pt x="13584" y="2025"/>
                      </a:cubicBezTo>
                      <a:cubicBezTo>
                        <a:pt x="14111" y="1924"/>
                        <a:pt x="14512" y="1824"/>
                        <a:pt x="14938" y="1724"/>
                      </a:cubicBezTo>
                      <a:cubicBezTo>
                        <a:pt x="15364" y="1724"/>
                        <a:pt x="15765" y="1624"/>
                        <a:pt x="16191" y="1523"/>
                      </a:cubicBezTo>
                      <a:cubicBezTo>
                        <a:pt x="16617" y="1523"/>
                        <a:pt x="17018" y="1398"/>
                        <a:pt x="17444" y="1398"/>
                      </a:cubicBezTo>
                      <a:cubicBezTo>
                        <a:pt x="19223" y="1198"/>
                        <a:pt x="20777" y="1097"/>
                        <a:pt x="22156" y="997"/>
                      </a:cubicBezTo>
                      <a:cubicBezTo>
                        <a:pt x="22782" y="997"/>
                        <a:pt x="23409" y="897"/>
                        <a:pt x="24035" y="771"/>
                      </a:cubicBezTo>
                      <a:cubicBezTo>
                        <a:pt x="24236" y="771"/>
                        <a:pt x="24537" y="671"/>
                        <a:pt x="24762" y="671"/>
                      </a:cubicBezTo>
                      <a:cubicBezTo>
                        <a:pt x="24963" y="671"/>
                        <a:pt x="25163" y="571"/>
                        <a:pt x="25389" y="571"/>
                      </a:cubicBezTo>
                      <a:cubicBezTo>
                        <a:pt x="25589" y="471"/>
                        <a:pt x="25790" y="471"/>
                        <a:pt x="25915" y="370"/>
                      </a:cubicBezTo>
                      <a:cubicBezTo>
                        <a:pt x="26116" y="370"/>
                        <a:pt x="26216" y="270"/>
                        <a:pt x="26316" y="270"/>
                      </a:cubicBezTo>
                      <a:cubicBezTo>
                        <a:pt x="26542" y="145"/>
                        <a:pt x="26642" y="145"/>
                        <a:pt x="26642" y="145"/>
                      </a:cubicBezTo>
                      <a:lnTo>
                        <a:pt x="26642" y="45"/>
                      </a:lnTo>
                      <a:cubicBezTo>
                        <a:pt x="26642" y="45"/>
                        <a:pt x="26642" y="0"/>
                        <a:pt x="26612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37"/>
                <p:cNvSpPr/>
                <p:nvPr/>
              </p:nvSpPr>
              <p:spPr>
                <a:xfrm>
                  <a:off x="2320166" y="1618843"/>
                  <a:ext cx="141816" cy="11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2708" extrusionOk="0">
                      <a:moveTo>
                        <a:pt x="3434" y="0"/>
                      </a:moveTo>
                      <a:cubicBezTo>
                        <a:pt x="3434" y="0"/>
                        <a:pt x="3133" y="101"/>
                        <a:pt x="2807" y="326"/>
                      </a:cubicBezTo>
                      <a:cubicBezTo>
                        <a:pt x="2406" y="527"/>
                        <a:pt x="1980" y="827"/>
                        <a:pt x="1554" y="1153"/>
                      </a:cubicBezTo>
                      <a:cubicBezTo>
                        <a:pt x="1153" y="1454"/>
                        <a:pt x="727" y="1780"/>
                        <a:pt x="401" y="2081"/>
                      </a:cubicBezTo>
                      <a:cubicBezTo>
                        <a:pt x="100" y="2406"/>
                        <a:pt x="0" y="2607"/>
                        <a:pt x="0" y="2607"/>
                      </a:cubicBezTo>
                      <a:lnTo>
                        <a:pt x="0" y="2707"/>
                      </a:lnTo>
                      <a:cubicBezTo>
                        <a:pt x="0" y="2707"/>
                        <a:pt x="201" y="2507"/>
                        <a:pt x="526" y="2306"/>
                      </a:cubicBezTo>
                      <a:cubicBezTo>
                        <a:pt x="927" y="2081"/>
                        <a:pt x="1354" y="1780"/>
                        <a:pt x="1780" y="1454"/>
                      </a:cubicBezTo>
                      <a:cubicBezTo>
                        <a:pt x="2181" y="1153"/>
                        <a:pt x="2607" y="827"/>
                        <a:pt x="2907" y="527"/>
                      </a:cubicBezTo>
                      <a:cubicBezTo>
                        <a:pt x="3233" y="326"/>
                        <a:pt x="3434" y="101"/>
                        <a:pt x="3434" y="101"/>
                      </a:cubicBezTo>
                      <a:lnTo>
                        <a:pt x="343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37"/>
                <p:cNvSpPr/>
                <p:nvPr/>
              </p:nvSpPr>
              <p:spPr>
                <a:xfrm>
                  <a:off x="2362579" y="1709906"/>
                  <a:ext cx="328150" cy="8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6" h="1981" extrusionOk="0">
                      <a:moveTo>
                        <a:pt x="1" y="1"/>
                      </a:moveTo>
                      <a:lnTo>
                        <a:pt x="1" y="101"/>
                      </a:lnTo>
                      <a:cubicBezTo>
                        <a:pt x="1" y="101"/>
                        <a:pt x="226" y="101"/>
                        <a:pt x="427" y="201"/>
                      </a:cubicBezTo>
                      <a:cubicBezTo>
                        <a:pt x="627" y="201"/>
                        <a:pt x="953" y="201"/>
                        <a:pt x="1254" y="302"/>
                      </a:cubicBezTo>
                      <a:cubicBezTo>
                        <a:pt x="1479" y="302"/>
                        <a:pt x="1680" y="402"/>
                        <a:pt x="1880" y="402"/>
                      </a:cubicBezTo>
                      <a:cubicBezTo>
                        <a:pt x="2106" y="402"/>
                        <a:pt x="2306" y="502"/>
                        <a:pt x="2507" y="502"/>
                      </a:cubicBezTo>
                      <a:cubicBezTo>
                        <a:pt x="3033" y="628"/>
                        <a:pt x="3459" y="728"/>
                        <a:pt x="3986" y="928"/>
                      </a:cubicBezTo>
                      <a:cubicBezTo>
                        <a:pt x="4512" y="1029"/>
                        <a:pt x="4913" y="1129"/>
                        <a:pt x="5439" y="1254"/>
                      </a:cubicBezTo>
                      <a:cubicBezTo>
                        <a:pt x="5865" y="1354"/>
                        <a:pt x="6266" y="1555"/>
                        <a:pt x="6692" y="1655"/>
                      </a:cubicBezTo>
                      <a:cubicBezTo>
                        <a:pt x="7018" y="1755"/>
                        <a:pt x="7319" y="1755"/>
                        <a:pt x="7520" y="1881"/>
                      </a:cubicBezTo>
                      <a:cubicBezTo>
                        <a:pt x="7745" y="1881"/>
                        <a:pt x="7946" y="1981"/>
                        <a:pt x="7946" y="1981"/>
                      </a:cubicBezTo>
                      <a:lnTo>
                        <a:pt x="7946" y="1881"/>
                      </a:lnTo>
                      <a:cubicBezTo>
                        <a:pt x="7946" y="1881"/>
                        <a:pt x="7520" y="1655"/>
                        <a:pt x="6793" y="1354"/>
                      </a:cubicBezTo>
                      <a:cubicBezTo>
                        <a:pt x="6392" y="1254"/>
                        <a:pt x="5966" y="1029"/>
                        <a:pt x="5540" y="928"/>
                      </a:cubicBezTo>
                      <a:cubicBezTo>
                        <a:pt x="5139" y="728"/>
                        <a:pt x="4612" y="628"/>
                        <a:pt x="4086" y="502"/>
                      </a:cubicBezTo>
                      <a:cubicBezTo>
                        <a:pt x="3560" y="402"/>
                        <a:pt x="3134" y="302"/>
                        <a:pt x="2632" y="201"/>
                      </a:cubicBezTo>
                      <a:cubicBezTo>
                        <a:pt x="2206" y="101"/>
                        <a:pt x="1680" y="101"/>
                        <a:pt x="137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37"/>
                <p:cNvSpPr/>
                <p:nvPr/>
              </p:nvSpPr>
              <p:spPr>
                <a:xfrm>
                  <a:off x="2527152" y="1597121"/>
                  <a:ext cx="129426" cy="7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1880" extrusionOk="0">
                      <a:moveTo>
                        <a:pt x="3134" y="0"/>
                      </a:moveTo>
                      <a:cubicBezTo>
                        <a:pt x="3133" y="0"/>
                        <a:pt x="2908" y="100"/>
                        <a:pt x="2607" y="226"/>
                      </a:cubicBezTo>
                      <a:cubicBezTo>
                        <a:pt x="2281" y="426"/>
                        <a:pt x="1981" y="727"/>
                        <a:pt x="1555" y="952"/>
                      </a:cubicBezTo>
                      <a:cubicBezTo>
                        <a:pt x="1154" y="1153"/>
                        <a:pt x="828" y="1353"/>
                        <a:pt x="527" y="1579"/>
                      </a:cubicBezTo>
                      <a:cubicBezTo>
                        <a:pt x="301" y="1679"/>
                        <a:pt x="201" y="1679"/>
                        <a:pt x="101" y="1780"/>
                      </a:cubicBezTo>
                      <a:lnTo>
                        <a:pt x="1" y="1780"/>
                      </a:lnTo>
                      <a:lnTo>
                        <a:pt x="1" y="1880"/>
                      </a:lnTo>
                      <a:lnTo>
                        <a:pt x="201" y="1880"/>
                      </a:lnTo>
                      <a:cubicBezTo>
                        <a:pt x="301" y="1880"/>
                        <a:pt x="402" y="1880"/>
                        <a:pt x="627" y="1780"/>
                      </a:cubicBezTo>
                      <a:cubicBezTo>
                        <a:pt x="828" y="1780"/>
                        <a:pt x="928" y="1679"/>
                        <a:pt x="1154" y="1579"/>
                      </a:cubicBezTo>
                      <a:cubicBezTo>
                        <a:pt x="1354" y="1479"/>
                        <a:pt x="1555" y="1353"/>
                        <a:pt x="1780" y="1253"/>
                      </a:cubicBezTo>
                      <a:cubicBezTo>
                        <a:pt x="2181" y="1053"/>
                        <a:pt x="2507" y="727"/>
                        <a:pt x="2808" y="426"/>
                      </a:cubicBezTo>
                      <a:cubicBezTo>
                        <a:pt x="3033" y="226"/>
                        <a:pt x="3133" y="0"/>
                        <a:pt x="3134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5726;p37"/>
                <p:cNvSpPr/>
                <p:nvPr/>
              </p:nvSpPr>
              <p:spPr>
                <a:xfrm>
                  <a:off x="2600662" y="1662330"/>
                  <a:ext cx="237048" cy="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1354" extrusionOk="0">
                      <a:moveTo>
                        <a:pt x="0" y="0"/>
                      </a:moveTo>
                      <a:lnTo>
                        <a:pt x="0" y="100"/>
                      </a:lnTo>
                      <a:cubicBezTo>
                        <a:pt x="0" y="100"/>
                        <a:pt x="100" y="100"/>
                        <a:pt x="301" y="201"/>
                      </a:cubicBezTo>
                      <a:cubicBezTo>
                        <a:pt x="401" y="201"/>
                        <a:pt x="627" y="201"/>
                        <a:pt x="927" y="301"/>
                      </a:cubicBezTo>
                      <a:cubicBezTo>
                        <a:pt x="1454" y="401"/>
                        <a:pt x="2080" y="627"/>
                        <a:pt x="2807" y="827"/>
                      </a:cubicBezTo>
                      <a:cubicBezTo>
                        <a:pt x="3534" y="927"/>
                        <a:pt x="4261" y="1153"/>
                        <a:pt x="4787" y="1253"/>
                      </a:cubicBezTo>
                      <a:cubicBezTo>
                        <a:pt x="5313" y="1353"/>
                        <a:pt x="5639" y="1353"/>
                        <a:pt x="5639" y="1353"/>
                      </a:cubicBezTo>
                      <a:lnTo>
                        <a:pt x="5740" y="1353"/>
                      </a:lnTo>
                      <a:cubicBezTo>
                        <a:pt x="5740" y="1353"/>
                        <a:pt x="5313" y="1153"/>
                        <a:pt x="4787" y="927"/>
                      </a:cubicBezTo>
                      <a:cubicBezTo>
                        <a:pt x="4386" y="827"/>
                        <a:pt x="3634" y="526"/>
                        <a:pt x="2907" y="401"/>
                      </a:cubicBezTo>
                      <a:cubicBezTo>
                        <a:pt x="2181" y="201"/>
                        <a:pt x="1454" y="100"/>
                        <a:pt x="927" y="100"/>
                      </a:cubicBezTo>
                      <a:cubicBezTo>
                        <a:pt x="40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7" name="Google Shape;5727;p37"/>
                <p:cNvSpPr/>
                <p:nvPr/>
              </p:nvSpPr>
              <p:spPr>
                <a:xfrm>
                  <a:off x="1556898" y="2149110"/>
                  <a:ext cx="154700" cy="20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4905" extrusionOk="0">
                      <a:moveTo>
                        <a:pt x="1578" y="1"/>
                      </a:moveTo>
                      <a:cubicBezTo>
                        <a:pt x="780" y="1"/>
                        <a:pt x="1" y="4203"/>
                        <a:pt x="412" y="4905"/>
                      </a:cubicBezTo>
                      <a:cubicBezTo>
                        <a:pt x="412" y="4905"/>
                        <a:pt x="3745" y="519"/>
                        <a:pt x="1665" y="18"/>
                      </a:cubicBezTo>
                      <a:cubicBezTo>
                        <a:pt x="1636" y="6"/>
                        <a:pt x="1607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37"/>
                <p:cNvSpPr/>
                <p:nvPr/>
              </p:nvSpPr>
              <p:spPr>
                <a:xfrm>
                  <a:off x="1673234" y="2408833"/>
                  <a:ext cx="129426" cy="11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802" extrusionOk="0">
                      <a:moveTo>
                        <a:pt x="3020" y="0"/>
                      </a:moveTo>
                      <a:cubicBezTo>
                        <a:pt x="2498" y="0"/>
                        <a:pt x="353" y="1526"/>
                        <a:pt x="1" y="2801"/>
                      </a:cubicBezTo>
                      <a:cubicBezTo>
                        <a:pt x="1" y="2801"/>
                        <a:pt x="3134" y="2601"/>
                        <a:pt x="3134" y="95"/>
                      </a:cubicBezTo>
                      <a:cubicBezTo>
                        <a:pt x="3134" y="30"/>
                        <a:pt x="3093" y="0"/>
                        <a:pt x="30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37"/>
                <p:cNvSpPr/>
                <p:nvPr/>
              </p:nvSpPr>
              <p:spPr>
                <a:xfrm>
                  <a:off x="1371223" y="2341930"/>
                  <a:ext cx="95067" cy="18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522" extrusionOk="0">
                      <a:moveTo>
                        <a:pt x="622" y="0"/>
                      </a:moveTo>
                      <a:cubicBezTo>
                        <a:pt x="80" y="0"/>
                        <a:pt x="0" y="3244"/>
                        <a:pt x="1775" y="4522"/>
                      </a:cubicBezTo>
                      <a:cubicBezTo>
                        <a:pt x="1775" y="4522"/>
                        <a:pt x="2301" y="1188"/>
                        <a:pt x="722" y="35"/>
                      </a:cubicBezTo>
                      <a:cubicBezTo>
                        <a:pt x="687" y="12"/>
                        <a:pt x="65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37"/>
                <p:cNvSpPr/>
                <p:nvPr/>
              </p:nvSpPr>
              <p:spPr>
                <a:xfrm>
                  <a:off x="1625618" y="2860426"/>
                  <a:ext cx="121167" cy="12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3145" extrusionOk="0">
                      <a:moveTo>
                        <a:pt x="2313" y="1"/>
                      </a:moveTo>
                      <a:cubicBezTo>
                        <a:pt x="1494" y="1"/>
                        <a:pt x="701" y="2445"/>
                        <a:pt x="1" y="3145"/>
                      </a:cubicBezTo>
                      <a:cubicBezTo>
                        <a:pt x="1" y="3145"/>
                        <a:pt x="1780" y="2844"/>
                        <a:pt x="2307" y="1791"/>
                      </a:cubicBezTo>
                      <a:cubicBezTo>
                        <a:pt x="2933" y="638"/>
                        <a:pt x="2608" y="112"/>
                        <a:pt x="2407" y="12"/>
                      </a:cubicBezTo>
                      <a:cubicBezTo>
                        <a:pt x="2376" y="4"/>
                        <a:pt x="2344" y="1"/>
                        <a:pt x="2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37"/>
                <p:cNvSpPr/>
                <p:nvPr/>
              </p:nvSpPr>
              <p:spPr>
                <a:xfrm>
                  <a:off x="1289618" y="2706467"/>
                  <a:ext cx="99031" cy="15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3740" extrusionOk="0">
                      <a:moveTo>
                        <a:pt x="641" y="1"/>
                      </a:moveTo>
                      <a:cubicBezTo>
                        <a:pt x="68" y="1"/>
                        <a:pt x="0" y="2779"/>
                        <a:pt x="1144" y="3740"/>
                      </a:cubicBezTo>
                      <a:cubicBezTo>
                        <a:pt x="1144" y="3740"/>
                        <a:pt x="2398" y="1660"/>
                        <a:pt x="819" y="81"/>
                      </a:cubicBezTo>
                      <a:cubicBezTo>
                        <a:pt x="755" y="26"/>
                        <a:pt x="696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37"/>
                <p:cNvSpPr/>
                <p:nvPr/>
              </p:nvSpPr>
              <p:spPr>
                <a:xfrm>
                  <a:off x="1109267" y="3224448"/>
                  <a:ext cx="199466" cy="13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2753" extrusionOk="0">
                      <a:moveTo>
                        <a:pt x="1295" y="0"/>
                      </a:moveTo>
                      <a:cubicBezTo>
                        <a:pt x="1186" y="0"/>
                        <a:pt x="1072" y="7"/>
                        <a:pt x="953" y="21"/>
                      </a:cubicBezTo>
                      <a:cubicBezTo>
                        <a:pt x="1" y="121"/>
                        <a:pt x="2607" y="2527"/>
                        <a:pt x="3961" y="2753"/>
                      </a:cubicBezTo>
                      <a:cubicBezTo>
                        <a:pt x="3961" y="2753"/>
                        <a:pt x="3506" y="0"/>
                        <a:pt x="1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37"/>
                <p:cNvSpPr/>
                <p:nvPr/>
              </p:nvSpPr>
              <p:spPr>
                <a:xfrm>
                  <a:off x="1671459" y="3201010"/>
                  <a:ext cx="112288" cy="17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4300" extrusionOk="0">
                      <a:moveTo>
                        <a:pt x="1147" y="1"/>
                      </a:moveTo>
                      <a:cubicBezTo>
                        <a:pt x="632" y="1"/>
                        <a:pt x="1" y="3453"/>
                        <a:pt x="570" y="4296"/>
                      </a:cubicBezTo>
                      <a:cubicBezTo>
                        <a:pt x="572" y="4298"/>
                        <a:pt x="576" y="4300"/>
                        <a:pt x="580" y="4300"/>
                      </a:cubicBezTo>
                      <a:cubicBezTo>
                        <a:pt x="761" y="4300"/>
                        <a:pt x="2718" y="2169"/>
                        <a:pt x="1297" y="111"/>
                      </a:cubicBezTo>
                      <a:cubicBezTo>
                        <a:pt x="1249" y="35"/>
                        <a:pt x="1199" y="1"/>
                        <a:pt x="1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5734;p37"/>
                <p:cNvSpPr/>
                <p:nvPr/>
              </p:nvSpPr>
              <p:spPr>
                <a:xfrm>
                  <a:off x="1436226" y="2299889"/>
                  <a:ext cx="400586" cy="149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0" h="36117" extrusionOk="0">
                      <a:moveTo>
                        <a:pt x="3960" y="1"/>
                      </a:moveTo>
                      <a:cubicBezTo>
                        <a:pt x="3860" y="1"/>
                        <a:pt x="3760" y="1"/>
                        <a:pt x="3635" y="126"/>
                      </a:cubicBezTo>
                      <a:cubicBezTo>
                        <a:pt x="3635" y="126"/>
                        <a:pt x="3635" y="226"/>
                        <a:pt x="3434" y="527"/>
                      </a:cubicBezTo>
                      <a:cubicBezTo>
                        <a:pt x="3334" y="753"/>
                        <a:pt x="3133" y="1154"/>
                        <a:pt x="2808" y="1580"/>
                      </a:cubicBezTo>
                      <a:cubicBezTo>
                        <a:pt x="2607" y="2106"/>
                        <a:pt x="2381" y="2632"/>
                        <a:pt x="2081" y="3359"/>
                      </a:cubicBezTo>
                      <a:cubicBezTo>
                        <a:pt x="1755" y="4086"/>
                        <a:pt x="1454" y="4813"/>
                        <a:pt x="1254" y="5765"/>
                      </a:cubicBezTo>
                      <a:cubicBezTo>
                        <a:pt x="928" y="6592"/>
                        <a:pt x="727" y="7520"/>
                        <a:pt x="502" y="8572"/>
                      </a:cubicBezTo>
                      <a:cubicBezTo>
                        <a:pt x="401" y="9625"/>
                        <a:pt x="201" y="10778"/>
                        <a:pt x="201" y="11906"/>
                      </a:cubicBezTo>
                      <a:cubicBezTo>
                        <a:pt x="101" y="13058"/>
                        <a:pt x="0" y="14211"/>
                        <a:pt x="101" y="15364"/>
                      </a:cubicBezTo>
                      <a:lnTo>
                        <a:pt x="101" y="16292"/>
                      </a:lnTo>
                      <a:lnTo>
                        <a:pt x="101" y="17244"/>
                      </a:lnTo>
                      <a:cubicBezTo>
                        <a:pt x="201" y="17871"/>
                        <a:pt x="201" y="18397"/>
                        <a:pt x="301" y="19023"/>
                      </a:cubicBezTo>
                      <a:cubicBezTo>
                        <a:pt x="401" y="19650"/>
                        <a:pt x="502" y="20277"/>
                        <a:pt x="627" y="20903"/>
                      </a:cubicBezTo>
                      <a:cubicBezTo>
                        <a:pt x="828" y="21429"/>
                        <a:pt x="928" y="22056"/>
                        <a:pt x="1028" y="22683"/>
                      </a:cubicBezTo>
                      <a:cubicBezTo>
                        <a:pt x="1254" y="23184"/>
                        <a:pt x="1354" y="23810"/>
                        <a:pt x="1554" y="24337"/>
                      </a:cubicBezTo>
                      <a:cubicBezTo>
                        <a:pt x="1655" y="24663"/>
                        <a:pt x="1755" y="24863"/>
                        <a:pt x="1880" y="25189"/>
                      </a:cubicBezTo>
                      <a:cubicBezTo>
                        <a:pt x="1980" y="25490"/>
                        <a:pt x="2081" y="25690"/>
                        <a:pt x="2181" y="26016"/>
                      </a:cubicBezTo>
                      <a:cubicBezTo>
                        <a:pt x="2607" y="27069"/>
                        <a:pt x="3133" y="28096"/>
                        <a:pt x="3635" y="28948"/>
                      </a:cubicBezTo>
                      <a:cubicBezTo>
                        <a:pt x="3860" y="29450"/>
                        <a:pt x="4161" y="29876"/>
                        <a:pt x="4386" y="30302"/>
                      </a:cubicBezTo>
                      <a:cubicBezTo>
                        <a:pt x="4687" y="30703"/>
                        <a:pt x="4888" y="31129"/>
                        <a:pt x="5214" y="31555"/>
                      </a:cubicBezTo>
                      <a:cubicBezTo>
                        <a:pt x="5740" y="32282"/>
                        <a:pt x="6266" y="32908"/>
                        <a:pt x="6767" y="33535"/>
                      </a:cubicBezTo>
                      <a:cubicBezTo>
                        <a:pt x="7194" y="34061"/>
                        <a:pt x="7720" y="34462"/>
                        <a:pt x="8021" y="34888"/>
                      </a:cubicBezTo>
                      <a:cubicBezTo>
                        <a:pt x="8447" y="35314"/>
                        <a:pt x="8772" y="35515"/>
                        <a:pt x="8973" y="35715"/>
                      </a:cubicBezTo>
                      <a:lnTo>
                        <a:pt x="9274" y="36041"/>
                      </a:lnTo>
                      <a:cubicBezTo>
                        <a:pt x="9336" y="36091"/>
                        <a:pt x="9393" y="36116"/>
                        <a:pt x="9446" y="36116"/>
                      </a:cubicBezTo>
                      <a:cubicBezTo>
                        <a:pt x="9499" y="36116"/>
                        <a:pt x="9549" y="36091"/>
                        <a:pt x="9600" y="36041"/>
                      </a:cubicBezTo>
                      <a:cubicBezTo>
                        <a:pt x="9700" y="35941"/>
                        <a:pt x="9700" y="35841"/>
                        <a:pt x="9600" y="35715"/>
                      </a:cubicBezTo>
                      <a:cubicBezTo>
                        <a:pt x="9600" y="35715"/>
                        <a:pt x="9173" y="35314"/>
                        <a:pt x="8447" y="34462"/>
                      </a:cubicBezTo>
                      <a:cubicBezTo>
                        <a:pt x="8146" y="34061"/>
                        <a:pt x="7720" y="33635"/>
                        <a:pt x="7294" y="33008"/>
                      </a:cubicBezTo>
                      <a:cubicBezTo>
                        <a:pt x="6893" y="32482"/>
                        <a:pt x="6366" y="31755"/>
                        <a:pt x="5840" y="31028"/>
                      </a:cubicBezTo>
                      <a:cubicBezTo>
                        <a:pt x="5314" y="30302"/>
                        <a:pt x="4787" y="29450"/>
                        <a:pt x="4386" y="28622"/>
                      </a:cubicBezTo>
                      <a:cubicBezTo>
                        <a:pt x="3860" y="27695"/>
                        <a:pt x="3334" y="26743"/>
                        <a:pt x="2908" y="25690"/>
                      </a:cubicBezTo>
                      <a:cubicBezTo>
                        <a:pt x="2808" y="25490"/>
                        <a:pt x="2707" y="25189"/>
                        <a:pt x="2607" y="24863"/>
                      </a:cubicBezTo>
                      <a:cubicBezTo>
                        <a:pt x="2507" y="24663"/>
                        <a:pt x="2381" y="24337"/>
                        <a:pt x="2281" y="24136"/>
                      </a:cubicBezTo>
                      <a:cubicBezTo>
                        <a:pt x="2081" y="23610"/>
                        <a:pt x="1880" y="22983"/>
                        <a:pt x="1755" y="22457"/>
                      </a:cubicBezTo>
                      <a:cubicBezTo>
                        <a:pt x="1554" y="21830"/>
                        <a:pt x="1454" y="21304"/>
                        <a:pt x="1254" y="20678"/>
                      </a:cubicBezTo>
                      <a:cubicBezTo>
                        <a:pt x="1128" y="20176"/>
                        <a:pt x="1028" y="19550"/>
                        <a:pt x="928" y="18923"/>
                      </a:cubicBezTo>
                      <a:cubicBezTo>
                        <a:pt x="828" y="18397"/>
                        <a:pt x="727" y="17770"/>
                        <a:pt x="727" y="17144"/>
                      </a:cubicBezTo>
                      <a:cubicBezTo>
                        <a:pt x="627" y="16918"/>
                        <a:pt x="627" y="16617"/>
                        <a:pt x="627" y="16292"/>
                      </a:cubicBezTo>
                      <a:cubicBezTo>
                        <a:pt x="627" y="15991"/>
                        <a:pt x="627" y="15665"/>
                        <a:pt x="502" y="15364"/>
                      </a:cubicBezTo>
                      <a:cubicBezTo>
                        <a:pt x="502" y="14211"/>
                        <a:pt x="502" y="13058"/>
                        <a:pt x="627" y="11906"/>
                      </a:cubicBezTo>
                      <a:cubicBezTo>
                        <a:pt x="727" y="10778"/>
                        <a:pt x="828" y="9725"/>
                        <a:pt x="1128" y="8672"/>
                      </a:cubicBezTo>
                      <a:cubicBezTo>
                        <a:pt x="1354" y="7745"/>
                        <a:pt x="1554" y="6793"/>
                        <a:pt x="1880" y="5865"/>
                      </a:cubicBezTo>
                      <a:cubicBezTo>
                        <a:pt x="2081" y="5013"/>
                        <a:pt x="2381" y="4286"/>
                        <a:pt x="2607" y="3560"/>
                      </a:cubicBezTo>
                      <a:cubicBezTo>
                        <a:pt x="2908" y="2933"/>
                        <a:pt x="3133" y="2307"/>
                        <a:pt x="3334" y="1780"/>
                      </a:cubicBezTo>
                      <a:cubicBezTo>
                        <a:pt x="3534" y="1379"/>
                        <a:pt x="3760" y="953"/>
                        <a:pt x="3860" y="753"/>
                      </a:cubicBezTo>
                      <a:cubicBezTo>
                        <a:pt x="3960" y="427"/>
                        <a:pt x="4061" y="327"/>
                        <a:pt x="4061" y="327"/>
                      </a:cubicBezTo>
                      <a:cubicBezTo>
                        <a:pt x="4061" y="226"/>
                        <a:pt x="4061" y="126"/>
                        <a:pt x="396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5" name="Google Shape;5735;p37"/>
                <p:cNvSpPr/>
                <p:nvPr/>
              </p:nvSpPr>
              <p:spPr>
                <a:xfrm>
                  <a:off x="1444485" y="2468591"/>
                  <a:ext cx="302298" cy="358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8673" extrusionOk="0">
                      <a:moveTo>
                        <a:pt x="7194" y="1"/>
                      </a:moveTo>
                      <a:cubicBezTo>
                        <a:pt x="7194" y="1"/>
                        <a:pt x="7094" y="1"/>
                        <a:pt x="6793" y="201"/>
                      </a:cubicBezTo>
                      <a:cubicBezTo>
                        <a:pt x="6693" y="302"/>
                        <a:pt x="6467" y="427"/>
                        <a:pt x="6367" y="527"/>
                      </a:cubicBezTo>
                      <a:cubicBezTo>
                        <a:pt x="6166" y="628"/>
                        <a:pt x="5941" y="828"/>
                        <a:pt x="5740" y="928"/>
                      </a:cubicBezTo>
                      <a:cubicBezTo>
                        <a:pt x="5540" y="1154"/>
                        <a:pt x="5314" y="1354"/>
                        <a:pt x="5114" y="1555"/>
                      </a:cubicBezTo>
                      <a:cubicBezTo>
                        <a:pt x="4913" y="1780"/>
                        <a:pt x="4688" y="1981"/>
                        <a:pt x="4387" y="2181"/>
                      </a:cubicBezTo>
                      <a:cubicBezTo>
                        <a:pt x="4186" y="2507"/>
                        <a:pt x="3961" y="2708"/>
                        <a:pt x="3760" y="3034"/>
                      </a:cubicBezTo>
                      <a:lnTo>
                        <a:pt x="3034" y="3760"/>
                      </a:lnTo>
                      <a:cubicBezTo>
                        <a:pt x="2808" y="4061"/>
                        <a:pt x="2608" y="4287"/>
                        <a:pt x="2407" y="4587"/>
                      </a:cubicBezTo>
                      <a:cubicBezTo>
                        <a:pt x="2181" y="4913"/>
                        <a:pt x="1981" y="5114"/>
                        <a:pt x="1780" y="5440"/>
                      </a:cubicBezTo>
                      <a:cubicBezTo>
                        <a:pt x="1354" y="5941"/>
                        <a:pt x="1054" y="6467"/>
                        <a:pt x="828" y="6993"/>
                      </a:cubicBezTo>
                      <a:cubicBezTo>
                        <a:pt x="527" y="7420"/>
                        <a:pt x="302" y="7821"/>
                        <a:pt x="201" y="8146"/>
                      </a:cubicBezTo>
                      <a:cubicBezTo>
                        <a:pt x="101" y="8447"/>
                        <a:pt x="1" y="8572"/>
                        <a:pt x="1" y="8572"/>
                      </a:cubicBezTo>
                      <a:lnTo>
                        <a:pt x="1" y="8673"/>
                      </a:lnTo>
                      <a:lnTo>
                        <a:pt x="101" y="8673"/>
                      </a:lnTo>
                      <a:cubicBezTo>
                        <a:pt x="101" y="8673"/>
                        <a:pt x="201" y="8447"/>
                        <a:pt x="302" y="8247"/>
                      </a:cubicBezTo>
                      <a:cubicBezTo>
                        <a:pt x="527" y="7946"/>
                        <a:pt x="728" y="7620"/>
                        <a:pt x="1054" y="7094"/>
                      </a:cubicBezTo>
                      <a:cubicBezTo>
                        <a:pt x="1254" y="6893"/>
                        <a:pt x="1354" y="6693"/>
                        <a:pt x="1555" y="6467"/>
                      </a:cubicBezTo>
                      <a:cubicBezTo>
                        <a:pt x="1680" y="6166"/>
                        <a:pt x="1881" y="5941"/>
                        <a:pt x="2081" y="5640"/>
                      </a:cubicBezTo>
                      <a:cubicBezTo>
                        <a:pt x="2507" y="5114"/>
                        <a:pt x="2933" y="4587"/>
                        <a:pt x="3334" y="3961"/>
                      </a:cubicBezTo>
                      <a:cubicBezTo>
                        <a:pt x="3560" y="3760"/>
                        <a:pt x="3760" y="3435"/>
                        <a:pt x="3961" y="3134"/>
                      </a:cubicBezTo>
                      <a:cubicBezTo>
                        <a:pt x="4186" y="2933"/>
                        <a:pt x="4387" y="2608"/>
                        <a:pt x="4688" y="2407"/>
                      </a:cubicBezTo>
                      <a:cubicBezTo>
                        <a:pt x="5114" y="1981"/>
                        <a:pt x="5540" y="1555"/>
                        <a:pt x="5941" y="1254"/>
                      </a:cubicBezTo>
                      <a:cubicBezTo>
                        <a:pt x="6166" y="1054"/>
                        <a:pt x="6367" y="828"/>
                        <a:pt x="6467" y="728"/>
                      </a:cubicBezTo>
                      <a:cubicBezTo>
                        <a:pt x="6693" y="628"/>
                        <a:pt x="6793" y="427"/>
                        <a:pt x="6893" y="427"/>
                      </a:cubicBezTo>
                      <a:cubicBezTo>
                        <a:pt x="7094" y="201"/>
                        <a:pt x="7319" y="1"/>
                        <a:pt x="731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37"/>
                <p:cNvSpPr/>
                <p:nvPr/>
              </p:nvSpPr>
              <p:spPr>
                <a:xfrm>
                  <a:off x="1492102" y="2934391"/>
                  <a:ext cx="202936" cy="29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7194" extrusionOk="0">
                      <a:moveTo>
                        <a:pt x="4788" y="0"/>
                      </a:moveTo>
                      <a:cubicBezTo>
                        <a:pt x="4788" y="0"/>
                        <a:pt x="4688" y="100"/>
                        <a:pt x="4487" y="201"/>
                      </a:cubicBezTo>
                      <a:cubicBezTo>
                        <a:pt x="4287" y="301"/>
                        <a:pt x="3961" y="527"/>
                        <a:pt x="3660" y="727"/>
                      </a:cubicBezTo>
                      <a:cubicBezTo>
                        <a:pt x="3434" y="827"/>
                        <a:pt x="3234" y="1053"/>
                        <a:pt x="3134" y="1153"/>
                      </a:cubicBezTo>
                      <a:cubicBezTo>
                        <a:pt x="2908" y="1354"/>
                        <a:pt x="2708" y="1554"/>
                        <a:pt x="2607" y="1780"/>
                      </a:cubicBezTo>
                      <a:cubicBezTo>
                        <a:pt x="2181" y="2080"/>
                        <a:pt x="1881" y="2607"/>
                        <a:pt x="1555" y="3033"/>
                      </a:cubicBezTo>
                      <a:cubicBezTo>
                        <a:pt x="1354" y="3233"/>
                        <a:pt x="1154" y="3434"/>
                        <a:pt x="1028" y="3659"/>
                      </a:cubicBezTo>
                      <a:cubicBezTo>
                        <a:pt x="828" y="3960"/>
                        <a:pt x="728" y="4186"/>
                        <a:pt x="627" y="4386"/>
                      </a:cubicBezTo>
                      <a:cubicBezTo>
                        <a:pt x="527" y="4687"/>
                        <a:pt x="402" y="4913"/>
                        <a:pt x="302" y="5113"/>
                      </a:cubicBezTo>
                      <a:cubicBezTo>
                        <a:pt x="302" y="5314"/>
                        <a:pt x="201" y="5539"/>
                        <a:pt x="201" y="5740"/>
                      </a:cubicBezTo>
                      <a:cubicBezTo>
                        <a:pt x="101" y="5940"/>
                        <a:pt x="101" y="6166"/>
                        <a:pt x="101" y="6366"/>
                      </a:cubicBezTo>
                      <a:cubicBezTo>
                        <a:pt x="1" y="6466"/>
                        <a:pt x="1" y="6692"/>
                        <a:pt x="1" y="6792"/>
                      </a:cubicBezTo>
                      <a:lnTo>
                        <a:pt x="1" y="7193"/>
                      </a:lnTo>
                      <a:lnTo>
                        <a:pt x="101" y="7193"/>
                      </a:lnTo>
                      <a:cubicBezTo>
                        <a:pt x="101" y="7193"/>
                        <a:pt x="101" y="7093"/>
                        <a:pt x="201" y="6792"/>
                      </a:cubicBezTo>
                      <a:cubicBezTo>
                        <a:pt x="201" y="6692"/>
                        <a:pt x="201" y="6567"/>
                        <a:pt x="302" y="6366"/>
                      </a:cubicBezTo>
                      <a:cubicBezTo>
                        <a:pt x="302" y="6266"/>
                        <a:pt x="402" y="6065"/>
                        <a:pt x="402" y="5840"/>
                      </a:cubicBezTo>
                      <a:cubicBezTo>
                        <a:pt x="527" y="5639"/>
                        <a:pt x="627" y="5439"/>
                        <a:pt x="728" y="5213"/>
                      </a:cubicBezTo>
                      <a:cubicBezTo>
                        <a:pt x="728" y="5013"/>
                        <a:pt x="828" y="4812"/>
                        <a:pt x="1028" y="4587"/>
                      </a:cubicBezTo>
                      <a:cubicBezTo>
                        <a:pt x="1154" y="4386"/>
                        <a:pt x="1254" y="4186"/>
                        <a:pt x="1354" y="3860"/>
                      </a:cubicBezTo>
                      <a:cubicBezTo>
                        <a:pt x="1455" y="3659"/>
                        <a:pt x="1655" y="3434"/>
                        <a:pt x="1780" y="3233"/>
                      </a:cubicBezTo>
                      <a:cubicBezTo>
                        <a:pt x="1881" y="2933"/>
                        <a:pt x="2081" y="2707"/>
                        <a:pt x="2282" y="2507"/>
                      </a:cubicBezTo>
                      <a:cubicBezTo>
                        <a:pt x="2407" y="2306"/>
                        <a:pt x="2607" y="2080"/>
                        <a:pt x="2808" y="1980"/>
                      </a:cubicBezTo>
                      <a:cubicBezTo>
                        <a:pt x="3033" y="1780"/>
                        <a:pt x="3134" y="1554"/>
                        <a:pt x="3334" y="1454"/>
                      </a:cubicBezTo>
                      <a:cubicBezTo>
                        <a:pt x="3535" y="1253"/>
                        <a:pt x="3660" y="1153"/>
                        <a:pt x="3861" y="1053"/>
                      </a:cubicBezTo>
                      <a:cubicBezTo>
                        <a:pt x="4487" y="426"/>
                        <a:pt x="4913" y="100"/>
                        <a:pt x="4913" y="100"/>
                      </a:cubicBezTo>
                      <a:lnTo>
                        <a:pt x="4913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37"/>
                <p:cNvSpPr/>
                <p:nvPr/>
              </p:nvSpPr>
              <p:spPr>
                <a:xfrm>
                  <a:off x="1327529" y="2809134"/>
                  <a:ext cx="207066" cy="513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12432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627"/>
                      </a:lnTo>
                      <a:cubicBezTo>
                        <a:pt x="1" y="1053"/>
                        <a:pt x="126" y="1580"/>
                        <a:pt x="226" y="2206"/>
                      </a:cubicBezTo>
                      <a:cubicBezTo>
                        <a:pt x="327" y="2507"/>
                        <a:pt x="427" y="2833"/>
                        <a:pt x="527" y="3133"/>
                      </a:cubicBezTo>
                      <a:cubicBezTo>
                        <a:pt x="527" y="3560"/>
                        <a:pt x="627" y="3860"/>
                        <a:pt x="853" y="4286"/>
                      </a:cubicBezTo>
                      <a:cubicBezTo>
                        <a:pt x="953" y="4587"/>
                        <a:pt x="1054" y="5013"/>
                        <a:pt x="1154" y="5439"/>
                      </a:cubicBezTo>
                      <a:cubicBezTo>
                        <a:pt x="1254" y="5840"/>
                        <a:pt x="1379" y="6266"/>
                        <a:pt x="1580" y="6692"/>
                      </a:cubicBezTo>
                      <a:cubicBezTo>
                        <a:pt x="1680" y="6993"/>
                        <a:pt x="1780" y="7419"/>
                        <a:pt x="2006" y="7845"/>
                      </a:cubicBezTo>
                      <a:cubicBezTo>
                        <a:pt x="2106" y="8246"/>
                        <a:pt x="2307" y="8572"/>
                        <a:pt x="2407" y="8973"/>
                      </a:cubicBezTo>
                      <a:cubicBezTo>
                        <a:pt x="2632" y="9299"/>
                        <a:pt x="2833" y="9600"/>
                        <a:pt x="3033" y="9926"/>
                      </a:cubicBezTo>
                      <a:cubicBezTo>
                        <a:pt x="3134" y="10226"/>
                        <a:pt x="3359" y="10552"/>
                        <a:pt x="3560" y="10853"/>
                      </a:cubicBezTo>
                      <a:cubicBezTo>
                        <a:pt x="3760" y="11078"/>
                        <a:pt x="3986" y="11279"/>
                        <a:pt x="4086" y="11479"/>
                      </a:cubicBezTo>
                      <a:cubicBezTo>
                        <a:pt x="4287" y="11705"/>
                        <a:pt x="4387" y="11905"/>
                        <a:pt x="4612" y="12006"/>
                      </a:cubicBezTo>
                      <a:lnTo>
                        <a:pt x="5013" y="12432"/>
                      </a:lnTo>
                      <a:lnTo>
                        <a:pt x="5013" y="12332"/>
                      </a:lnTo>
                      <a:cubicBezTo>
                        <a:pt x="5013" y="12332"/>
                        <a:pt x="4913" y="12106"/>
                        <a:pt x="4713" y="11905"/>
                      </a:cubicBezTo>
                      <a:cubicBezTo>
                        <a:pt x="4612" y="11705"/>
                        <a:pt x="4387" y="11605"/>
                        <a:pt x="4287" y="11379"/>
                      </a:cubicBezTo>
                      <a:cubicBezTo>
                        <a:pt x="4186" y="11179"/>
                        <a:pt x="3986" y="10978"/>
                        <a:pt x="3760" y="10652"/>
                      </a:cubicBezTo>
                      <a:cubicBezTo>
                        <a:pt x="3660" y="10352"/>
                        <a:pt x="3460" y="10126"/>
                        <a:pt x="3359" y="9825"/>
                      </a:cubicBezTo>
                      <a:cubicBezTo>
                        <a:pt x="3134" y="9499"/>
                        <a:pt x="2933" y="9098"/>
                        <a:pt x="2833" y="8773"/>
                      </a:cubicBezTo>
                      <a:cubicBezTo>
                        <a:pt x="2632" y="8472"/>
                        <a:pt x="2507" y="8046"/>
                        <a:pt x="2307" y="7720"/>
                      </a:cubicBezTo>
                      <a:cubicBezTo>
                        <a:pt x="2206" y="7319"/>
                        <a:pt x="2006" y="6893"/>
                        <a:pt x="1881" y="6592"/>
                      </a:cubicBezTo>
                      <a:cubicBezTo>
                        <a:pt x="1680" y="6166"/>
                        <a:pt x="1580" y="5740"/>
                        <a:pt x="1480" y="5339"/>
                      </a:cubicBezTo>
                      <a:cubicBezTo>
                        <a:pt x="1254" y="4913"/>
                        <a:pt x="1154" y="4587"/>
                        <a:pt x="1054" y="4186"/>
                      </a:cubicBezTo>
                      <a:cubicBezTo>
                        <a:pt x="953" y="3760"/>
                        <a:pt x="953" y="3459"/>
                        <a:pt x="853" y="3133"/>
                      </a:cubicBezTo>
                      <a:cubicBezTo>
                        <a:pt x="753" y="2707"/>
                        <a:pt x="627" y="2407"/>
                        <a:pt x="627" y="2081"/>
                      </a:cubicBezTo>
                      <a:cubicBezTo>
                        <a:pt x="527" y="1780"/>
                        <a:pt x="427" y="1454"/>
                        <a:pt x="427" y="1254"/>
                      </a:cubicBezTo>
                      <a:cubicBezTo>
                        <a:pt x="327" y="1053"/>
                        <a:pt x="226" y="828"/>
                        <a:pt x="226" y="627"/>
                      </a:cubicBezTo>
                      <a:cubicBezTo>
                        <a:pt x="126" y="326"/>
                        <a:pt x="126" y="101"/>
                        <a:pt x="126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37"/>
                <p:cNvSpPr/>
                <p:nvPr/>
              </p:nvSpPr>
              <p:spPr>
                <a:xfrm>
                  <a:off x="1237500" y="3288356"/>
                  <a:ext cx="435771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2" h="7721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101" y="301"/>
                        <a:pt x="201" y="627"/>
                      </a:cubicBezTo>
                      <a:cubicBezTo>
                        <a:pt x="301" y="728"/>
                        <a:pt x="527" y="928"/>
                        <a:pt x="627" y="1129"/>
                      </a:cubicBezTo>
                      <a:cubicBezTo>
                        <a:pt x="727" y="1354"/>
                        <a:pt x="928" y="1555"/>
                        <a:pt x="1153" y="1755"/>
                      </a:cubicBezTo>
                      <a:cubicBezTo>
                        <a:pt x="1354" y="2081"/>
                        <a:pt x="1554" y="2281"/>
                        <a:pt x="1780" y="2607"/>
                      </a:cubicBezTo>
                      <a:cubicBezTo>
                        <a:pt x="2081" y="2808"/>
                        <a:pt x="2406" y="3134"/>
                        <a:pt x="2607" y="3334"/>
                      </a:cubicBezTo>
                      <a:cubicBezTo>
                        <a:pt x="2933" y="3635"/>
                        <a:pt x="3234" y="3860"/>
                        <a:pt x="3559" y="4161"/>
                      </a:cubicBezTo>
                      <a:cubicBezTo>
                        <a:pt x="3860" y="4387"/>
                        <a:pt x="4186" y="4687"/>
                        <a:pt x="4487" y="4888"/>
                      </a:cubicBezTo>
                      <a:lnTo>
                        <a:pt x="5013" y="5314"/>
                      </a:lnTo>
                      <a:cubicBezTo>
                        <a:pt x="5213" y="5414"/>
                        <a:pt x="5314" y="5515"/>
                        <a:pt x="5539" y="5640"/>
                      </a:cubicBezTo>
                      <a:cubicBezTo>
                        <a:pt x="5840" y="5941"/>
                        <a:pt x="6266" y="6141"/>
                        <a:pt x="6567" y="6266"/>
                      </a:cubicBezTo>
                      <a:cubicBezTo>
                        <a:pt x="6893" y="6467"/>
                        <a:pt x="7319" y="6667"/>
                        <a:pt x="7620" y="6768"/>
                      </a:cubicBezTo>
                      <a:cubicBezTo>
                        <a:pt x="7720" y="6893"/>
                        <a:pt x="7945" y="6893"/>
                        <a:pt x="8046" y="6993"/>
                      </a:cubicBezTo>
                      <a:cubicBezTo>
                        <a:pt x="8246" y="7093"/>
                        <a:pt x="8346" y="7093"/>
                        <a:pt x="8572" y="7194"/>
                      </a:cubicBezTo>
                      <a:cubicBezTo>
                        <a:pt x="8873" y="7294"/>
                        <a:pt x="9073" y="7394"/>
                        <a:pt x="9299" y="7394"/>
                      </a:cubicBezTo>
                      <a:cubicBezTo>
                        <a:pt x="9599" y="7520"/>
                        <a:pt x="9825" y="7520"/>
                        <a:pt x="10026" y="7620"/>
                      </a:cubicBezTo>
                      <a:cubicBezTo>
                        <a:pt x="10326" y="7620"/>
                        <a:pt x="10552" y="7720"/>
                        <a:pt x="10552" y="7720"/>
                      </a:cubicBezTo>
                      <a:lnTo>
                        <a:pt x="10552" y="7620"/>
                      </a:lnTo>
                      <a:cubicBezTo>
                        <a:pt x="10552" y="7620"/>
                        <a:pt x="10326" y="7520"/>
                        <a:pt x="10026" y="7394"/>
                      </a:cubicBezTo>
                      <a:cubicBezTo>
                        <a:pt x="9825" y="7394"/>
                        <a:pt x="9599" y="7294"/>
                        <a:pt x="9399" y="7194"/>
                      </a:cubicBezTo>
                      <a:cubicBezTo>
                        <a:pt x="9198" y="7093"/>
                        <a:pt x="8873" y="6993"/>
                        <a:pt x="8672" y="6893"/>
                      </a:cubicBezTo>
                      <a:cubicBezTo>
                        <a:pt x="8447" y="6768"/>
                        <a:pt x="8346" y="6768"/>
                        <a:pt x="8246" y="6667"/>
                      </a:cubicBezTo>
                      <a:cubicBezTo>
                        <a:pt x="8046" y="6567"/>
                        <a:pt x="7945" y="6567"/>
                        <a:pt x="7720" y="6467"/>
                      </a:cubicBezTo>
                      <a:cubicBezTo>
                        <a:pt x="7419" y="6266"/>
                        <a:pt x="7093" y="6141"/>
                        <a:pt x="6792" y="5941"/>
                      </a:cubicBezTo>
                      <a:cubicBezTo>
                        <a:pt x="6467" y="5740"/>
                        <a:pt x="6066" y="5515"/>
                        <a:pt x="5740" y="5314"/>
                      </a:cubicBezTo>
                      <a:cubicBezTo>
                        <a:pt x="5539" y="5214"/>
                        <a:pt x="5439" y="5114"/>
                        <a:pt x="5213" y="5013"/>
                      </a:cubicBezTo>
                      <a:lnTo>
                        <a:pt x="4687" y="4687"/>
                      </a:lnTo>
                      <a:cubicBezTo>
                        <a:pt x="4386" y="4487"/>
                        <a:pt x="4061" y="4161"/>
                        <a:pt x="3760" y="3961"/>
                      </a:cubicBezTo>
                      <a:cubicBezTo>
                        <a:pt x="3434" y="3635"/>
                        <a:pt x="3133" y="3434"/>
                        <a:pt x="2807" y="3134"/>
                      </a:cubicBezTo>
                      <a:cubicBezTo>
                        <a:pt x="2607" y="2808"/>
                        <a:pt x="2306" y="2607"/>
                        <a:pt x="2081" y="2281"/>
                      </a:cubicBezTo>
                      <a:cubicBezTo>
                        <a:pt x="1880" y="2081"/>
                        <a:pt x="1554" y="1880"/>
                        <a:pt x="1454" y="1555"/>
                      </a:cubicBezTo>
                      <a:cubicBezTo>
                        <a:pt x="1153" y="1354"/>
                        <a:pt x="1053" y="1129"/>
                        <a:pt x="828" y="928"/>
                      </a:cubicBezTo>
                      <a:cubicBezTo>
                        <a:pt x="727" y="728"/>
                        <a:pt x="527" y="627"/>
                        <a:pt x="426" y="502"/>
                      </a:cubicBezTo>
                      <a:cubicBezTo>
                        <a:pt x="201" y="20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37"/>
                <p:cNvSpPr/>
                <p:nvPr/>
              </p:nvSpPr>
              <p:spPr>
                <a:xfrm>
                  <a:off x="1673234" y="3266633"/>
                  <a:ext cx="47657" cy="37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8973" extrusionOk="0">
                      <a:moveTo>
                        <a:pt x="1028" y="0"/>
                      </a:moveTo>
                      <a:cubicBezTo>
                        <a:pt x="1028" y="0"/>
                        <a:pt x="1028" y="201"/>
                        <a:pt x="928" y="401"/>
                      </a:cubicBezTo>
                      <a:cubicBezTo>
                        <a:pt x="828" y="627"/>
                        <a:pt x="728" y="928"/>
                        <a:pt x="627" y="1354"/>
                      </a:cubicBezTo>
                      <a:cubicBezTo>
                        <a:pt x="527" y="1780"/>
                        <a:pt x="402" y="2281"/>
                        <a:pt x="302" y="2807"/>
                      </a:cubicBezTo>
                      <a:cubicBezTo>
                        <a:pt x="201" y="3334"/>
                        <a:pt x="201" y="3960"/>
                        <a:pt x="101" y="4487"/>
                      </a:cubicBezTo>
                      <a:cubicBezTo>
                        <a:pt x="101" y="5113"/>
                        <a:pt x="1" y="5640"/>
                        <a:pt x="101" y="6166"/>
                      </a:cubicBezTo>
                      <a:lnTo>
                        <a:pt x="101" y="6993"/>
                      </a:lnTo>
                      <a:cubicBezTo>
                        <a:pt x="201" y="7193"/>
                        <a:pt x="201" y="7419"/>
                        <a:pt x="302" y="7619"/>
                      </a:cubicBezTo>
                      <a:cubicBezTo>
                        <a:pt x="302" y="7820"/>
                        <a:pt x="402" y="8046"/>
                        <a:pt x="402" y="8246"/>
                      </a:cubicBezTo>
                      <a:cubicBezTo>
                        <a:pt x="527" y="8346"/>
                        <a:pt x="527" y="8547"/>
                        <a:pt x="627" y="8672"/>
                      </a:cubicBezTo>
                      <a:cubicBezTo>
                        <a:pt x="627" y="8873"/>
                        <a:pt x="728" y="8973"/>
                        <a:pt x="728" y="8973"/>
                      </a:cubicBezTo>
                      <a:lnTo>
                        <a:pt x="828" y="8973"/>
                      </a:lnTo>
                      <a:cubicBezTo>
                        <a:pt x="828" y="8973"/>
                        <a:pt x="728" y="8873"/>
                        <a:pt x="728" y="8547"/>
                      </a:cubicBezTo>
                      <a:cubicBezTo>
                        <a:pt x="627" y="8346"/>
                        <a:pt x="627" y="8046"/>
                        <a:pt x="527" y="7619"/>
                      </a:cubicBezTo>
                      <a:lnTo>
                        <a:pt x="527" y="6893"/>
                      </a:lnTo>
                      <a:lnTo>
                        <a:pt x="527" y="6166"/>
                      </a:lnTo>
                      <a:cubicBezTo>
                        <a:pt x="402" y="5940"/>
                        <a:pt x="527" y="5640"/>
                        <a:pt x="402" y="5314"/>
                      </a:cubicBezTo>
                      <a:lnTo>
                        <a:pt x="402" y="4487"/>
                      </a:lnTo>
                      <a:cubicBezTo>
                        <a:pt x="402" y="3960"/>
                        <a:pt x="527" y="3334"/>
                        <a:pt x="627" y="2908"/>
                      </a:cubicBezTo>
                      <a:cubicBezTo>
                        <a:pt x="728" y="2406"/>
                        <a:pt x="828" y="1880"/>
                        <a:pt x="928" y="1454"/>
                      </a:cubicBezTo>
                      <a:cubicBezTo>
                        <a:pt x="1028" y="627"/>
                        <a:pt x="1154" y="101"/>
                        <a:pt x="1154" y="101"/>
                      </a:cubicBezTo>
                      <a:lnTo>
                        <a:pt x="11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37"/>
                <p:cNvSpPr/>
                <p:nvPr/>
              </p:nvSpPr>
              <p:spPr>
                <a:xfrm>
                  <a:off x="1892692" y="3748952"/>
                  <a:ext cx="1134401" cy="40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9" h="9832" extrusionOk="0">
                      <a:moveTo>
                        <a:pt x="0" y="1"/>
                      </a:moveTo>
                      <a:cubicBezTo>
                        <a:pt x="0" y="1"/>
                        <a:pt x="4712" y="9299"/>
                        <a:pt x="17644" y="9825"/>
                      </a:cubicBezTo>
                      <a:cubicBezTo>
                        <a:pt x="17794" y="9830"/>
                        <a:pt x="17942" y="9832"/>
                        <a:pt x="18088" y="9832"/>
                      </a:cubicBezTo>
                      <a:cubicBezTo>
                        <a:pt x="24475" y="9832"/>
                        <a:pt x="27469" y="5640"/>
                        <a:pt x="27469" y="5640"/>
                      </a:cubicBezTo>
                      <a:cubicBezTo>
                        <a:pt x="27469" y="5640"/>
                        <a:pt x="25389" y="4512"/>
                        <a:pt x="23183" y="3359"/>
                      </a:cubicBezTo>
                      <a:cubicBezTo>
                        <a:pt x="21677" y="2632"/>
                        <a:pt x="20912" y="2359"/>
                        <a:pt x="19311" y="2359"/>
                      </a:cubicBezTo>
                      <a:cubicBezTo>
                        <a:pt x="18595" y="2359"/>
                        <a:pt x="17710" y="2414"/>
                        <a:pt x="16517" y="2507"/>
                      </a:cubicBezTo>
                      <a:cubicBezTo>
                        <a:pt x="16044" y="2547"/>
                        <a:pt x="15514" y="2566"/>
                        <a:pt x="14940" y="2566"/>
                      </a:cubicBezTo>
                      <a:cubicBezTo>
                        <a:pt x="10795" y="2566"/>
                        <a:pt x="4315" y="156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37"/>
                <p:cNvSpPr/>
                <p:nvPr/>
              </p:nvSpPr>
              <p:spPr>
                <a:xfrm>
                  <a:off x="1927877" y="3780008"/>
                  <a:ext cx="1242064" cy="26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6" h="6412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301" y="402"/>
                        <a:pt x="1028" y="928"/>
                      </a:cubicBezTo>
                      <a:cubicBezTo>
                        <a:pt x="1454" y="1128"/>
                        <a:pt x="1880" y="1454"/>
                        <a:pt x="2381" y="1755"/>
                      </a:cubicBezTo>
                      <a:cubicBezTo>
                        <a:pt x="2908" y="2181"/>
                        <a:pt x="3434" y="2507"/>
                        <a:pt x="4161" y="2808"/>
                      </a:cubicBezTo>
                      <a:cubicBezTo>
                        <a:pt x="4487" y="3008"/>
                        <a:pt x="4787" y="3234"/>
                        <a:pt x="5213" y="3334"/>
                      </a:cubicBezTo>
                      <a:cubicBezTo>
                        <a:pt x="5514" y="3534"/>
                        <a:pt x="5940" y="3760"/>
                        <a:pt x="6366" y="3860"/>
                      </a:cubicBezTo>
                      <a:cubicBezTo>
                        <a:pt x="7093" y="4261"/>
                        <a:pt x="8020" y="4587"/>
                        <a:pt x="8873" y="4888"/>
                      </a:cubicBezTo>
                      <a:cubicBezTo>
                        <a:pt x="9274" y="5013"/>
                        <a:pt x="9800" y="5214"/>
                        <a:pt x="10226" y="5314"/>
                      </a:cubicBezTo>
                      <a:cubicBezTo>
                        <a:pt x="10752" y="5414"/>
                        <a:pt x="11153" y="5514"/>
                        <a:pt x="11680" y="5740"/>
                      </a:cubicBezTo>
                      <a:cubicBezTo>
                        <a:pt x="12206" y="5740"/>
                        <a:pt x="12632" y="5840"/>
                        <a:pt x="13158" y="5940"/>
                      </a:cubicBezTo>
                      <a:cubicBezTo>
                        <a:pt x="13660" y="6041"/>
                        <a:pt x="14186" y="6141"/>
                        <a:pt x="14612" y="6141"/>
                      </a:cubicBezTo>
                      <a:cubicBezTo>
                        <a:pt x="15138" y="6266"/>
                        <a:pt x="15665" y="6266"/>
                        <a:pt x="16166" y="6366"/>
                      </a:cubicBezTo>
                      <a:lnTo>
                        <a:pt x="17645" y="6366"/>
                      </a:lnTo>
                      <a:cubicBezTo>
                        <a:pt x="17987" y="6400"/>
                        <a:pt x="18321" y="6411"/>
                        <a:pt x="18649" y="6411"/>
                      </a:cubicBezTo>
                      <a:cubicBezTo>
                        <a:pt x="19304" y="6411"/>
                        <a:pt x="19934" y="6366"/>
                        <a:pt x="20552" y="6366"/>
                      </a:cubicBezTo>
                      <a:cubicBezTo>
                        <a:pt x="21078" y="6266"/>
                        <a:pt x="21504" y="6266"/>
                        <a:pt x="21930" y="6266"/>
                      </a:cubicBezTo>
                      <a:cubicBezTo>
                        <a:pt x="22432" y="6141"/>
                        <a:pt x="22858" y="6041"/>
                        <a:pt x="23284" y="6041"/>
                      </a:cubicBezTo>
                      <a:cubicBezTo>
                        <a:pt x="23685" y="5940"/>
                        <a:pt x="24111" y="5840"/>
                        <a:pt x="24537" y="5740"/>
                      </a:cubicBezTo>
                      <a:cubicBezTo>
                        <a:pt x="24938" y="5640"/>
                        <a:pt x="25264" y="5514"/>
                        <a:pt x="25690" y="5414"/>
                      </a:cubicBezTo>
                      <a:cubicBezTo>
                        <a:pt x="26416" y="5214"/>
                        <a:pt x="27043" y="5013"/>
                        <a:pt x="27569" y="4687"/>
                      </a:cubicBezTo>
                      <a:cubicBezTo>
                        <a:pt x="28196" y="4487"/>
                        <a:pt x="28597" y="4161"/>
                        <a:pt x="29023" y="3960"/>
                      </a:cubicBezTo>
                      <a:cubicBezTo>
                        <a:pt x="29324" y="3635"/>
                        <a:pt x="29650" y="3434"/>
                        <a:pt x="29750" y="3334"/>
                      </a:cubicBezTo>
                      <a:cubicBezTo>
                        <a:pt x="29850" y="3234"/>
                        <a:pt x="29950" y="3133"/>
                        <a:pt x="29950" y="3133"/>
                      </a:cubicBezTo>
                      <a:lnTo>
                        <a:pt x="30076" y="3008"/>
                      </a:lnTo>
                      <a:lnTo>
                        <a:pt x="30076" y="2908"/>
                      </a:lnTo>
                      <a:lnTo>
                        <a:pt x="29950" y="2908"/>
                      </a:lnTo>
                      <a:cubicBezTo>
                        <a:pt x="29950" y="2908"/>
                        <a:pt x="29850" y="2908"/>
                        <a:pt x="29850" y="3008"/>
                      </a:cubicBezTo>
                      <a:cubicBezTo>
                        <a:pt x="29850" y="3008"/>
                        <a:pt x="29750" y="3008"/>
                        <a:pt x="29650" y="3133"/>
                      </a:cubicBezTo>
                      <a:cubicBezTo>
                        <a:pt x="29449" y="3334"/>
                        <a:pt x="29224" y="3434"/>
                        <a:pt x="28823" y="3635"/>
                      </a:cubicBezTo>
                      <a:cubicBezTo>
                        <a:pt x="28497" y="3860"/>
                        <a:pt x="27970" y="4161"/>
                        <a:pt x="27444" y="4387"/>
                      </a:cubicBezTo>
                      <a:cubicBezTo>
                        <a:pt x="26818" y="4587"/>
                        <a:pt x="26191" y="4687"/>
                        <a:pt x="25464" y="4888"/>
                      </a:cubicBezTo>
                      <a:cubicBezTo>
                        <a:pt x="25163" y="5013"/>
                        <a:pt x="24737" y="5113"/>
                        <a:pt x="24437" y="5214"/>
                      </a:cubicBezTo>
                      <a:cubicBezTo>
                        <a:pt x="24010" y="5214"/>
                        <a:pt x="23584" y="5314"/>
                        <a:pt x="23183" y="5414"/>
                      </a:cubicBezTo>
                      <a:cubicBezTo>
                        <a:pt x="22757" y="5414"/>
                        <a:pt x="22331" y="5414"/>
                        <a:pt x="21930" y="5514"/>
                      </a:cubicBezTo>
                      <a:cubicBezTo>
                        <a:pt x="21404" y="5514"/>
                        <a:pt x="20978" y="5514"/>
                        <a:pt x="20552" y="5640"/>
                      </a:cubicBezTo>
                      <a:lnTo>
                        <a:pt x="17645" y="5640"/>
                      </a:lnTo>
                      <a:cubicBezTo>
                        <a:pt x="17419" y="5640"/>
                        <a:pt x="17218" y="5640"/>
                        <a:pt x="16918" y="5514"/>
                      </a:cubicBezTo>
                      <a:lnTo>
                        <a:pt x="16166" y="5514"/>
                      </a:lnTo>
                      <a:cubicBezTo>
                        <a:pt x="15765" y="5514"/>
                        <a:pt x="15238" y="5414"/>
                        <a:pt x="14712" y="5414"/>
                      </a:cubicBezTo>
                      <a:cubicBezTo>
                        <a:pt x="14286" y="5314"/>
                        <a:pt x="13785" y="5214"/>
                        <a:pt x="13259" y="5214"/>
                      </a:cubicBezTo>
                      <a:cubicBezTo>
                        <a:pt x="12832" y="5113"/>
                        <a:pt x="12306" y="5013"/>
                        <a:pt x="11905" y="4888"/>
                      </a:cubicBezTo>
                      <a:cubicBezTo>
                        <a:pt x="11379" y="4788"/>
                        <a:pt x="10953" y="4687"/>
                        <a:pt x="10426" y="4587"/>
                      </a:cubicBezTo>
                      <a:cubicBezTo>
                        <a:pt x="10025" y="4487"/>
                        <a:pt x="9599" y="4261"/>
                        <a:pt x="9073" y="4161"/>
                      </a:cubicBezTo>
                      <a:cubicBezTo>
                        <a:pt x="8246" y="3860"/>
                        <a:pt x="7394" y="3635"/>
                        <a:pt x="6567" y="3334"/>
                      </a:cubicBezTo>
                      <a:cubicBezTo>
                        <a:pt x="6141" y="3133"/>
                        <a:pt x="5840" y="3008"/>
                        <a:pt x="5414" y="2808"/>
                      </a:cubicBezTo>
                      <a:cubicBezTo>
                        <a:pt x="5113" y="2707"/>
                        <a:pt x="4687" y="2507"/>
                        <a:pt x="4386" y="2381"/>
                      </a:cubicBezTo>
                      <a:cubicBezTo>
                        <a:pt x="4060" y="2181"/>
                        <a:pt x="3760" y="2081"/>
                        <a:pt x="3434" y="1880"/>
                      </a:cubicBezTo>
                      <a:cubicBezTo>
                        <a:pt x="3133" y="1755"/>
                        <a:pt x="2807" y="1655"/>
                        <a:pt x="2607" y="1454"/>
                      </a:cubicBezTo>
                      <a:cubicBezTo>
                        <a:pt x="2081" y="1128"/>
                        <a:pt x="1554" y="928"/>
                        <a:pt x="1253" y="727"/>
                      </a:cubicBezTo>
                      <a:cubicBezTo>
                        <a:pt x="401" y="3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5742;p37"/>
                <p:cNvSpPr/>
                <p:nvPr/>
              </p:nvSpPr>
              <p:spPr>
                <a:xfrm>
                  <a:off x="2190780" y="3826592"/>
                  <a:ext cx="340539" cy="226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5479" extrusionOk="0">
                      <a:moveTo>
                        <a:pt x="527" y="0"/>
                      </a:moveTo>
                      <a:lnTo>
                        <a:pt x="401" y="126"/>
                      </a:lnTo>
                      <a:cubicBezTo>
                        <a:pt x="928" y="627"/>
                        <a:pt x="1454" y="1153"/>
                        <a:pt x="1980" y="1680"/>
                      </a:cubicBezTo>
                      <a:cubicBezTo>
                        <a:pt x="2507" y="2206"/>
                        <a:pt x="3033" y="2632"/>
                        <a:pt x="3659" y="3133"/>
                      </a:cubicBezTo>
                      <a:cubicBezTo>
                        <a:pt x="3960" y="3359"/>
                        <a:pt x="4286" y="3559"/>
                        <a:pt x="4587" y="3760"/>
                      </a:cubicBezTo>
                      <a:cubicBezTo>
                        <a:pt x="4913" y="3885"/>
                        <a:pt x="5213" y="4086"/>
                        <a:pt x="5539" y="4286"/>
                      </a:cubicBezTo>
                      <a:cubicBezTo>
                        <a:pt x="5620" y="4367"/>
                        <a:pt x="5766" y="4464"/>
                        <a:pt x="5925" y="4499"/>
                      </a:cubicBezTo>
                      <a:lnTo>
                        <a:pt x="5925" y="4499"/>
                      </a:lnTo>
                      <a:lnTo>
                        <a:pt x="5840" y="4512"/>
                      </a:lnTo>
                      <a:cubicBezTo>
                        <a:pt x="5539" y="4612"/>
                        <a:pt x="5213" y="4612"/>
                        <a:pt x="4913" y="4712"/>
                      </a:cubicBezTo>
                      <a:cubicBezTo>
                        <a:pt x="4587" y="4712"/>
                        <a:pt x="4286" y="4812"/>
                        <a:pt x="3960" y="4812"/>
                      </a:cubicBezTo>
                      <a:cubicBezTo>
                        <a:pt x="3334" y="4913"/>
                        <a:pt x="2607" y="4913"/>
                        <a:pt x="1980" y="5013"/>
                      </a:cubicBezTo>
                      <a:lnTo>
                        <a:pt x="1028" y="5013"/>
                      </a:lnTo>
                      <a:cubicBezTo>
                        <a:pt x="727" y="5013"/>
                        <a:pt x="401" y="5013"/>
                        <a:pt x="101" y="5138"/>
                      </a:cubicBezTo>
                      <a:lnTo>
                        <a:pt x="0" y="5138"/>
                      </a:lnTo>
                      <a:cubicBezTo>
                        <a:pt x="0" y="5238"/>
                        <a:pt x="101" y="5238"/>
                        <a:pt x="101" y="5238"/>
                      </a:cubicBezTo>
                      <a:cubicBezTo>
                        <a:pt x="1018" y="5385"/>
                        <a:pt x="1989" y="5478"/>
                        <a:pt x="2935" y="5478"/>
                      </a:cubicBezTo>
                      <a:cubicBezTo>
                        <a:pt x="3281" y="5478"/>
                        <a:pt x="3624" y="5466"/>
                        <a:pt x="3960" y="5439"/>
                      </a:cubicBezTo>
                      <a:cubicBezTo>
                        <a:pt x="4587" y="5439"/>
                        <a:pt x="5213" y="5439"/>
                        <a:pt x="5940" y="5339"/>
                      </a:cubicBezTo>
                      <a:cubicBezTo>
                        <a:pt x="6266" y="5238"/>
                        <a:pt x="6567" y="5238"/>
                        <a:pt x="6893" y="5138"/>
                      </a:cubicBezTo>
                      <a:cubicBezTo>
                        <a:pt x="7193" y="5138"/>
                        <a:pt x="7519" y="5013"/>
                        <a:pt x="7820" y="5013"/>
                      </a:cubicBezTo>
                      <a:cubicBezTo>
                        <a:pt x="8045" y="4913"/>
                        <a:pt x="8146" y="4812"/>
                        <a:pt x="8146" y="4712"/>
                      </a:cubicBezTo>
                      <a:cubicBezTo>
                        <a:pt x="8246" y="4386"/>
                        <a:pt x="8045" y="4186"/>
                        <a:pt x="7820" y="4186"/>
                      </a:cubicBezTo>
                      <a:lnTo>
                        <a:pt x="7294" y="4086"/>
                      </a:lnTo>
                      <a:cubicBezTo>
                        <a:pt x="7093" y="4086"/>
                        <a:pt x="6993" y="3985"/>
                        <a:pt x="6792" y="3985"/>
                      </a:cubicBezTo>
                      <a:cubicBezTo>
                        <a:pt x="6667" y="3885"/>
                        <a:pt x="6466" y="3885"/>
                        <a:pt x="6366" y="3760"/>
                      </a:cubicBezTo>
                      <a:cubicBezTo>
                        <a:pt x="6166" y="3660"/>
                        <a:pt x="6040" y="3660"/>
                        <a:pt x="5840" y="3559"/>
                      </a:cubicBezTo>
                      <a:cubicBezTo>
                        <a:pt x="5539" y="3459"/>
                        <a:pt x="5213" y="3259"/>
                        <a:pt x="4913" y="3033"/>
                      </a:cubicBezTo>
                      <a:cubicBezTo>
                        <a:pt x="4687" y="2933"/>
                        <a:pt x="4386" y="2732"/>
                        <a:pt x="4060" y="2507"/>
                      </a:cubicBezTo>
                      <a:cubicBezTo>
                        <a:pt x="3760" y="2306"/>
                        <a:pt x="3434" y="2106"/>
                        <a:pt x="3133" y="1880"/>
                      </a:cubicBezTo>
                      <a:cubicBezTo>
                        <a:pt x="2908" y="1680"/>
                        <a:pt x="2607" y="1479"/>
                        <a:pt x="2281" y="1253"/>
                      </a:cubicBezTo>
                      <a:cubicBezTo>
                        <a:pt x="1654" y="852"/>
                        <a:pt x="1153" y="426"/>
                        <a:pt x="627" y="0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3" name="Google Shape;5743;p37"/>
                <p:cNvSpPr/>
                <p:nvPr/>
              </p:nvSpPr>
              <p:spPr>
                <a:xfrm>
                  <a:off x="2561305" y="3848315"/>
                  <a:ext cx="254682" cy="302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7320" extrusionOk="0">
                      <a:moveTo>
                        <a:pt x="201" y="1"/>
                      </a:moveTo>
                      <a:lnTo>
                        <a:pt x="201" y="101"/>
                      </a:lnTo>
                      <a:cubicBezTo>
                        <a:pt x="527" y="727"/>
                        <a:pt x="828" y="1154"/>
                        <a:pt x="1254" y="1680"/>
                      </a:cubicBezTo>
                      <a:cubicBezTo>
                        <a:pt x="1354" y="1880"/>
                        <a:pt x="1580" y="2106"/>
                        <a:pt x="1780" y="2306"/>
                      </a:cubicBezTo>
                      <a:cubicBezTo>
                        <a:pt x="1981" y="2507"/>
                        <a:pt x="2206" y="2733"/>
                        <a:pt x="2507" y="2933"/>
                      </a:cubicBezTo>
                      <a:cubicBezTo>
                        <a:pt x="2708" y="3134"/>
                        <a:pt x="2933" y="3234"/>
                        <a:pt x="3134" y="3459"/>
                      </a:cubicBezTo>
                      <a:cubicBezTo>
                        <a:pt x="3234" y="3560"/>
                        <a:pt x="3459" y="3660"/>
                        <a:pt x="3560" y="3660"/>
                      </a:cubicBezTo>
                      <a:cubicBezTo>
                        <a:pt x="3660" y="3760"/>
                        <a:pt x="3760" y="3860"/>
                        <a:pt x="3961" y="3986"/>
                      </a:cubicBezTo>
                      <a:cubicBezTo>
                        <a:pt x="4186" y="4086"/>
                        <a:pt x="4487" y="4286"/>
                        <a:pt x="4713" y="4387"/>
                      </a:cubicBezTo>
                      <a:cubicBezTo>
                        <a:pt x="4752" y="4400"/>
                        <a:pt x="4792" y="4414"/>
                        <a:pt x="4833" y="4427"/>
                      </a:cubicBezTo>
                      <a:lnTo>
                        <a:pt x="4833" y="4427"/>
                      </a:lnTo>
                      <a:cubicBezTo>
                        <a:pt x="4613" y="4591"/>
                        <a:pt x="4396" y="4756"/>
                        <a:pt x="4186" y="4913"/>
                      </a:cubicBezTo>
                      <a:cubicBezTo>
                        <a:pt x="3961" y="5113"/>
                        <a:pt x="3760" y="5339"/>
                        <a:pt x="3560" y="5439"/>
                      </a:cubicBezTo>
                      <a:cubicBezTo>
                        <a:pt x="3334" y="5540"/>
                        <a:pt x="3134" y="5740"/>
                        <a:pt x="2933" y="5865"/>
                      </a:cubicBezTo>
                      <a:cubicBezTo>
                        <a:pt x="2708" y="6066"/>
                        <a:pt x="2507" y="6166"/>
                        <a:pt x="2206" y="6266"/>
                      </a:cubicBezTo>
                      <a:lnTo>
                        <a:pt x="1880" y="6492"/>
                      </a:lnTo>
                      <a:cubicBezTo>
                        <a:pt x="1780" y="6592"/>
                        <a:pt x="1680" y="6592"/>
                        <a:pt x="1580" y="6692"/>
                      </a:cubicBezTo>
                      <a:cubicBezTo>
                        <a:pt x="1454" y="6793"/>
                        <a:pt x="1354" y="6793"/>
                        <a:pt x="1154" y="6893"/>
                      </a:cubicBezTo>
                      <a:cubicBezTo>
                        <a:pt x="1053" y="6893"/>
                        <a:pt x="953" y="6993"/>
                        <a:pt x="828" y="6993"/>
                      </a:cubicBezTo>
                      <a:cubicBezTo>
                        <a:pt x="728" y="6993"/>
                        <a:pt x="527" y="7119"/>
                        <a:pt x="427" y="7119"/>
                      </a:cubicBezTo>
                      <a:lnTo>
                        <a:pt x="101" y="7219"/>
                      </a:lnTo>
                      <a:lnTo>
                        <a:pt x="1" y="7219"/>
                      </a:lnTo>
                      <a:lnTo>
                        <a:pt x="1" y="7319"/>
                      </a:lnTo>
                      <a:lnTo>
                        <a:pt x="953" y="7319"/>
                      </a:lnTo>
                      <a:cubicBezTo>
                        <a:pt x="1053" y="7319"/>
                        <a:pt x="1154" y="7219"/>
                        <a:pt x="1354" y="7219"/>
                      </a:cubicBezTo>
                      <a:cubicBezTo>
                        <a:pt x="1454" y="7219"/>
                        <a:pt x="1580" y="7219"/>
                        <a:pt x="1680" y="7119"/>
                      </a:cubicBezTo>
                      <a:cubicBezTo>
                        <a:pt x="1981" y="6993"/>
                        <a:pt x="2206" y="6893"/>
                        <a:pt x="2507" y="6793"/>
                      </a:cubicBezTo>
                      <a:cubicBezTo>
                        <a:pt x="2708" y="6692"/>
                        <a:pt x="3033" y="6592"/>
                        <a:pt x="3234" y="6492"/>
                      </a:cubicBezTo>
                      <a:cubicBezTo>
                        <a:pt x="3760" y="6166"/>
                        <a:pt x="4186" y="5966"/>
                        <a:pt x="4713" y="5640"/>
                      </a:cubicBezTo>
                      <a:cubicBezTo>
                        <a:pt x="5114" y="5339"/>
                        <a:pt x="5540" y="4913"/>
                        <a:pt x="5966" y="4612"/>
                      </a:cubicBezTo>
                      <a:cubicBezTo>
                        <a:pt x="6066" y="4612"/>
                        <a:pt x="6066" y="4487"/>
                        <a:pt x="6166" y="4387"/>
                      </a:cubicBezTo>
                      <a:cubicBezTo>
                        <a:pt x="6166" y="4186"/>
                        <a:pt x="6066" y="3986"/>
                        <a:pt x="5840" y="3860"/>
                      </a:cubicBezTo>
                      <a:cubicBezTo>
                        <a:pt x="5640" y="3760"/>
                        <a:pt x="5339" y="3760"/>
                        <a:pt x="5114" y="3560"/>
                      </a:cubicBezTo>
                      <a:cubicBezTo>
                        <a:pt x="4813" y="3459"/>
                        <a:pt x="4587" y="3359"/>
                        <a:pt x="4286" y="3234"/>
                      </a:cubicBezTo>
                      <a:cubicBezTo>
                        <a:pt x="4186" y="3134"/>
                        <a:pt x="4086" y="3134"/>
                        <a:pt x="3961" y="3033"/>
                      </a:cubicBezTo>
                      <a:cubicBezTo>
                        <a:pt x="3860" y="2933"/>
                        <a:pt x="3760" y="2933"/>
                        <a:pt x="3560" y="2833"/>
                      </a:cubicBezTo>
                      <a:cubicBezTo>
                        <a:pt x="3334" y="2733"/>
                        <a:pt x="3134" y="2507"/>
                        <a:pt x="2933" y="2306"/>
                      </a:cubicBezTo>
                      <a:cubicBezTo>
                        <a:pt x="2708" y="2206"/>
                        <a:pt x="2407" y="1981"/>
                        <a:pt x="2206" y="1780"/>
                      </a:cubicBezTo>
                      <a:cubicBezTo>
                        <a:pt x="1981" y="1680"/>
                        <a:pt x="1780" y="1479"/>
                        <a:pt x="1580" y="1254"/>
                      </a:cubicBezTo>
                      <a:cubicBezTo>
                        <a:pt x="1154" y="953"/>
                        <a:pt x="728" y="527"/>
                        <a:pt x="327" y="101"/>
                      </a:cubicBez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37"/>
                <p:cNvSpPr/>
                <p:nvPr/>
              </p:nvSpPr>
              <p:spPr>
                <a:xfrm>
                  <a:off x="3626379" y="3209064"/>
                  <a:ext cx="120011" cy="16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4102" extrusionOk="0">
                      <a:moveTo>
                        <a:pt x="1411" y="0"/>
                      </a:moveTo>
                      <a:cubicBezTo>
                        <a:pt x="1388" y="0"/>
                        <a:pt x="1368" y="13"/>
                        <a:pt x="1354" y="41"/>
                      </a:cubicBezTo>
                      <a:cubicBezTo>
                        <a:pt x="0" y="2221"/>
                        <a:pt x="2507" y="4101"/>
                        <a:pt x="2507" y="4101"/>
                      </a:cubicBezTo>
                      <a:cubicBezTo>
                        <a:pt x="2905" y="2741"/>
                        <a:pt x="17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5" name="Google Shape;5745;p37"/>
                <p:cNvSpPr/>
                <p:nvPr/>
              </p:nvSpPr>
              <p:spPr>
                <a:xfrm>
                  <a:off x="3912160" y="2199906"/>
                  <a:ext cx="119969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4101" extrusionOk="0">
                      <a:moveTo>
                        <a:pt x="1378" y="0"/>
                      </a:moveTo>
                      <a:cubicBezTo>
                        <a:pt x="983" y="0"/>
                        <a:pt x="0" y="2741"/>
                        <a:pt x="399" y="4101"/>
                      </a:cubicBezTo>
                      <a:cubicBezTo>
                        <a:pt x="399" y="4101"/>
                        <a:pt x="2905" y="2121"/>
                        <a:pt x="1451" y="41"/>
                      </a:cubicBezTo>
                      <a:cubicBezTo>
                        <a:pt x="1430" y="13"/>
                        <a:pt x="1406" y="0"/>
                        <a:pt x="1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5746;p37"/>
                <p:cNvSpPr/>
                <p:nvPr/>
              </p:nvSpPr>
              <p:spPr>
                <a:xfrm>
                  <a:off x="3578762" y="2546231"/>
                  <a:ext cx="129426" cy="12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934" extrusionOk="0">
                      <a:moveTo>
                        <a:pt x="853" y="1"/>
                      </a:moveTo>
                      <a:cubicBezTo>
                        <a:pt x="0" y="1"/>
                        <a:pt x="953" y="2933"/>
                        <a:pt x="3133" y="2933"/>
                      </a:cubicBezTo>
                      <a:cubicBezTo>
                        <a:pt x="3133" y="2933"/>
                        <a:pt x="2833" y="1"/>
                        <a:pt x="8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37"/>
                <p:cNvSpPr/>
                <p:nvPr/>
              </p:nvSpPr>
              <p:spPr>
                <a:xfrm>
                  <a:off x="4026225" y="2851423"/>
                  <a:ext cx="174275" cy="17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4295" extrusionOk="0">
                      <a:moveTo>
                        <a:pt x="3195" y="0"/>
                      </a:moveTo>
                      <a:cubicBezTo>
                        <a:pt x="2421" y="0"/>
                        <a:pt x="1" y="3826"/>
                        <a:pt x="569" y="4190"/>
                      </a:cubicBezTo>
                      <a:cubicBezTo>
                        <a:pt x="652" y="4261"/>
                        <a:pt x="765" y="4295"/>
                        <a:pt x="898" y="4295"/>
                      </a:cubicBezTo>
                      <a:cubicBezTo>
                        <a:pt x="1935" y="4295"/>
                        <a:pt x="4220" y="2261"/>
                        <a:pt x="3376" y="130"/>
                      </a:cubicBezTo>
                      <a:cubicBezTo>
                        <a:pt x="3336" y="41"/>
                        <a:pt x="3274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5748;p37"/>
                <p:cNvSpPr/>
                <p:nvPr/>
              </p:nvSpPr>
              <p:spPr>
                <a:xfrm>
                  <a:off x="3379789" y="1896572"/>
                  <a:ext cx="213962" cy="17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4182" extrusionOk="0">
                      <a:moveTo>
                        <a:pt x="474" y="0"/>
                      </a:moveTo>
                      <a:cubicBezTo>
                        <a:pt x="188" y="0"/>
                        <a:pt x="0" y="74"/>
                        <a:pt x="31" y="268"/>
                      </a:cubicBezTo>
                      <a:cubicBezTo>
                        <a:pt x="307" y="2193"/>
                        <a:pt x="4711" y="4181"/>
                        <a:pt x="5136" y="4181"/>
                      </a:cubicBezTo>
                      <a:cubicBezTo>
                        <a:pt x="5176" y="4181"/>
                        <a:pt x="5181" y="4164"/>
                        <a:pt x="5144" y="4128"/>
                      </a:cubicBezTo>
                      <a:cubicBezTo>
                        <a:pt x="3565" y="2373"/>
                        <a:pt x="3365" y="1220"/>
                        <a:pt x="2538" y="594"/>
                      </a:cubicBezTo>
                      <a:cubicBezTo>
                        <a:pt x="2243" y="369"/>
                        <a:pt x="1112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9" name="Google Shape;5749;p37"/>
                <p:cNvSpPr/>
                <p:nvPr/>
              </p:nvSpPr>
              <p:spPr>
                <a:xfrm>
                  <a:off x="3562202" y="2261605"/>
                  <a:ext cx="169031" cy="69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1684" extrusionOk="0">
                      <a:moveTo>
                        <a:pt x="1554" y="0"/>
                      </a:moveTo>
                      <a:cubicBezTo>
                        <a:pt x="301" y="0"/>
                        <a:pt x="0" y="426"/>
                        <a:pt x="0" y="627"/>
                      </a:cubicBezTo>
                      <a:cubicBezTo>
                        <a:pt x="201" y="1254"/>
                        <a:pt x="2181" y="1153"/>
                        <a:pt x="3760" y="1680"/>
                      </a:cubicBezTo>
                      <a:cubicBezTo>
                        <a:pt x="3771" y="1682"/>
                        <a:pt x="3781" y="1684"/>
                        <a:pt x="3789" y="1684"/>
                      </a:cubicBezTo>
                      <a:cubicBezTo>
                        <a:pt x="4092" y="1684"/>
                        <a:pt x="2871" y="0"/>
                        <a:pt x="15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5750;p37"/>
                <p:cNvSpPr/>
                <p:nvPr/>
              </p:nvSpPr>
              <p:spPr>
                <a:xfrm>
                  <a:off x="3683411" y="2032112"/>
                  <a:ext cx="128270" cy="1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831" extrusionOk="0">
                      <a:moveTo>
                        <a:pt x="412" y="1"/>
                      </a:moveTo>
                      <a:cubicBezTo>
                        <a:pt x="0" y="1"/>
                        <a:pt x="216" y="1409"/>
                        <a:pt x="499" y="1999"/>
                      </a:cubicBezTo>
                      <a:cubicBezTo>
                        <a:pt x="1025" y="3051"/>
                        <a:pt x="2479" y="4204"/>
                        <a:pt x="2604" y="4831"/>
                      </a:cubicBezTo>
                      <a:cubicBezTo>
                        <a:pt x="2604" y="4831"/>
                        <a:pt x="3106" y="1171"/>
                        <a:pt x="499" y="19"/>
                      </a:cubicBezTo>
                      <a:cubicBezTo>
                        <a:pt x="468" y="7"/>
                        <a:pt x="439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1" name="Google Shape;5751;p37"/>
                <p:cNvSpPr/>
                <p:nvPr/>
              </p:nvSpPr>
              <p:spPr>
                <a:xfrm>
                  <a:off x="3480432" y="1964797"/>
                  <a:ext cx="460632" cy="184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4657" extrusionOk="0">
                      <a:moveTo>
                        <a:pt x="163" y="1"/>
                      </a:moveTo>
                      <a:cubicBezTo>
                        <a:pt x="126" y="1"/>
                        <a:pt x="101" y="32"/>
                        <a:pt x="101" y="95"/>
                      </a:cubicBezTo>
                      <a:cubicBezTo>
                        <a:pt x="1" y="195"/>
                        <a:pt x="1" y="195"/>
                        <a:pt x="101" y="295"/>
                      </a:cubicBezTo>
                      <a:cubicBezTo>
                        <a:pt x="101" y="295"/>
                        <a:pt x="201" y="395"/>
                        <a:pt x="502" y="721"/>
                      </a:cubicBezTo>
                      <a:cubicBezTo>
                        <a:pt x="727" y="922"/>
                        <a:pt x="1128" y="1348"/>
                        <a:pt x="1554" y="1849"/>
                      </a:cubicBezTo>
                      <a:cubicBezTo>
                        <a:pt x="1755" y="2075"/>
                        <a:pt x="2081" y="2275"/>
                        <a:pt x="2381" y="2601"/>
                      </a:cubicBezTo>
                      <a:cubicBezTo>
                        <a:pt x="2607" y="2902"/>
                        <a:pt x="2908" y="3328"/>
                        <a:pt x="3234" y="3629"/>
                      </a:cubicBezTo>
                      <a:cubicBezTo>
                        <a:pt x="3534" y="3954"/>
                        <a:pt x="3860" y="4355"/>
                        <a:pt x="4161" y="4781"/>
                      </a:cubicBezTo>
                      <a:cubicBezTo>
                        <a:pt x="4487" y="5207"/>
                        <a:pt x="4787" y="5734"/>
                        <a:pt x="5113" y="6135"/>
                      </a:cubicBezTo>
                      <a:cubicBezTo>
                        <a:pt x="5414" y="6661"/>
                        <a:pt x="5840" y="7087"/>
                        <a:pt x="6141" y="7613"/>
                      </a:cubicBezTo>
                      <a:cubicBezTo>
                        <a:pt x="6467" y="8115"/>
                        <a:pt x="6893" y="8641"/>
                        <a:pt x="7194" y="9268"/>
                      </a:cubicBezTo>
                      <a:cubicBezTo>
                        <a:pt x="7820" y="10421"/>
                        <a:pt x="8346" y="11774"/>
                        <a:pt x="8873" y="13127"/>
                      </a:cubicBezTo>
                      <a:cubicBezTo>
                        <a:pt x="9274" y="14506"/>
                        <a:pt x="9600" y="15959"/>
                        <a:pt x="10026" y="17413"/>
                      </a:cubicBezTo>
                      <a:cubicBezTo>
                        <a:pt x="10427" y="18892"/>
                        <a:pt x="10527" y="20446"/>
                        <a:pt x="10527" y="22025"/>
                      </a:cubicBezTo>
                      <a:lnTo>
                        <a:pt x="10527" y="23152"/>
                      </a:lnTo>
                      <a:lnTo>
                        <a:pt x="10427" y="24305"/>
                      </a:lnTo>
                      <a:cubicBezTo>
                        <a:pt x="10427" y="25157"/>
                        <a:pt x="10326" y="25884"/>
                        <a:pt x="10226" y="26611"/>
                      </a:cubicBezTo>
                      <a:cubicBezTo>
                        <a:pt x="10126" y="28165"/>
                        <a:pt x="9700" y="29543"/>
                        <a:pt x="9399" y="30997"/>
                      </a:cubicBezTo>
                      <a:cubicBezTo>
                        <a:pt x="9274" y="31298"/>
                        <a:pt x="9173" y="31724"/>
                        <a:pt x="9073" y="32050"/>
                      </a:cubicBezTo>
                      <a:cubicBezTo>
                        <a:pt x="8973" y="32350"/>
                        <a:pt x="8973" y="32777"/>
                        <a:pt x="8873" y="33077"/>
                      </a:cubicBezTo>
                      <a:cubicBezTo>
                        <a:pt x="8647" y="33704"/>
                        <a:pt x="8346" y="34330"/>
                        <a:pt x="8146" y="34957"/>
                      </a:cubicBezTo>
                      <a:cubicBezTo>
                        <a:pt x="7920" y="35283"/>
                        <a:pt x="7820" y="35584"/>
                        <a:pt x="7720" y="35909"/>
                      </a:cubicBezTo>
                      <a:cubicBezTo>
                        <a:pt x="7519" y="36210"/>
                        <a:pt x="7394" y="36436"/>
                        <a:pt x="7194" y="36736"/>
                      </a:cubicBezTo>
                      <a:cubicBezTo>
                        <a:pt x="6993" y="37263"/>
                        <a:pt x="6667" y="37789"/>
                        <a:pt x="6366" y="38315"/>
                      </a:cubicBezTo>
                      <a:cubicBezTo>
                        <a:pt x="6041" y="38817"/>
                        <a:pt x="5740" y="39243"/>
                        <a:pt x="5414" y="39669"/>
                      </a:cubicBezTo>
                      <a:cubicBezTo>
                        <a:pt x="5113" y="40070"/>
                        <a:pt x="4787" y="40496"/>
                        <a:pt x="4587" y="40922"/>
                      </a:cubicBezTo>
                      <a:cubicBezTo>
                        <a:pt x="3960" y="41649"/>
                        <a:pt x="3434" y="42275"/>
                        <a:pt x="3008" y="42802"/>
                      </a:cubicBezTo>
                      <a:cubicBezTo>
                        <a:pt x="2607" y="43328"/>
                        <a:pt x="2181" y="43729"/>
                        <a:pt x="1980" y="43955"/>
                      </a:cubicBezTo>
                      <a:lnTo>
                        <a:pt x="1554" y="44356"/>
                      </a:lnTo>
                      <a:lnTo>
                        <a:pt x="1554" y="44581"/>
                      </a:lnTo>
                      <a:cubicBezTo>
                        <a:pt x="1605" y="44631"/>
                        <a:pt x="1655" y="44656"/>
                        <a:pt x="1692" y="44656"/>
                      </a:cubicBezTo>
                      <a:cubicBezTo>
                        <a:pt x="1730" y="44656"/>
                        <a:pt x="1755" y="44631"/>
                        <a:pt x="1755" y="44581"/>
                      </a:cubicBezTo>
                      <a:cubicBezTo>
                        <a:pt x="1755" y="44581"/>
                        <a:pt x="1980" y="44456"/>
                        <a:pt x="2181" y="44255"/>
                      </a:cubicBezTo>
                      <a:cubicBezTo>
                        <a:pt x="2507" y="43955"/>
                        <a:pt x="2908" y="43629"/>
                        <a:pt x="3334" y="43102"/>
                      </a:cubicBezTo>
                      <a:cubicBezTo>
                        <a:pt x="3860" y="42576"/>
                        <a:pt x="4386" y="41950"/>
                        <a:pt x="5013" y="41223"/>
                      </a:cubicBezTo>
                      <a:cubicBezTo>
                        <a:pt x="5514" y="40496"/>
                        <a:pt x="6141" y="39569"/>
                        <a:pt x="6767" y="38516"/>
                      </a:cubicBezTo>
                      <a:cubicBezTo>
                        <a:pt x="7394" y="37564"/>
                        <a:pt x="7920" y="36436"/>
                        <a:pt x="8447" y="35183"/>
                      </a:cubicBezTo>
                      <a:cubicBezTo>
                        <a:pt x="8647" y="34857"/>
                        <a:pt x="8772" y="34556"/>
                        <a:pt x="8873" y="34230"/>
                      </a:cubicBezTo>
                      <a:cubicBezTo>
                        <a:pt x="8973" y="33929"/>
                        <a:pt x="9173" y="33604"/>
                        <a:pt x="9274" y="33178"/>
                      </a:cubicBezTo>
                      <a:cubicBezTo>
                        <a:pt x="9600" y="32551"/>
                        <a:pt x="9900" y="31924"/>
                        <a:pt x="10126" y="31198"/>
                      </a:cubicBezTo>
                      <a:cubicBezTo>
                        <a:pt x="10226" y="30897"/>
                        <a:pt x="10326" y="30471"/>
                        <a:pt x="10427" y="30170"/>
                      </a:cubicBezTo>
                      <a:cubicBezTo>
                        <a:pt x="10527" y="29744"/>
                        <a:pt x="10527" y="29318"/>
                        <a:pt x="10652" y="29017"/>
                      </a:cubicBezTo>
                      <a:cubicBezTo>
                        <a:pt x="10752" y="28290"/>
                        <a:pt x="10853" y="27438"/>
                        <a:pt x="10953" y="26711"/>
                      </a:cubicBezTo>
                      <a:cubicBezTo>
                        <a:pt x="11153" y="25157"/>
                        <a:pt x="11153" y="23578"/>
                        <a:pt x="11053" y="22025"/>
                      </a:cubicBezTo>
                      <a:cubicBezTo>
                        <a:pt x="11053" y="21599"/>
                        <a:pt x="11053" y="21172"/>
                        <a:pt x="10953" y="20872"/>
                      </a:cubicBezTo>
                      <a:cubicBezTo>
                        <a:pt x="10953" y="20446"/>
                        <a:pt x="10853" y="20020"/>
                        <a:pt x="10853" y="19619"/>
                      </a:cubicBezTo>
                      <a:cubicBezTo>
                        <a:pt x="10853" y="19293"/>
                        <a:pt x="10752" y="18892"/>
                        <a:pt x="10752" y="18466"/>
                      </a:cubicBezTo>
                      <a:cubicBezTo>
                        <a:pt x="10652" y="18040"/>
                        <a:pt x="10652" y="17739"/>
                        <a:pt x="10652" y="17313"/>
                      </a:cubicBezTo>
                      <a:cubicBezTo>
                        <a:pt x="10527" y="16887"/>
                        <a:pt x="10527" y="16586"/>
                        <a:pt x="10427" y="16160"/>
                      </a:cubicBezTo>
                      <a:cubicBezTo>
                        <a:pt x="10326" y="15759"/>
                        <a:pt x="10226" y="15433"/>
                        <a:pt x="10126" y="15007"/>
                      </a:cubicBezTo>
                      <a:lnTo>
                        <a:pt x="9900" y="14506"/>
                      </a:lnTo>
                      <a:lnTo>
                        <a:pt x="9800" y="13979"/>
                      </a:lnTo>
                      <a:cubicBezTo>
                        <a:pt x="9600" y="13654"/>
                        <a:pt x="9499" y="13253"/>
                        <a:pt x="9399" y="12927"/>
                      </a:cubicBezTo>
                      <a:cubicBezTo>
                        <a:pt x="9073" y="12200"/>
                        <a:pt x="8873" y="11573"/>
                        <a:pt x="8547" y="10947"/>
                      </a:cubicBezTo>
                      <a:cubicBezTo>
                        <a:pt x="8447" y="10621"/>
                        <a:pt x="8246" y="10320"/>
                        <a:pt x="8146" y="9894"/>
                      </a:cubicBezTo>
                      <a:cubicBezTo>
                        <a:pt x="7920" y="9694"/>
                        <a:pt x="7820" y="9368"/>
                        <a:pt x="7620" y="9067"/>
                      </a:cubicBezTo>
                      <a:cubicBezTo>
                        <a:pt x="7519" y="8741"/>
                        <a:pt x="7294" y="8441"/>
                        <a:pt x="7194" y="8115"/>
                      </a:cubicBezTo>
                      <a:cubicBezTo>
                        <a:pt x="6993" y="7814"/>
                        <a:pt x="6893" y="7613"/>
                        <a:pt x="6667" y="7288"/>
                      </a:cubicBezTo>
                      <a:cubicBezTo>
                        <a:pt x="6366" y="6761"/>
                        <a:pt x="6041" y="6235"/>
                        <a:pt x="5740" y="5734"/>
                      </a:cubicBezTo>
                      <a:cubicBezTo>
                        <a:pt x="5414" y="5207"/>
                        <a:pt x="5013" y="4781"/>
                        <a:pt x="4687" y="4355"/>
                      </a:cubicBezTo>
                      <a:cubicBezTo>
                        <a:pt x="4386" y="3954"/>
                        <a:pt x="4061" y="3528"/>
                        <a:pt x="3760" y="3227"/>
                      </a:cubicBezTo>
                      <a:cubicBezTo>
                        <a:pt x="3334" y="2801"/>
                        <a:pt x="3008" y="2476"/>
                        <a:pt x="2808" y="2175"/>
                      </a:cubicBezTo>
                      <a:cubicBezTo>
                        <a:pt x="2507" y="1974"/>
                        <a:pt x="2181" y="1649"/>
                        <a:pt x="1980" y="1448"/>
                      </a:cubicBezTo>
                      <a:cubicBezTo>
                        <a:pt x="1454" y="922"/>
                        <a:pt x="1028" y="596"/>
                        <a:pt x="727" y="395"/>
                      </a:cubicBezTo>
                      <a:cubicBezTo>
                        <a:pt x="402" y="195"/>
                        <a:pt x="301" y="95"/>
                        <a:pt x="301" y="95"/>
                      </a:cubicBezTo>
                      <a:cubicBezTo>
                        <a:pt x="251" y="32"/>
                        <a:pt x="20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5752;p37"/>
                <p:cNvSpPr/>
                <p:nvPr/>
              </p:nvSpPr>
              <p:spPr>
                <a:xfrm>
                  <a:off x="3699848" y="3292486"/>
                  <a:ext cx="39398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7721" extrusionOk="0">
                      <a:moveTo>
                        <a:pt x="1" y="1"/>
                      </a:moveTo>
                      <a:lnTo>
                        <a:pt x="1" y="302"/>
                      </a:lnTo>
                      <a:cubicBezTo>
                        <a:pt x="1" y="527"/>
                        <a:pt x="101" y="828"/>
                        <a:pt x="201" y="1254"/>
                      </a:cubicBezTo>
                      <a:cubicBezTo>
                        <a:pt x="201" y="1555"/>
                        <a:pt x="327" y="1981"/>
                        <a:pt x="427" y="2407"/>
                      </a:cubicBezTo>
                      <a:cubicBezTo>
                        <a:pt x="527" y="2808"/>
                        <a:pt x="527" y="3334"/>
                        <a:pt x="527" y="3861"/>
                      </a:cubicBezTo>
                      <a:lnTo>
                        <a:pt x="527" y="4587"/>
                      </a:lnTo>
                      <a:lnTo>
                        <a:pt x="527" y="5214"/>
                      </a:lnTo>
                      <a:lnTo>
                        <a:pt x="527" y="5841"/>
                      </a:lnTo>
                      <a:cubicBezTo>
                        <a:pt x="527" y="6041"/>
                        <a:pt x="427" y="6267"/>
                        <a:pt x="427" y="6467"/>
                      </a:cubicBezTo>
                      <a:lnTo>
                        <a:pt x="427" y="7294"/>
                      </a:lnTo>
                      <a:lnTo>
                        <a:pt x="427" y="7720"/>
                      </a:lnTo>
                      <a:cubicBezTo>
                        <a:pt x="427" y="7720"/>
                        <a:pt x="527" y="7620"/>
                        <a:pt x="527" y="7420"/>
                      </a:cubicBezTo>
                      <a:cubicBezTo>
                        <a:pt x="627" y="7194"/>
                        <a:pt x="728" y="6893"/>
                        <a:pt x="728" y="6467"/>
                      </a:cubicBezTo>
                      <a:cubicBezTo>
                        <a:pt x="828" y="6367"/>
                        <a:pt x="828" y="6166"/>
                        <a:pt x="828" y="5941"/>
                      </a:cubicBezTo>
                      <a:cubicBezTo>
                        <a:pt x="828" y="5740"/>
                        <a:pt x="953" y="5540"/>
                        <a:pt x="953" y="5214"/>
                      </a:cubicBezTo>
                      <a:lnTo>
                        <a:pt x="953" y="4487"/>
                      </a:lnTo>
                      <a:cubicBezTo>
                        <a:pt x="953" y="4287"/>
                        <a:pt x="953" y="4061"/>
                        <a:pt x="828" y="3760"/>
                      </a:cubicBezTo>
                      <a:cubicBezTo>
                        <a:pt x="828" y="3334"/>
                        <a:pt x="728" y="2808"/>
                        <a:pt x="728" y="2407"/>
                      </a:cubicBezTo>
                      <a:cubicBezTo>
                        <a:pt x="627" y="1881"/>
                        <a:pt x="627" y="1455"/>
                        <a:pt x="527" y="1154"/>
                      </a:cubicBezTo>
                      <a:cubicBezTo>
                        <a:pt x="427" y="728"/>
                        <a:pt x="327" y="527"/>
                        <a:pt x="201" y="302"/>
                      </a:cubicBezTo>
                      <a:cubicBezTo>
                        <a:pt x="101" y="10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37"/>
                <p:cNvSpPr/>
                <p:nvPr/>
              </p:nvSpPr>
              <p:spPr>
                <a:xfrm>
                  <a:off x="3902744" y="2279198"/>
                  <a:ext cx="55917" cy="49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1906" extrusionOk="0">
                      <a:moveTo>
                        <a:pt x="1253" y="0"/>
                      </a:moveTo>
                      <a:cubicBezTo>
                        <a:pt x="1253" y="0"/>
                        <a:pt x="1153" y="201"/>
                        <a:pt x="1053" y="502"/>
                      </a:cubicBezTo>
                      <a:cubicBezTo>
                        <a:pt x="927" y="727"/>
                        <a:pt x="927" y="828"/>
                        <a:pt x="827" y="1028"/>
                      </a:cubicBezTo>
                      <a:cubicBezTo>
                        <a:pt x="827" y="1354"/>
                        <a:pt x="727" y="1554"/>
                        <a:pt x="627" y="1880"/>
                      </a:cubicBezTo>
                      <a:cubicBezTo>
                        <a:pt x="526" y="2381"/>
                        <a:pt x="426" y="3008"/>
                        <a:pt x="301" y="3760"/>
                      </a:cubicBezTo>
                      <a:cubicBezTo>
                        <a:pt x="301" y="4061"/>
                        <a:pt x="301" y="4487"/>
                        <a:pt x="201" y="4787"/>
                      </a:cubicBezTo>
                      <a:cubicBezTo>
                        <a:pt x="201" y="5214"/>
                        <a:pt x="201" y="5514"/>
                        <a:pt x="100" y="5940"/>
                      </a:cubicBezTo>
                      <a:cubicBezTo>
                        <a:pt x="100" y="6266"/>
                        <a:pt x="0" y="6667"/>
                        <a:pt x="0" y="6993"/>
                      </a:cubicBezTo>
                      <a:lnTo>
                        <a:pt x="0" y="8146"/>
                      </a:lnTo>
                      <a:lnTo>
                        <a:pt x="0" y="9173"/>
                      </a:lnTo>
                      <a:cubicBezTo>
                        <a:pt x="0" y="9499"/>
                        <a:pt x="100" y="9800"/>
                        <a:pt x="100" y="10026"/>
                      </a:cubicBezTo>
                      <a:cubicBezTo>
                        <a:pt x="100" y="10326"/>
                        <a:pt x="100" y="10527"/>
                        <a:pt x="201" y="10853"/>
                      </a:cubicBezTo>
                      <a:cubicBezTo>
                        <a:pt x="201" y="11053"/>
                        <a:pt x="201" y="11279"/>
                        <a:pt x="301" y="11379"/>
                      </a:cubicBezTo>
                      <a:cubicBezTo>
                        <a:pt x="301" y="11680"/>
                        <a:pt x="426" y="11905"/>
                        <a:pt x="426" y="11905"/>
                      </a:cubicBezTo>
                      <a:lnTo>
                        <a:pt x="426" y="11379"/>
                      </a:lnTo>
                      <a:lnTo>
                        <a:pt x="426" y="10752"/>
                      </a:lnTo>
                      <a:lnTo>
                        <a:pt x="426" y="10026"/>
                      </a:lnTo>
                      <a:lnTo>
                        <a:pt x="426" y="9073"/>
                      </a:lnTo>
                      <a:lnTo>
                        <a:pt x="426" y="8146"/>
                      </a:lnTo>
                      <a:lnTo>
                        <a:pt x="426" y="5940"/>
                      </a:lnTo>
                      <a:cubicBezTo>
                        <a:pt x="426" y="5214"/>
                        <a:pt x="526" y="4487"/>
                        <a:pt x="627" y="3760"/>
                      </a:cubicBezTo>
                      <a:cubicBezTo>
                        <a:pt x="727" y="3133"/>
                        <a:pt x="927" y="2381"/>
                        <a:pt x="1053" y="1880"/>
                      </a:cubicBezTo>
                      <a:cubicBezTo>
                        <a:pt x="1153" y="828"/>
                        <a:pt x="1354" y="101"/>
                        <a:pt x="1354" y="101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37"/>
                <p:cNvSpPr/>
                <p:nvPr/>
              </p:nvSpPr>
              <p:spPr>
                <a:xfrm>
                  <a:off x="3868591" y="2916798"/>
                  <a:ext cx="279460" cy="37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9098" extrusionOk="0">
                      <a:moveTo>
                        <a:pt x="6667" y="0"/>
                      </a:moveTo>
                      <a:cubicBezTo>
                        <a:pt x="6667" y="0"/>
                        <a:pt x="6567" y="100"/>
                        <a:pt x="6366" y="326"/>
                      </a:cubicBezTo>
                      <a:cubicBezTo>
                        <a:pt x="6140" y="526"/>
                        <a:pt x="5840" y="852"/>
                        <a:pt x="5414" y="1253"/>
                      </a:cubicBezTo>
                      <a:cubicBezTo>
                        <a:pt x="5113" y="1679"/>
                        <a:pt x="4787" y="2206"/>
                        <a:pt x="4386" y="2732"/>
                      </a:cubicBezTo>
                      <a:cubicBezTo>
                        <a:pt x="3960" y="3233"/>
                        <a:pt x="3534" y="3860"/>
                        <a:pt x="3133" y="4386"/>
                      </a:cubicBezTo>
                      <a:cubicBezTo>
                        <a:pt x="2707" y="4912"/>
                        <a:pt x="2281" y="5539"/>
                        <a:pt x="1880" y="6065"/>
                      </a:cubicBezTo>
                      <a:cubicBezTo>
                        <a:pt x="1554" y="6592"/>
                        <a:pt x="1128" y="7118"/>
                        <a:pt x="927" y="7519"/>
                      </a:cubicBezTo>
                      <a:cubicBezTo>
                        <a:pt x="301" y="8471"/>
                        <a:pt x="0" y="9098"/>
                        <a:pt x="0" y="9098"/>
                      </a:cubicBezTo>
                      <a:cubicBezTo>
                        <a:pt x="0" y="9098"/>
                        <a:pt x="201" y="8998"/>
                        <a:pt x="301" y="8772"/>
                      </a:cubicBezTo>
                      <a:cubicBezTo>
                        <a:pt x="501" y="8471"/>
                        <a:pt x="827" y="8146"/>
                        <a:pt x="1128" y="7745"/>
                      </a:cubicBezTo>
                      <a:cubicBezTo>
                        <a:pt x="1454" y="7319"/>
                        <a:pt x="1754" y="6792"/>
                        <a:pt x="2181" y="6266"/>
                      </a:cubicBezTo>
                      <a:cubicBezTo>
                        <a:pt x="2607" y="5740"/>
                        <a:pt x="3008" y="5238"/>
                        <a:pt x="3434" y="4612"/>
                      </a:cubicBezTo>
                      <a:cubicBezTo>
                        <a:pt x="3759" y="3985"/>
                        <a:pt x="4160" y="3459"/>
                        <a:pt x="4587" y="2933"/>
                      </a:cubicBezTo>
                      <a:cubicBezTo>
                        <a:pt x="5013" y="2406"/>
                        <a:pt x="5414" y="1880"/>
                        <a:pt x="5739" y="1479"/>
                      </a:cubicBezTo>
                      <a:cubicBezTo>
                        <a:pt x="6040" y="1053"/>
                        <a:pt x="6366" y="727"/>
                        <a:pt x="6466" y="526"/>
                      </a:cubicBezTo>
                      <a:cubicBezTo>
                        <a:pt x="6667" y="226"/>
                        <a:pt x="6767" y="100"/>
                        <a:pt x="6767" y="100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37"/>
                <p:cNvSpPr/>
                <p:nvPr/>
              </p:nvSpPr>
              <p:spPr>
                <a:xfrm>
                  <a:off x="3665694" y="2619741"/>
                  <a:ext cx="262941" cy="37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7" h="9174" extrusionOk="0">
                      <a:moveTo>
                        <a:pt x="1" y="0"/>
                      </a:moveTo>
                      <a:lnTo>
                        <a:pt x="1" y="100"/>
                      </a:lnTo>
                      <a:cubicBezTo>
                        <a:pt x="1" y="100"/>
                        <a:pt x="201" y="201"/>
                        <a:pt x="402" y="401"/>
                      </a:cubicBezTo>
                      <a:lnTo>
                        <a:pt x="1254" y="1253"/>
                      </a:lnTo>
                      <a:lnTo>
                        <a:pt x="1880" y="1880"/>
                      </a:lnTo>
                      <a:lnTo>
                        <a:pt x="2507" y="2506"/>
                      </a:lnTo>
                      <a:cubicBezTo>
                        <a:pt x="2708" y="2807"/>
                        <a:pt x="3033" y="3033"/>
                        <a:pt x="3234" y="3333"/>
                      </a:cubicBezTo>
                      <a:cubicBezTo>
                        <a:pt x="3434" y="3534"/>
                        <a:pt x="3660" y="3860"/>
                        <a:pt x="3760" y="4161"/>
                      </a:cubicBezTo>
                      <a:cubicBezTo>
                        <a:pt x="3961" y="4486"/>
                        <a:pt x="4161" y="4687"/>
                        <a:pt x="4286" y="5013"/>
                      </a:cubicBezTo>
                      <a:cubicBezTo>
                        <a:pt x="4487" y="5313"/>
                        <a:pt x="4687" y="5639"/>
                        <a:pt x="4788" y="5940"/>
                      </a:cubicBezTo>
                      <a:cubicBezTo>
                        <a:pt x="5013" y="6166"/>
                        <a:pt x="5114" y="6466"/>
                        <a:pt x="5214" y="6792"/>
                      </a:cubicBezTo>
                      <a:cubicBezTo>
                        <a:pt x="5314" y="6892"/>
                        <a:pt x="5414" y="6993"/>
                        <a:pt x="5414" y="7093"/>
                      </a:cubicBezTo>
                      <a:cubicBezTo>
                        <a:pt x="5540" y="7293"/>
                        <a:pt x="5540" y="7419"/>
                        <a:pt x="5640" y="7519"/>
                      </a:cubicBezTo>
                      <a:cubicBezTo>
                        <a:pt x="5740" y="7719"/>
                        <a:pt x="5840" y="7920"/>
                        <a:pt x="5840" y="8146"/>
                      </a:cubicBezTo>
                      <a:cubicBezTo>
                        <a:pt x="5941" y="8346"/>
                        <a:pt x="6041" y="8547"/>
                        <a:pt x="6041" y="8672"/>
                      </a:cubicBezTo>
                      <a:cubicBezTo>
                        <a:pt x="6166" y="8973"/>
                        <a:pt x="6266" y="9073"/>
                        <a:pt x="6266" y="9073"/>
                      </a:cubicBezTo>
                      <a:lnTo>
                        <a:pt x="6266" y="9173"/>
                      </a:lnTo>
                      <a:lnTo>
                        <a:pt x="6367" y="9073"/>
                      </a:lnTo>
                      <a:cubicBezTo>
                        <a:pt x="6367" y="9073"/>
                        <a:pt x="6266" y="8872"/>
                        <a:pt x="6266" y="8672"/>
                      </a:cubicBezTo>
                      <a:cubicBezTo>
                        <a:pt x="6166" y="8446"/>
                        <a:pt x="6166" y="8246"/>
                        <a:pt x="6041" y="8045"/>
                      </a:cubicBezTo>
                      <a:cubicBezTo>
                        <a:pt x="6041" y="7820"/>
                        <a:pt x="5941" y="7619"/>
                        <a:pt x="5840" y="7419"/>
                      </a:cubicBezTo>
                      <a:cubicBezTo>
                        <a:pt x="5840" y="7293"/>
                        <a:pt x="5840" y="7093"/>
                        <a:pt x="5740" y="6993"/>
                      </a:cubicBezTo>
                      <a:cubicBezTo>
                        <a:pt x="5740" y="6892"/>
                        <a:pt x="5640" y="6667"/>
                        <a:pt x="5540" y="6567"/>
                      </a:cubicBezTo>
                      <a:cubicBezTo>
                        <a:pt x="5414" y="6266"/>
                        <a:pt x="5314" y="6040"/>
                        <a:pt x="5214" y="5740"/>
                      </a:cubicBezTo>
                      <a:cubicBezTo>
                        <a:pt x="5013" y="5414"/>
                        <a:pt x="4913" y="5113"/>
                        <a:pt x="4687" y="4787"/>
                      </a:cubicBezTo>
                      <a:cubicBezTo>
                        <a:pt x="4487" y="4486"/>
                        <a:pt x="4286" y="4286"/>
                        <a:pt x="4061" y="3960"/>
                      </a:cubicBezTo>
                      <a:cubicBezTo>
                        <a:pt x="3860" y="3659"/>
                        <a:pt x="3660" y="3434"/>
                        <a:pt x="3434" y="3133"/>
                      </a:cubicBezTo>
                      <a:cubicBezTo>
                        <a:pt x="3234" y="2807"/>
                        <a:pt x="2908" y="2607"/>
                        <a:pt x="2708" y="2406"/>
                      </a:cubicBezTo>
                      <a:cubicBezTo>
                        <a:pt x="2281" y="1880"/>
                        <a:pt x="1880" y="1354"/>
                        <a:pt x="1555" y="1028"/>
                      </a:cubicBezTo>
                      <a:cubicBezTo>
                        <a:pt x="1354" y="827"/>
                        <a:pt x="1154" y="727"/>
                        <a:pt x="928" y="627"/>
                      </a:cubicBezTo>
                      <a:cubicBezTo>
                        <a:pt x="828" y="401"/>
                        <a:pt x="627" y="301"/>
                        <a:pt x="527" y="201"/>
                      </a:cubicBezTo>
                      <a:cubicBezTo>
                        <a:pt x="201" y="10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56" name="Google Shape;5756;p37"/>
              <p:cNvSpPr/>
              <p:nvPr/>
            </p:nvSpPr>
            <p:spPr>
              <a:xfrm rot="5024223" flipH="1">
                <a:off x="3533275" y="3680967"/>
                <a:ext cx="227044" cy="642191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2758" extrusionOk="0">
                    <a:moveTo>
                      <a:pt x="260" y="1"/>
                    </a:moveTo>
                    <a:cubicBezTo>
                      <a:pt x="220" y="1"/>
                      <a:pt x="163" y="26"/>
                      <a:pt x="101" y="76"/>
                    </a:cubicBezTo>
                    <a:cubicBezTo>
                      <a:pt x="0" y="76"/>
                      <a:pt x="0" y="201"/>
                      <a:pt x="0" y="301"/>
                    </a:cubicBezTo>
                    <a:cubicBezTo>
                      <a:pt x="0" y="301"/>
                      <a:pt x="226" y="702"/>
                      <a:pt x="527" y="1229"/>
                    </a:cubicBezTo>
                    <a:cubicBezTo>
                      <a:pt x="727" y="1555"/>
                      <a:pt x="953" y="1855"/>
                      <a:pt x="1153" y="2281"/>
                    </a:cubicBezTo>
                    <a:cubicBezTo>
                      <a:pt x="1479" y="2582"/>
                      <a:pt x="1680" y="3008"/>
                      <a:pt x="1880" y="3535"/>
                    </a:cubicBezTo>
                    <a:cubicBezTo>
                      <a:pt x="2106" y="3735"/>
                      <a:pt x="2206" y="4061"/>
                      <a:pt x="2406" y="4261"/>
                    </a:cubicBezTo>
                    <a:cubicBezTo>
                      <a:pt x="2507" y="4587"/>
                      <a:pt x="2732" y="4788"/>
                      <a:pt x="2832" y="5088"/>
                    </a:cubicBezTo>
                    <a:cubicBezTo>
                      <a:pt x="3133" y="5615"/>
                      <a:pt x="3559" y="6241"/>
                      <a:pt x="3860" y="6868"/>
                    </a:cubicBezTo>
                    <a:cubicBezTo>
                      <a:pt x="4086" y="7494"/>
                      <a:pt x="4386" y="8121"/>
                      <a:pt x="4712" y="8848"/>
                    </a:cubicBezTo>
                    <a:cubicBezTo>
                      <a:pt x="4913" y="9474"/>
                      <a:pt x="5113" y="10226"/>
                      <a:pt x="5439" y="10953"/>
                    </a:cubicBezTo>
                    <a:cubicBezTo>
                      <a:pt x="5639" y="11680"/>
                      <a:pt x="5865" y="12307"/>
                      <a:pt x="6066" y="13033"/>
                    </a:cubicBezTo>
                    <a:cubicBezTo>
                      <a:pt x="6266" y="13760"/>
                      <a:pt x="6366" y="14387"/>
                      <a:pt x="6592" y="15114"/>
                    </a:cubicBezTo>
                    <a:cubicBezTo>
                      <a:pt x="6692" y="15740"/>
                      <a:pt x="6792" y="16492"/>
                      <a:pt x="6893" y="17119"/>
                    </a:cubicBezTo>
                    <a:cubicBezTo>
                      <a:pt x="6893" y="17419"/>
                      <a:pt x="6993" y="17745"/>
                      <a:pt x="6993" y="18046"/>
                    </a:cubicBezTo>
                    <a:cubicBezTo>
                      <a:pt x="6993" y="18372"/>
                      <a:pt x="7118" y="18572"/>
                      <a:pt x="7118" y="18873"/>
                    </a:cubicBezTo>
                    <a:cubicBezTo>
                      <a:pt x="7118" y="19399"/>
                      <a:pt x="7218" y="19926"/>
                      <a:pt x="7218" y="20352"/>
                    </a:cubicBezTo>
                    <a:cubicBezTo>
                      <a:pt x="7319" y="20878"/>
                      <a:pt x="7319" y="21179"/>
                      <a:pt x="7319" y="21505"/>
                    </a:cubicBezTo>
                    <a:cubicBezTo>
                      <a:pt x="7419" y="21906"/>
                      <a:pt x="7419" y="22131"/>
                      <a:pt x="7419" y="22332"/>
                    </a:cubicBezTo>
                    <a:lnTo>
                      <a:pt x="7419" y="22532"/>
                    </a:lnTo>
                    <a:cubicBezTo>
                      <a:pt x="7419" y="22632"/>
                      <a:pt x="7519" y="22758"/>
                      <a:pt x="7619" y="22758"/>
                    </a:cubicBezTo>
                    <a:cubicBezTo>
                      <a:pt x="7745" y="22758"/>
                      <a:pt x="7845" y="22758"/>
                      <a:pt x="7845" y="22532"/>
                    </a:cubicBezTo>
                    <a:lnTo>
                      <a:pt x="7945" y="22332"/>
                    </a:lnTo>
                    <a:lnTo>
                      <a:pt x="7945" y="21505"/>
                    </a:lnTo>
                    <a:cubicBezTo>
                      <a:pt x="7945" y="21179"/>
                      <a:pt x="8046" y="20753"/>
                      <a:pt x="8046" y="20352"/>
                    </a:cubicBezTo>
                    <a:cubicBezTo>
                      <a:pt x="8046" y="19825"/>
                      <a:pt x="7945" y="19399"/>
                      <a:pt x="7945" y="18773"/>
                    </a:cubicBezTo>
                    <a:cubicBezTo>
                      <a:pt x="7845" y="18246"/>
                      <a:pt x="7845" y="17620"/>
                      <a:pt x="7619" y="16993"/>
                    </a:cubicBezTo>
                    <a:cubicBezTo>
                      <a:pt x="7519" y="16367"/>
                      <a:pt x="7419" y="15640"/>
                      <a:pt x="7218" y="15013"/>
                    </a:cubicBezTo>
                    <a:cubicBezTo>
                      <a:pt x="7118" y="14286"/>
                      <a:pt x="6893" y="13560"/>
                      <a:pt x="6692" y="12833"/>
                    </a:cubicBezTo>
                    <a:cubicBezTo>
                      <a:pt x="6592" y="12507"/>
                      <a:pt x="6492" y="12106"/>
                      <a:pt x="6366" y="11780"/>
                    </a:cubicBezTo>
                    <a:cubicBezTo>
                      <a:pt x="6266" y="11479"/>
                      <a:pt x="6166" y="11053"/>
                      <a:pt x="5965" y="10728"/>
                    </a:cubicBezTo>
                    <a:cubicBezTo>
                      <a:pt x="5740" y="10001"/>
                      <a:pt x="5439" y="9274"/>
                      <a:pt x="5113" y="8647"/>
                    </a:cubicBezTo>
                    <a:cubicBezTo>
                      <a:pt x="4812" y="7921"/>
                      <a:pt x="4487" y="7294"/>
                      <a:pt x="4186" y="6667"/>
                    </a:cubicBezTo>
                    <a:cubicBezTo>
                      <a:pt x="3860" y="6041"/>
                      <a:pt x="3660" y="5414"/>
                      <a:pt x="3359" y="4788"/>
                    </a:cubicBezTo>
                    <a:cubicBezTo>
                      <a:pt x="3133" y="4261"/>
                      <a:pt x="2832" y="3735"/>
                      <a:pt x="2507" y="3209"/>
                    </a:cubicBezTo>
                    <a:cubicBezTo>
                      <a:pt x="2206" y="2707"/>
                      <a:pt x="1980" y="2281"/>
                      <a:pt x="1680" y="1855"/>
                    </a:cubicBezTo>
                    <a:cubicBezTo>
                      <a:pt x="1354" y="1555"/>
                      <a:pt x="1153" y="1229"/>
                      <a:pt x="953" y="928"/>
                    </a:cubicBezTo>
                    <a:cubicBezTo>
                      <a:pt x="627" y="402"/>
                      <a:pt x="326" y="76"/>
                      <a:pt x="326" y="76"/>
                    </a:cubicBezTo>
                    <a:cubicBezTo>
                      <a:pt x="326" y="26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7"/>
              <p:cNvSpPr/>
              <p:nvPr/>
            </p:nvSpPr>
            <p:spPr>
              <a:xfrm rot="5024223" flipH="1">
                <a:off x="3951675" y="4049257"/>
                <a:ext cx="146396" cy="14989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312" extrusionOk="0">
                    <a:moveTo>
                      <a:pt x="1013" y="0"/>
                    </a:moveTo>
                    <a:cubicBezTo>
                      <a:pt x="403" y="0"/>
                      <a:pt x="0" y="309"/>
                      <a:pt x="50" y="665"/>
                    </a:cubicBezTo>
                    <a:cubicBezTo>
                      <a:pt x="165" y="2583"/>
                      <a:pt x="3627" y="5312"/>
                      <a:pt x="4912" y="5312"/>
                    </a:cubicBezTo>
                    <a:cubicBezTo>
                      <a:pt x="5021" y="5312"/>
                      <a:pt x="5113" y="5292"/>
                      <a:pt x="5187" y="5252"/>
                    </a:cubicBezTo>
                    <a:cubicBezTo>
                      <a:pt x="5187" y="5252"/>
                      <a:pt x="5187" y="3272"/>
                      <a:pt x="3308" y="1292"/>
                    </a:cubicBezTo>
                    <a:cubicBezTo>
                      <a:pt x="2503" y="334"/>
                      <a:pt x="1646" y="0"/>
                      <a:pt x="1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7"/>
              <p:cNvSpPr/>
              <p:nvPr/>
            </p:nvSpPr>
            <p:spPr>
              <a:xfrm rot="5024223" flipH="1">
                <a:off x="3798092" y="4067892"/>
                <a:ext cx="140414" cy="64140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2273" extrusionOk="0">
                    <a:moveTo>
                      <a:pt x="1489" y="0"/>
                    </a:moveTo>
                    <a:cubicBezTo>
                      <a:pt x="760" y="0"/>
                      <a:pt x="133" y="312"/>
                      <a:pt x="64" y="817"/>
                    </a:cubicBezTo>
                    <a:cubicBezTo>
                      <a:pt x="1" y="1726"/>
                      <a:pt x="1408" y="2272"/>
                      <a:pt x="2802" y="2272"/>
                    </a:cubicBezTo>
                    <a:cubicBezTo>
                      <a:pt x="3638" y="2272"/>
                      <a:pt x="4469" y="2076"/>
                      <a:pt x="4976" y="1644"/>
                    </a:cubicBezTo>
                    <a:cubicBezTo>
                      <a:pt x="4976" y="1644"/>
                      <a:pt x="3723" y="616"/>
                      <a:pt x="2470" y="190"/>
                    </a:cubicBezTo>
                    <a:cubicBezTo>
                      <a:pt x="2149" y="60"/>
                      <a:pt x="1809" y="0"/>
                      <a:pt x="1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7"/>
              <p:cNvSpPr/>
              <p:nvPr/>
            </p:nvSpPr>
            <p:spPr>
              <a:xfrm rot="5024223" flipH="1">
                <a:off x="3661536" y="4010576"/>
                <a:ext cx="143405" cy="69078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448" extrusionOk="0">
                    <a:moveTo>
                      <a:pt x="1289" y="1"/>
                    </a:moveTo>
                    <a:cubicBezTo>
                      <a:pt x="568" y="1"/>
                      <a:pt x="69" y="285"/>
                      <a:pt x="69" y="745"/>
                    </a:cubicBezTo>
                    <a:cubicBezTo>
                      <a:pt x="1" y="1815"/>
                      <a:pt x="1556" y="2448"/>
                      <a:pt x="3089" y="2448"/>
                    </a:cubicBezTo>
                    <a:cubicBezTo>
                      <a:pt x="3817" y="2448"/>
                      <a:pt x="4540" y="2305"/>
                      <a:pt x="5081" y="1998"/>
                    </a:cubicBezTo>
                    <a:cubicBezTo>
                      <a:pt x="5081" y="1998"/>
                      <a:pt x="3728" y="645"/>
                      <a:pt x="2149" y="118"/>
                    </a:cubicBezTo>
                    <a:cubicBezTo>
                      <a:pt x="1842" y="38"/>
                      <a:pt x="1551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7"/>
              <p:cNvSpPr/>
              <p:nvPr/>
            </p:nvSpPr>
            <p:spPr>
              <a:xfrm rot="5024223" flipH="1">
                <a:off x="3517346" y="3973931"/>
                <a:ext cx="145465" cy="81946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904" extrusionOk="0">
                    <a:moveTo>
                      <a:pt x="1252" y="1"/>
                    </a:moveTo>
                    <a:cubicBezTo>
                      <a:pt x="744" y="1"/>
                      <a:pt x="383" y="212"/>
                      <a:pt x="267" y="633"/>
                    </a:cubicBezTo>
                    <a:cubicBezTo>
                      <a:pt x="0" y="1844"/>
                      <a:pt x="2187" y="2904"/>
                      <a:pt x="4020" y="2904"/>
                    </a:cubicBezTo>
                    <a:cubicBezTo>
                      <a:pt x="4426" y="2904"/>
                      <a:pt x="4814" y="2852"/>
                      <a:pt x="5154" y="2739"/>
                    </a:cubicBezTo>
                    <a:cubicBezTo>
                      <a:pt x="5154" y="2739"/>
                      <a:pt x="4026" y="1059"/>
                      <a:pt x="2548" y="333"/>
                    </a:cubicBezTo>
                    <a:cubicBezTo>
                      <a:pt x="2064" y="111"/>
                      <a:pt x="1619" y="1"/>
                      <a:pt x="1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7"/>
              <p:cNvSpPr/>
              <p:nvPr/>
            </p:nvSpPr>
            <p:spPr>
              <a:xfrm rot="5024223" flipH="1">
                <a:off x="3580362" y="3803660"/>
                <a:ext cx="97635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146" extrusionOk="0">
                    <a:moveTo>
                      <a:pt x="1675" y="0"/>
                    </a:moveTo>
                    <a:cubicBezTo>
                      <a:pt x="1166" y="0"/>
                      <a:pt x="664" y="599"/>
                      <a:pt x="426" y="1587"/>
                    </a:cubicBezTo>
                    <a:cubicBezTo>
                      <a:pt x="0" y="3166"/>
                      <a:pt x="527" y="5146"/>
                      <a:pt x="527" y="5146"/>
                    </a:cubicBezTo>
                    <a:cubicBezTo>
                      <a:pt x="2206" y="4093"/>
                      <a:pt x="3459" y="860"/>
                      <a:pt x="2081" y="133"/>
                    </a:cubicBezTo>
                    <a:cubicBezTo>
                      <a:pt x="1948" y="43"/>
                      <a:pt x="1811" y="0"/>
                      <a:pt x="16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7"/>
              <p:cNvSpPr/>
              <p:nvPr/>
            </p:nvSpPr>
            <p:spPr>
              <a:xfrm rot="5024223" flipH="1">
                <a:off x="3743587" y="3847610"/>
                <a:ext cx="91258" cy="1467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199" extrusionOk="0">
                    <a:moveTo>
                      <a:pt x="1445" y="1"/>
                    </a:moveTo>
                    <a:cubicBezTo>
                      <a:pt x="911" y="1"/>
                      <a:pt x="384" y="626"/>
                      <a:pt x="301" y="1765"/>
                    </a:cubicBezTo>
                    <a:cubicBezTo>
                      <a:pt x="0" y="3319"/>
                      <a:pt x="727" y="5198"/>
                      <a:pt x="727" y="5198"/>
                    </a:cubicBezTo>
                    <a:cubicBezTo>
                      <a:pt x="2281" y="3945"/>
                      <a:pt x="3233" y="612"/>
                      <a:pt x="1780" y="86"/>
                    </a:cubicBezTo>
                    <a:cubicBezTo>
                      <a:pt x="1670" y="29"/>
                      <a:pt x="1557" y="1"/>
                      <a:pt x="1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7"/>
              <p:cNvSpPr/>
              <p:nvPr/>
            </p:nvSpPr>
            <p:spPr>
              <a:xfrm rot="5024223" flipH="1">
                <a:off x="3893612" y="3914660"/>
                <a:ext cx="79801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220" extrusionOk="0">
                    <a:moveTo>
                      <a:pt x="1282" y="0"/>
                    </a:moveTo>
                    <a:cubicBezTo>
                      <a:pt x="572" y="0"/>
                      <a:pt x="0" y="1101"/>
                      <a:pt x="121" y="2086"/>
                    </a:cubicBezTo>
                    <a:cubicBezTo>
                      <a:pt x="221" y="3465"/>
                      <a:pt x="1048" y="5219"/>
                      <a:pt x="1048" y="5219"/>
                    </a:cubicBezTo>
                    <a:cubicBezTo>
                      <a:pt x="2502" y="4192"/>
                      <a:pt x="2827" y="332"/>
                      <a:pt x="1374" y="6"/>
                    </a:cubicBezTo>
                    <a:cubicBezTo>
                      <a:pt x="1343" y="2"/>
                      <a:pt x="1312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4" name="Google Shape;5764;p37"/>
            <p:cNvSpPr/>
            <p:nvPr/>
          </p:nvSpPr>
          <p:spPr>
            <a:xfrm rot="-5775777" flipH="1">
              <a:off x="1271287" y="1592753"/>
              <a:ext cx="227044" cy="642191"/>
            </a:xfrm>
            <a:custGeom>
              <a:avLst/>
              <a:gdLst/>
              <a:ahLst/>
              <a:cxnLst/>
              <a:rect l="l" t="t" r="r" b="b"/>
              <a:pathLst>
                <a:path w="8046" h="22758" extrusionOk="0">
                  <a:moveTo>
                    <a:pt x="260" y="1"/>
                  </a:moveTo>
                  <a:cubicBezTo>
                    <a:pt x="220" y="1"/>
                    <a:pt x="163" y="26"/>
                    <a:pt x="101" y="76"/>
                  </a:cubicBezTo>
                  <a:cubicBezTo>
                    <a:pt x="0" y="76"/>
                    <a:pt x="0" y="201"/>
                    <a:pt x="0" y="301"/>
                  </a:cubicBezTo>
                  <a:cubicBezTo>
                    <a:pt x="0" y="301"/>
                    <a:pt x="226" y="702"/>
                    <a:pt x="527" y="1229"/>
                  </a:cubicBezTo>
                  <a:cubicBezTo>
                    <a:pt x="727" y="1555"/>
                    <a:pt x="953" y="1855"/>
                    <a:pt x="1153" y="2281"/>
                  </a:cubicBezTo>
                  <a:cubicBezTo>
                    <a:pt x="1479" y="2582"/>
                    <a:pt x="1680" y="3008"/>
                    <a:pt x="1880" y="3535"/>
                  </a:cubicBezTo>
                  <a:cubicBezTo>
                    <a:pt x="2106" y="3735"/>
                    <a:pt x="2206" y="4061"/>
                    <a:pt x="2406" y="4261"/>
                  </a:cubicBezTo>
                  <a:cubicBezTo>
                    <a:pt x="2507" y="4587"/>
                    <a:pt x="2732" y="4788"/>
                    <a:pt x="2832" y="5088"/>
                  </a:cubicBezTo>
                  <a:cubicBezTo>
                    <a:pt x="3133" y="5615"/>
                    <a:pt x="3559" y="6241"/>
                    <a:pt x="3860" y="6868"/>
                  </a:cubicBezTo>
                  <a:cubicBezTo>
                    <a:pt x="4086" y="7494"/>
                    <a:pt x="4386" y="8121"/>
                    <a:pt x="4712" y="8848"/>
                  </a:cubicBezTo>
                  <a:cubicBezTo>
                    <a:pt x="4913" y="9474"/>
                    <a:pt x="5113" y="10226"/>
                    <a:pt x="5439" y="10953"/>
                  </a:cubicBezTo>
                  <a:cubicBezTo>
                    <a:pt x="5639" y="11680"/>
                    <a:pt x="5865" y="12307"/>
                    <a:pt x="6066" y="13033"/>
                  </a:cubicBezTo>
                  <a:cubicBezTo>
                    <a:pt x="6266" y="13760"/>
                    <a:pt x="6366" y="14387"/>
                    <a:pt x="6592" y="15114"/>
                  </a:cubicBezTo>
                  <a:cubicBezTo>
                    <a:pt x="6692" y="15740"/>
                    <a:pt x="6792" y="16492"/>
                    <a:pt x="6893" y="17119"/>
                  </a:cubicBezTo>
                  <a:cubicBezTo>
                    <a:pt x="6893" y="17419"/>
                    <a:pt x="6993" y="17745"/>
                    <a:pt x="6993" y="18046"/>
                  </a:cubicBezTo>
                  <a:cubicBezTo>
                    <a:pt x="6993" y="18372"/>
                    <a:pt x="7118" y="18572"/>
                    <a:pt x="7118" y="18873"/>
                  </a:cubicBezTo>
                  <a:cubicBezTo>
                    <a:pt x="7118" y="19399"/>
                    <a:pt x="7218" y="19926"/>
                    <a:pt x="7218" y="20352"/>
                  </a:cubicBezTo>
                  <a:cubicBezTo>
                    <a:pt x="7319" y="20878"/>
                    <a:pt x="7319" y="21179"/>
                    <a:pt x="7319" y="21505"/>
                  </a:cubicBezTo>
                  <a:cubicBezTo>
                    <a:pt x="7419" y="21906"/>
                    <a:pt x="7419" y="22131"/>
                    <a:pt x="7419" y="22332"/>
                  </a:cubicBezTo>
                  <a:lnTo>
                    <a:pt x="7419" y="22532"/>
                  </a:lnTo>
                  <a:cubicBezTo>
                    <a:pt x="7419" y="22632"/>
                    <a:pt x="7519" y="22758"/>
                    <a:pt x="7619" y="22758"/>
                  </a:cubicBezTo>
                  <a:cubicBezTo>
                    <a:pt x="7745" y="22758"/>
                    <a:pt x="7845" y="22758"/>
                    <a:pt x="7845" y="22532"/>
                  </a:cubicBezTo>
                  <a:lnTo>
                    <a:pt x="7945" y="22332"/>
                  </a:lnTo>
                  <a:lnTo>
                    <a:pt x="7945" y="21505"/>
                  </a:lnTo>
                  <a:cubicBezTo>
                    <a:pt x="7945" y="21179"/>
                    <a:pt x="8046" y="20753"/>
                    <a:pt x="8046" y="20352"/>
                  </a:cubicBezTo>
                  <a:cubicBezTo>
                    <a:pt x="8046" y="19825"/>
                    <a:pt x="7945" y="19399"/>
                    <a:pt x="7945" y="18773"/>
                  </a:cubicBezTo>
                  <a:cubicBezTo>
                    <a:pt x="7845" y="18246"/>
                    <a:pt x="7845" y="17620"/>
                    <a:pt x="7619" y="16993"/>
                  </a:cubicBezTo>
                  <a:cubicBezTo>
                    <a:pt x="7519" y="16367"/>
                    <a:pt x="7419" y="15640"/>
                    <a:pt x="7218" y="15013"/>
                  </a:cubicBezTo>
                  <a:cubicBezTo>
                    <a:pt x="7118" y="14286"/>
                    <a:pt x="6893" y="13560"/>
                    <a:pt x="6692" y="12833"/>
                  </a:cubicBezTo>
                  <a:cubicBezTo>
                    <a:pt x="6592" y="12507"/>
                    <a:pt x="6492" y="12106"/>
                    <a:pt x="6366" y="11780"/>
                  </a:cubicBezTo>
                  <a:cubicBezTo>
                    <a:pt x="6266" y="11479"/>
                    <a:pt x="6166" y="11053"/>
                    <a:pt x="5965" y="10728"/>
                  </a:cubicBezTo>
                  <a:cubicBezTo>
                    <a:pt x="5740" y="10001"/>
                    <a:pt x="5439" y="9274"/>
                    <a:pt x="5113" y="8647"/>
                  </a:cubicBezTo>
                  <a:cubicBezTo>
                    <a:pt x="4812" y="7921"/>
                    <a:pt x="4487" y="7294"/>
                    <a:pt x="4186" y="6667"/>
                  </a:cubicBezTo>
                  <a:cubicBezTo>
                    <a:pt x="3860" y="6041"/>
                    <a:pt x="3660" y="5414"/>
                    <a:pt x="3359" y="4788"/>
                  </a:cubicBezTo>
                  <a:cubicBezTo>
                    <a:pt x="3133" y="4261"/>
                    <a:pt x="2832" y="3735"/>
                    <a:pt x="2507" y="3209"/>
                  </a:cubicBezTo>
                  <a:cubicBezTo>
                    <a:pt x="2206" y="2707"/>
                    <a:pt x="1980" y="2281"/>
                    <a:pt x="1680" y="1855"/>
                  </a:cubicBezTo>
                  <a:cubicBezTo>
                    <a:pt x="1354" y="1555"/>
                    <a:pt x="1153" y="1229"/>
                    <a:pt x="953" y="928"/>
                  </a:cubicBezTo>
                  <a:cubicBezTo>
                    <a:pt x="627" y="402"/>
                    <a:pt x="326" y="76"/>
                    <a:pt x="326" y="76"/>
                  </a:cubicBezTo>
                  <a:cubicBezTo>
                    <a:pt x="326" y="26"/>
                    <a:pt x="301" y="1"/>
                    <a:pt x="26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7"/>
            <p:cNvSpPr/>
            <p:nvPr/>
          </p:nvSpPr>
          <p:spPr>
            <a:xfrm rot="-5775777" flipH="1">
              <a:off x="933535" y="1716759"/>
              <a:ext cx="146396" cy="149895"/>
            </a:xfrm>
            <a:custGeom>
              <a:avLst/>
              <a:gdLst/>
              <a:ahLst/>
              <a:cxnLst/>
              <a:rect l="l" t="t" r="r" b="b"/>
              <a:pathLst>
                <a:path w="5188" h="5312" extrusionOk="0">
                  <a:moveTo>
                    <a:pt x="1013" y="0"/>
                  </a:moveTo>
                  <a:cubicBezTo>
                    <a:pt x="403" y="0"/>
                    <a:pt x="0" y="309"/>
                    <a:pt x="50" y="665"/>
                  </a:cubicBezTo>
                  <a:cubicBezTo>
                    <a:pt x="165" y="2583"/>
                    <a:pt x="3627" y="5312"/>
                    <a:pt x="4912" y="5312"/>
                  </a:cubicBezTo>
                  <a:cubicBezTo>
                    <a:pt x="5021" y="5312"/>
                    <a:pt x="5113" y="5292"/>
                    <a:pt x="5187" y="5252"/>
                  </a:cubicBezTo>
                  <a:cubicBezTo>
                    <a:pt x="5187" y="5252"/>
                    <a:pt x="5187" y="3272"/>
                    <a:pt x="3308" y="1292"/>
                  </a:cubicBezTo>
                  <a:cubicBezTo>
                    <a:pt x="2503" y="334"/>
                    <a:pt x="1646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7"/>
            <p:cNvSpPr/>
            <p:nvPr/>
          </p:nvSpPr>
          <p:spPr>
            <a:xfrm rot="-5775777" flipH="1">
              <a:off x="1093100" y="1783879"/>
              <a:ext cx="140414" cy="64140"/>
            </a:xfrm>
            <a:custGeom>
              <a:avLst/>
              <a:gdLst/>
              <a:ahLst/>
              <a:cxnLst/>
              <a:rect l="l" t="t" r="r" b="b"/>
              <a:pathLst>
                <a:path w="4976" h="2273" extrusionOk="0">
                  <a:moveTo>
                    <a:pt x="1489" y="0"/>
                  </a:moveTo>
                  <a:cubicBezTo>
                    <a:pt x="760" y="0"/>
                    <a:pt x="133" y="312"/>
                    <a:pt x="64" y="817"/>
                  </a:cubicBezTo>
                  <a:cubicBezTo>
                    <a:pt x="1" y="1726"/>
                    <a:pt x="1408" y="2272"/>
                    <a:pt x="2802" y="2272"/>
                  </a:cubicBezTo>
                  <a:cubicBezTo>
                    <a:pt x="3638" y="2272"/>
                    <a:pt x="4469" y="2076"/>
                    <a:pt x="4976" y="1644"/>
                  </a:cubicBezTo>
                  <a:cubicBezTo>
                    <a:pt x="4976" y="1644"/>
                    <a:pt x="3723" y="616"/>
                    <a:pt x="2470" y="190"/>
                  </a:cubicBezTo>
                  <a:cubicBezTo>
                    <a:pt x="2149" y="60"/>
                    <a:pt x="1809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7"/>
            <p:cNvSpPr/>
            <p:nvPr/>
          </p:nvSpPr>
          <p:spPr>
            <a:xfrm rot="-5775777" flipH="1">
              <a:off x="1226666" y="1836257"/>
              <a:ext cx="143405" cy="69078"/>
            </a:xfrm>
            <a:custGeom>
              <a:avLst/>
              <a:gdLst/>
              <a:ahLst/>
              <a:cxnLst/>
              <a:rect l="l" t="t" r="r" b="b"/>
              <a:pathLst>
                <a:path w="5082" h="2448" extrusionOk="0">
                  <a:moveTo>
                    <a:pt x="1289" y="1"/>
                  </a:moveTo>
                  <a:cubicBezTo>
                    <a:pt x="568" y="1"/>
                    <a:pt x="69" y="285"/>
                    <a:pt x="69" y="745"/>
                  </a:cubicBezTo>
                  <a:cubicBezTo>
                    <a:pt x="1" y="1815"/>
                    <a:pt x="1556" y="2448"/>
                    <a:pt x="3089" y="2448"/>
                  </a:cubicBezTo>
                  <a:cubicBezTo>
                    <a:pt x="3817" y="2448"/>
                    <a:pt x="4540" y="2305"/>
                    <a:pt x="5081" y="1998"/>
                  </a:cubicBezTo>
                  <a:cubicBezTo>
                    <a:pt x="5081" y="1998"/>
                    <a:pt x="3728" y="645"/>
                    <a:pt x="2149" y="118"/>
                  </a:cubicBezTo>
                  <a:cubicBezTo>
                    <a:pt x="1842" y="38"/>
                    <a:pt x="1551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7"/>
            <p:cNvSpPr/>
            <p:nvPr/>
          </p:nvSpPr>
          <p:spPr>
            <a:xfrm rot="-5775777" flipH="1">
              <a:off x="1368795" y="1860035"/>
              <a:ext cx="145465" cy="81946"/>
            </a:xfrm>
            <a:custGeom>
              <a:avLst/>
              <a:gdLst/>
              <a:ahLst/>
              <a:cxnLst/>
              <a:rect l="l" t="t" r="r" b="b"/>
              <a:pathLst>
                <a:path w="5155" h="2904" extrusionOk="0">
                  <a:moveTo>
                    <a:pt x="1252" y="1"/>
                  </a:moveTo>
                  <a:cubicBezTo>
                    <a:pt x="744" y="1"/>
                    <a:pt x="383" y="212"/>
                    <a:pt x="267" y="633"/>
                  </a:cubicBezTo>
                  <a:cubicBezTo>
                    <a:pt x="0" y="1844"/>
                    <a:pt x="2187" y="2904"/>
                    <a:pt x="4020" y="2904"/>
                  </a:cubicBezTo>
                  <a:cubicBezTo>
                    <a:pt x="4426" y="2904"/>
                    <a:pt x="4814" y="2852"/>
                    <a:pt x="5154" y="2739"/>
                  </a:cubicBezTo>
                  <a:cubicBezTo>
                    <a:pt x="5154" y="2739"/>
                    <a:pt x="4026" y="1059"/>
                    <a:pt x="2548" y="333"/>
                  </a:cubicBezTo>
                  <a:cubicBezTo>
                    <a:pt x="2064" y="111"/>
                    <a:pt x="1619" y="1"/>
                    <a:pt x="1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7"/>
            <p:cNvSpPr/>
            <p:nvPr/>
          </p:nvSpPr>
          <p:spPr>
            <a:xfrm rot="-5775777" flipH="1">
              <a:off x="1353609" y="1967041"/>
              <a:ext cx="97635" cy="145211"/>
            </a:xfrm>
            <a:custGeom>
              <a:avLst/>
              <a:gdLst/>
              <a:ahLst/>
              <a:cxnLst/>
              <a:rect l="l" t="t" r="r" b="b"/>
              <a:pathLst>
                <a:path w="3460" h="5146" extrusionOk="0">
                  <a:moveTo>
                    <a:pt x="1675" y="0"/>
                  </a:moveTo>
                  <a:cubicBezTo>
                    <a:pt x="1166" y="0"/>
                    <a:pt x="664" y="599"/>
                    <a:pt x="426" y="1587"/>
                  </a:cubicBezTo>
                  <a:cubicBezTo>
                    <a:pt x="0" y="3166"/>
                    <a:pt x="527" y="5146"/>
                    <a:pt x="527" y="5146"/>
                  </a:cubicBezTo>
                  <a:cubicBezTo>
                    <a:pt x="2206" y="4093"/>
                    <a:pt x="3459" y="860"/>
                    <a:pt x="2081" y="133"/>
                  </a:cubicBezTo>
                  <a:cubicBezTo>
                    <a:pt x="1948" y="43"/>
                    <a:pt x="181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7"/>
            <p:cNvSpPr/>
            <p:nvPr/>
          </p:nvSpPr>
          <p:spPr>
            <a:xfrm rot="-5775777" flipH="1">
              <a:off x="1196761" y="1921595"/>
              <a:ext cx="91258" cy="146707"/>
            </a:xfrm>
            <a:custGeom>
              <a:avLst/>
              <a:gdLst/>
              <a:ahLst/>
              <a:cxnLst/>
              <a:rect l="l" t="t" r="r" b="b"/>
              <a:pathLst>
                <a:path w="3234" h="5199" extrusionOk="0">
                  <a:moveTo>
                    <a:pt x="1445" y="1"/>
                  </a:moveTo>
                  <a:cubicBezTo>
                    <a:pt x="911" y="1"/>
                    <a:pt x="384" y="626"/>
                    <a:pt x="301" y="1765"/>
                  </a:cubicBezTo>
                  <a:cubicBezTo>
                    <a:pt x="0" y="3319"/>
                    <a:pt x="727" y="5198"/>
                    <a:pt x="727" y="5198"/>
                  </a:cubicBezTo>
                  <a:cubicBezTo>
                    <a:pt x="2281" y="3945"/>
                    <a:pt x="3233" y="612"/>
                    <a:pt x="1780" y="86"/>
                  </a:cubicBezTo>
                  <a:cubicBezTo>
                    <a:pt x="1670" y="29"/>
                    <a:pt x="1557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7"/>
            <p:cNvSpPr/>
            <p:nvPr/>
          </p:nvSpPr>
          <p:spPr>
            <a:xfrm rot="-5775777" flipH="1">
              <a:off x="1058193" y="1853952"/>
              <a:ext cx="79801" cy="147299"/>
            </a:xfrm>
            <a:custGeom>
              <a:avLst/>
              <a:gdLst/>
              <a:ahLst/>
              <a:cxnLst/>
              <a:rect l="l" t="t" r="r" b="b"/>
              <a:pathLst>
                <a:path w="2828" h="5220" extrusionOk="0">
                  <a:moveTo>
                    <a:pt x="1282" y="0"/>
                  </a:moveTo>
                  <a:cubicBezTo>
                    <a:pt x="572" y="0"/>
                    <a:pt x="0" y="1101"/>
                    <a:pt x="121" y="2086"/>
                  </a:cubicBezTo>
                  <a:cubicBezTo>
                    <a:pt x="221" y="3465"/>
                    <a:pt x="1048" y="5219"/>
                    <a:pt x="1048" y="5219"/>
                  </a:cubicBezTo>
                  <a:cubicBezTo>
                    <a:pt x="2502" y="4192"/>
                    <a:pt x="2827" y="332"/>
                    <a:pt x="1374" y="6"/>
                  </a:cubicBezTo>
                  <a:cubicBezTo>
                    <a:pt x="1343" y="2"/>
                    <a:pt x="1312" y="0"/>
                    <a:pt x="1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15550;p93"/>
          <p:cNvGrpSpPr/>
          <p:nvPr/>
        </p:nvGrpSpPr>
        <p:grpSpPr>
          <a:xfrm rot="350612">
            <a:off x="1402613" y="1695362"/>
            <a:ext cx="570974" cy="595538"/>
            <a:chOff x="5219833" y="2699706"/>
            <a:chExt cx="1118291" cy="1026098"/>
          </a:xfrm>
        </p:grpSpPr>
        <p:sp>
          <p:nvSpPr>
            <p:cNvPr id="399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5680;p37"/>
          <p:cNvSpPr/>
          <p:nvPr/>
        </p:nvSpPr>
        <p:spPr>
          <a:xfrm>
            <a:off x="2210331" y="3580319"/>
            <a:ext cx="5926445" cy="1028310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Subtitle 1"/>
          <p:cNvSpPr>
            <a:spLocks noGrp="1"/>
          </p:cNvSpPr>
          <p:nvPr>
            <p:ph type="subTitle" idx="1"/>
          </p:nvPr>
        </p:nvSpPr>
        <p:spPr>
          <a:xfrm>
            <a:off x="2074827" y="3555670"/>
            <a:ext cx="6109826" cy="1030196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2" name="Google Shape;6626;p42"/>
          <p:cNvGrpSpPr/>
          <p:nvPr/>
        </p:nvGrpSpPr>
        <p:grpSpPr>
          <a:xfrm>
            <a:off x="939626" y="2764585"/>
            <a:ext cx="830089" cy="569050"/>
            <a:chOff x="1608474" y="2579522"/>
            <a:chExt cx="2990403" cy="2030716"/>
          </a:xfrm>
        </p:grpSpPr>
        <p:sp>
          <p:nvSpPr>
            <p:cNvPr id="443" name="Google Shape;6627;p42"/>
            <p:cNvSpPr/>
            <p:nvPr/>
          </p:nvSpPr>
          <p:spPr>
            <a:xfrm flipH="1">
              <a:off x="1689350" y="3371503"/>
              <a:ext cx="28850" cy="87575"/>
            </a:xfrm>
            <a:custGeom>
              <a:avLst/>
              <a:gdLst/>
              <a:ahLst/>
              <a:cxnLst/>
              <a:rect l="l" t="t" r="r" b="b"/>
              <a:pathLst>
                <a:path w="1154" h="3503" extrusionOk="0">
                  <a:moveTo>
                    <a:pt x="577" y="0"/>
                  </a:moveTo>
                  <a:cubicBezTo>
                    <a:pt x="451" y="0"/>
                    <a:pt x="326" y="76"/>
                    <a:pt x="326" y="226"/>
                  </a:cubicBezTo>
                  <a:cubicBezTo>
                    <a:pt x="101" y="1178"/>
                    <a:pt x="0" y="2331"/>
                    <a:pt x="326" y="3258"/>
                  </a:cubicBezTo>
                  <a:cubicBezTo>
                    <a:pt x="376" y="3421"/>
                    <a:pt x="477" y="3503"/>
                    <a:pt x="577" y="3503"/>
                  </a:cubicBezTo>
                  <a:cubicBezTo>
                    <a:pt x="677" y="3503"/>
                    <a:pt x="777" y="3421"/>
                    <a:pt x="827" y="3258"/>
                  </a:cubicBezTo>
                  <a:cubicBezTo>
                    <a:pt x="1153" y="2331"/>
                    <a:pt x="1053" y="1178"/>
                    <a:pt x="827" y="226"/>
                  </a:cubicBezTo>
                  <a:cubicBezTo>
                    <a:pt x="827" y="76"/>
                    <a:pt x="702" y="0"/>
                    <a:pt x="577" y="0"/>
                  </a:cubicBezTo>
                  <a:close/>
                </a:path>
              </a:pathLst>
            </a:custGeom>
            <a:solidFill>
              <a:srgbClr val="FFB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" name="Google Shape;6628;p42"/>
            <p:cNvGrpSpPr/>
            <p:nvPr/>
          </p:nvGrpSpPr>
          <p:grpSpPr>
            <a:xfrm>
              <a:off x="1608474" y="2579522"/>
              <a:ext cx="1044576" cy="2030716"/>
              <a:chOff x="1608474" y="2579522"/>
              <a:chExt cx="1044576" cy="2030716"/>
            </a:xfrm>
          </p:grpSpPr>
          <p:sp>
            <p:nvSpPr>
              <p:cNvPr id="558" name="Google Shape;6629;p42"/>
              <p:cNvSpPr/>
              <p:nvPr/>
            </p:nvSpPr>
            <p:spPr>
              <a:xfrm flipH="1">
                <a:off x="1608474" y="2579522"/>
                <a:ext cx="1044576" cy="1354324"/>
              </a:xfrm>
              <a:custGeom>
                <a:avLst/>
                <a:gdLst/>
                <a:ahLst/>
                <a:cxnLst/>
                <a:rect l="l" t="t" r="r" b="b"/>
                <a:pathLst>
                  <a:path w="46164" h="59853" extrusionOk="0">
                    <a:moveTo>
                      <a:pt x="20219" y="0"/>
                    </a:moveTo>
                    <a:cubicBezTo>
                      <a:pt x="18875" y="0"/>
                      <a:pt x="17491" y="175"/>
                      <a:pt x="16088" y="551"/>
                    </a:cubicBezTo>
                    <a:cubicBezTo>
                      <a:pt x="3557" y="3985"/>
                      <a:pt x="9822" y="18195"/>
                      <a:pt x="9396" y="21955"/>
                    </a:cubicBezTo>
                    <a:cubicBezTo>
                      <a:pt x="8995" y="25714"/>
                      <a:pt x="624" y="24862"/>
                      <a:pt x="323" y="35940"/>
                    </a:cubicBezTo>
                    <a:cubicBezTo>
                      <a:pt x="0" y="47022"/>
                      <a:pt x="15714" y="59852"/>
                      <a:pt x="21577" y="59852"/>
                    </a:cubicBezTo>
                    <a:cubicBezTo>
                      <a:pt x="21628" y="59852"/>
                      <a:pt x="21678" y="59851"/>
                      <a:pt x="21727" y="59850"/>
                    </a:cubicBezTo>
                    <a:cubicBezTo>
                      <a:pt x="44710" y="58822"/>
                      <a:pt x="46163" y="41378"/>
                      <a:pt x="44910" y="37619"/>
                    </a:cubicBezTo>
                    <a:cubicBezTo>
                      <a:pt x="43657" y="33859"/>
                      <a:pt x="40324" y="35012"/>
                      <a:pt x="39998" y="33007"/>
                    </a:cubicBezTo>
                    <a:cubicBezTo>
                      <a:pt x="39797" y="31128"/>
                      <a:pt x="44609" y="27067"/>
                      <a:pt x="41677" y="22255"/>
                    </a:cubicBezTo>
                    <a:cubicBezTo>
                      <a:pt x="39597" y="18822"/>
                      <a:pt x="37191" y="20601"/>
                      <a:pt x="35938" y="18922"/>
                    </a:cubicBezTo>
                    <a:cubicBezTo>
                      <a:pt x="34685" y="17243"/>
                      <a:pt x="36665" y="14210"/>
                      <a:pt x="35612" y="10977"/>
                    </a:cubicBezTo>
                    <a:cubicBezTo>
                      <a:pt x="33582" y="5078"/>
                      <a:pt x="27468" y="0"/>
                      <a:pt x="202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630;p42"/>
              <p:cNvSpPr/>
              <p:nvPr/>
            </p:nvSpPr>
            <p:spPr>
              <a:xfrm flipH="1">
                <a:off x="2121168" y="2813705"/>
                <a:ext cx="75440" cy="179653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79396" extrusionOk="0">
                    <a:moveTo>
                      <a:pt x="2381" y="1"/>
                    </a:moveTo>
                    <a:cubicBezTo>
                      <a:pt x="2080" y="1"/>
                      <a:pt x="1454" y="1153"/>
                      <a:pt x="1454" y="1680"/>
                    </a:cubicBezTo>
                    <a:cubicBezTo>
                      <a:pt x="1454" y="1680"/>
                      <a:pt x="0" y="73635"/>
                      <a:pt x="1028" y="78648"/>
                    </a:cubicBezTo>
                    <a:cubicBezTo>
                      <a:pt x="1150" y="79094"/>
                      <a:pt x="1813" y="79395"/>
                      <a:pt x="2397" y="79395"/>
                    </a:cubicBezTo>
                    <a:cubicBezTo>
                      <a:pt x="2894" y="79395"/>
                      <a:pt x="3334" y="79178"/>
                      <a:pt x="3334" y="78648"/>
                    </a:cubicBezTo>
                    <a:cubicBezTo>
                      <a:pt x="3334" y="77595"/>
                      <a:pt x="2807" y="29349"/>
                      <a:pt x="2807" y="15991"/>
                    </a:cubicBezTo>
                    <a:cubicBezTo>
                      <a:pt x="2807" y="3234"/>
                      <a:pt x="2907" y="1"/>
                      <a:pt x="2381" y="1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631;p42"/>
              <p:cNvSpPr/>
              <p:nvPr/>
            </p:nvSpPr>
            <p:spPr>
              <a:xfrm flipH="1">
                <a:off x="2142698" y="3359816"/>
                <a:ext cx="280739" cy="267027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11801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0" y="100"/>
                    </a:cubicBezTo>
                    <a:cubicBezTo>
                      <a:pt x="0" y="201"/>
                      <a:pt x="100" y="401"/>
                      <a:pt x="201" y="401"/>
                    </a:cubicBezTo>
                    <a:cubicBezTo>
                      <a:pt x="201" y="401"/>
                      <a:pt x="927" y="1028"/>
                      <a:pt x="2080" y="1980"/>
                    </a:cubicBezTo>
                    <a:cubicBezTo>
                      <a:pt x="2707" y="2406"/>
                      <a:pt x="3333" y="2907"/>
                      <a:pt x="3960" y="3534"/>
                    </a:cubicBezTo>
                    <a:cubicBezTo>
                      <a:pt x="4687" y="4160"/>
                      <a:pt x="5414" y="4787"/>
                      <a:pt x="6040" y="5539"/>
                    </a:cubicBezTo>
                    <a:cubicBezTo>
                      <a:pt x="6366" y="5840"/>
                      <a:pt x="6767" y="6266"/>
                      <a:pt x="7093" y="6566"/>
                    </a:cubicBezTo>
                    <a:cubicBezTo>
                      <a:pt x="7394" y="6892"/>
                      <a:pt x="7719" y="7293"/>
                      <a:pt x="8020" y="7619"/>
                    </a:cubicBezTo>
                    <a:cubicBezTo>
                      <a:pt x="8346" y="7920"/>
                      <a:pt x="8547" y="8246"/>
                      <a:pt x="8872" y="8546"/>
                    </a:cubicBezTo>
                    <a:cubicBezTo>
                      <a:pt x="9073" y="8872"/>
                      <a:pt x="9399" y="9173"/>
                      <a:pt x="9599" y="9499"/>
                    </a:cubicBezTo>
                    <a:cubicBezTo>
                      <a:pt x="9800" y="9800"/>
                      <a:pt x="10025" y="10025"/>
                      <a:pt x="10125" y="10326"/>
                    </a:cubicBezTo>
                    <a:cubicBezTo>
                      <a:pt x="10326" y="10551"/>
                      <a:pt x="10426" y="10752"/>
                      <a:pt x="10652" y="10952"/>
                    </a:cubicBezTo>
                    <a:cubicBezTo>
                      <a:pt x="10852" y="11278"/>
                      <a:pt x="10953" y="11479"/>
                      <a:pt x="10953" y="11479"/>
                    </a:cubicBezTo>
                    <a:cubicBezTo>
                      <a:pt x="11159" y="11685"/>
                      <a:pt x="11395" y="11801"/>
                      <a:pt x="11624" y="11801"/>
                    </a:cubicBezTo>
                    <a:cubicBezTo>
                      <a:pt x="11756" y="11801"/>
                      <a:pt x="11886" y="11762"/>
                      <a:pt x="12005" y="11679"/>
                    </a:cubicBezTo>
                    <a:cubicBezTo>
                      <a:pt x="12306" y="11379"/>
                      <a:pt x="12406" y="10952"/>
                      <a:pt x="12206" y="10652"/>
                    </a:cubicBezTo>
                    <a:cubicBezTo>
                      <a:pt x="12206" y="10652"/>
                      <a:pt x="12005" y="10426"/>
                      <a:pt x="11780" y="10125"/>
                    </a:cubicBezTo>
                    <a:cubicBezTo>
                      <a:pt x="11679" y="9925"/>
                      <a:pt x="11479" y="9699"/>
                      <a:pt x="11278" y="9399"/>
                    </a:cubicBezTo>
                    <a:cubicBezTo>
                      <a:pt x="11153" y="9173"/>
                      <a:pt x="10953" y="8972"/>
                      <a:pt x="10652" y="8672"/>
                    </a:cubicBezTo>
                    <a:cubicBezTo>
                      <a:pt x="10426" y="8346"/>
                      <a:pt x="10226" y="8045"/>
                      <a:pt x="9900" y="7719"/>
                    </a:cubicBezTo>
                    <a:cubicBezTo>
                      <a:pt x="9599" y="7419"/>
                      <a:pt x="9273" y="6993"/>
                      <a:pt x="8973" y="6667"/>
                    </a:cubicBezTo>
                    <a:cubicBezTo>
                      <a:pt x="8647" y="6366"/>
                      <a:pt x="8346" y="5940"/>
                      <a:pt x="8020" y="5639"/>
                    </a:cubicBezTo>
                    <a:cubicBezTo>
                      <a:pt x="7619" y="5313"/>
                      <a:pt x="7293" y="5013"/>
                      <a:pt x="6892" y="4587"/>
                    </a:cubicBezTo>
                    <a:cubicBezTo>
                      <a:pt x="6140" y="3960"/>
                      <a:pt x="5414" y="3333"/>
                      <a:pt x="4687" y="2807"/>
                    </a:cubicBezTo>
                    <a:cubicBezTo>
                      <a:pt x="3860" y="2180"/>
                      <a:pt x="3233" y="1654"/>
                      <a:pt x="2607" y="1253"/>
                    </a:cubicBezTo>
                    <a:cubicBezTo>
                      <a:pt x="1980" y="827"/>
                      <a:pt x="1454" y="526"/>
                      <a:pt x="1028" y="301"/>
                    </a:cubicBezTo>
                    <a:cubicBezTo>
                      <a:pt x="627" y="100"/>
                      <a:pt x="401" y="0"/>
                      <a:pt x="401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632;p42"/>
              <p:cNvSpPr/>
              <p:nvPr/>
            </p:nvSpPr>
            <p:spPr>
              <a:xfrm flipH="1">
                <a:off x="1939131" y="3038272"/>
                <a:ext cx="229126" cy="385301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7028" extrusionOk="0">
                    <a:moveTo>
                      <a:pt x="10126" y="0"/>
                    </a:moveTo>
                    <a:cubicBezTo>
                      <a:pt x="10025" y="0"/>
                      <a:pt x="10025" y="0"/>
                      <a:pt x="10025" y="101"/>
                    </a:cubicBezTo>
                    <a:cubicBezTo>
                      <a:pt x="10025" y="101"/>
                      <a:pt x="9800" y="326"/>
                      <a:pt x="9499" y="727"/>
                    </a:cubicBezTo>
                    <a:cubicBezTo>
                      <a:pt x="9274" y="1153"/>
                      <a:pt x="8873" y="1780"/>
                      <a:pt x="8346" y="2507"/>
                    </a:cubicBezTo>
                    <a:cubicBezTo>
                      <a:pt x="7920" y="3234"/>
                      <a:pt x="7394" y="4186"/>
                      <a:pt x="6893" y="5113"/>
                    </a:cubicBezTo>
                    <a:cubicBezTo>
                      <a:pt x="6266" y="6066"/>
                      <a:pt x="5740" y="7093"/>
                      <a:pt x="5213" y="8146"/>
                    </a:cubicBezTo>
                    <a:cubicBezTo>
                      <a:pt x="4888" y="8672"/>
                      <a:pt x="4687" y="9198"/>
                      <a:pt x="4386" y="9725"/>
                    </a:cubicBezTo>
                    <a:cubicBezTo>
                      <a:pt x="4061" y="10226"/>
                      <a:pt x="3760" y="10652"/>
                      <a:pt x="3534" y="11178"/>
                    </a:cubicBezTo>
                    <a:cubicBezTo>
                      <a:pt x="3233" y="11604"/>
                      <a:pt x="2908" y="12005"/>
                      <a:pt x="2607" y="12432"/>
                    </a:cubicBezTo>
                    <a:cubicBezTo>
                      <a:pt x="2381" y="12858"/>
                      <a:pt x="2081" y="13259"/>
                      <a:pt x="1880" y="13685"/>
                    </a:cubicBezTo>
                    <a:cubicBezTo>
                      <a:pt x="1654" y="13985"/>
                      <a:pt x="1454" y="14311"/>
                      <a:pt x="1253" y="14612"/>
                    </a:cubicBezTo>
                    <a:cubicBezTo>
                      <a:pt x="1028" y="14938"/>
                      <a:pt x="827" y="15138"/>
                      <a:pt x="627" y="15364"/>
                    </a:cubicBezTo>
                    <a:cubicBezTo>
                      <a:pt x="401" y="15765"/>
                      <a:pt x="201" y="15990"/>
                      <a:pt x="201" y="15990"/>
                    </a:cubicBezTo>
                    <a:cubicBezTo>
                      <a:pt x="0" y="16291"/>
                      <a:pt x="0" y="16717"/>
                      <a:pt x="301" y="16918"/>
                    </a:cubicBezTo>
                    <a:cubicBezTo>
                      <a:pt x="378" y="16994"/>
                      <a:pt x="487" y="17027"/>
                      <a:pt x="604" y="17027"/>
                    </a:cubicBezTo>
                    <a:cubicBezTo>
                      <a:pt x="794" y="17027"/>
                      <a:pt x="1004" y="16941"/>
                      <a:pt x="1128" y="16818"/>
                    </a:cubicBezTo>
                    <a:cubicBezTo>
                      <a:pt x="1128" y="16818"/>
                      <a:pt x="1354" y="16492"/>
                      <a:pt x="1654" y="16091"/>
                    </a:cubicBezTo>
                    <a:cubicBezTo>
                      <a:pt x="1880" y="15865"/>
                      <a:pt x="1980" y="15665"/>
                      <a:pt x="2181" y="15364"/>
                    </a:cubicBezTo>
                    <a:cubicBezTo>
                      <a:pt x="2381" y="15038"/>
                      <a:pt x="2607" y="14737"/>
                      <a:pt x="2908" y="14311"/>
                    </a:cubicBezTo>
                    <a:cubicBezTo>
                      <a:pt x="3133" y="13885"/>
                      <a:pt x="3334" y="13584"/>
                      <a:pt x="3634" y="13058"/>
                    </a:cubicBezTo>
                    <a:cubicBezTo>
                      <a:pt x="3860" y="12632"/>
                      <a:pt x="4161" y="12231"/>
                      <a:pt x="4386" y="11705"/>
                    </a:cubicBezTo>
                    <a:cubicBezTo>
                      <a:pt x="4687" y="11178"/>
                      <a:pt x="4888" y="10652"/>
                      <a:pt x="5213" y="10226"/>
                    </a:cubicBezTo>
                    <a:cubicBezTo>
                      <a:pt x="5514" y="9725"/>
                      <a:pt x="5840" y="9198"/>
                      <a:pt x="6141" y="8672"/>
                    </a:cubicBezTo>
                    <a:cubicBezTo>
                      <a:pt x="6467" y="8146"/>
                      <a:pt x="6767" y="7619"/>
                      <a:pt x="6993" y="7093"/>
                    </a:cubicBezTo>
                    <a:cubicBezTo>
                      <a:pt x="7294" y="6692"/>
                      <a:pt x="7519" y="6166"/>
                      <a:pt x="7820" y="5640"/>
                    </a:cubicBezTo>
                    <a:cubicBezTo>
                      <a:pt x="8246" y="4587"/>
                      <a:pt x="8647" y="3660"/>
                      <a:pt x="9073" y="2933"/>
                    </a:cubicBezTo>
                    <a:cubicBezTo>
                      <a:pt x="9399" y="2081"/>
                      <a:pt x="9700" y="1354"/>
                      <a:pt x="9800" y="953"/>
                    </a:cubicBezTo>
                    <a:cubicBezTo>
                      <a:pt x="10025" y="426"/>
                      <a:pt x="10126" y="101"/>
                      <a:pt x="10126" y="101"/>
                    </a:cubicBezTo>
                    <a:lnTo>
                      <a:pt x="10126" y="0"/>
                    </a:ln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633;p42"/>
              <p:cNvSpPr/>
              <p:nvPr/>
            </p:nvSpPr>
            <p:spPr>
              <a:xfrm flipH="1">
                <a:off x="2021931" y="3080810"/>
                <a:ext cx="28375" cy="15746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6959" extrusionOk="0">
                    <a:moveTo>
                      <a:pt x="727" y="0"/>
                    </a:moveTo>
                    <a:cubicBezTo>
                      <a:pt x="527" y="0"/>
                      <a:pt x="426" y="100"/>
                      <a:pt x="426" y="201"/>
                    </a:cubicBezTo>
                    <a:cubicBezTo>
                      <a:pt x="426" y="201"/>
                      <a:pt x="301" y="627"/>
                      <a:pt x="201" y="1253"/>
                    </a:cubicBezTo>
                    <a:cubicBezTo>
                      <a:pt x="101" y="1579"/>
                      <a:pt x="101" y="1880"/>
                      <a:pt x="101" y="2306"/>
                    </a:cubicBezTo>
                    <a:cubicBezTo>
                      <a:pt x="101" y="2707"/>
                      <a:pt x="0" y="3033"/>
                      <a:pt x="0" y="3459"/>
                    </a:cubicBezTo>
                    <a:lnTo>
                      <a:pt x="0" y="4085"/>
                    </a:lnTo>
                    <a:lnTo>
                      <a:pt x="0" y="4712"/>
                    </a:lnTo>
                    <a:cubicBezTo>
                      <a:pt x="0" y="5013"/>
                      <a:pt x="0" y="5439"/>
                      <a:pt x="101" y="5739"/>
                    </a:cubicBezTo>
                    <a:lnTo>
                      <a:pt x="101" y="6692"/>
                    </a:lnTo>
                    <a:cubicBezTo>
                      <a:pt x="101" y="6792"/>
                      <a:pt x="201" y="6892"/>
                      <a:pt x="201" y="6892"/>
                    </a:cubicBezTo>
                    <a:cubicBezTo>
                      <a:pt x="242" y="6934"/>
                      <a:pt x="305" y="6958"/>
                      <a:pt x="365" y="6958"/>
                    </a:cubicBezTo>
                    <a:cubicBezTo>
                      <a:pt x="449" y="6958"/>
                      <a:pt x="527" y="6910"/>
                      <a:pt x="527" y="6792"/>
                    </a:cubicBezTo>
                    <a:cubicBezTo>
                      <a:pt x="527" y="6792"/>
                      <a:pt x="627" y="6792"/>
                      <a:pt x="727" y="6592"/>
                    </a:cubicBezTo>
                    <a:cubicBezTo>
                      <a:pt x="827" y="6366"/>
                      <a:pt x="928" y="6166"/>
                      <a:pt x="928" y="5840"/>
                    </a:cubicBezTo>
                    <a:cubicBezTo>
                      <a:pt x="1053" y="5539"/>
                      <a:pt x="1153" y="5113"/>
                      <a:pt x="1153" y="4712"/>
                    </a:cubicBezTo>
                    <a:cubicBezTo>
                      <a:pt x="1254" y="4486"/>
                      <a:pt x="1254" y="4386"/>
                      <a:pt x="1254" y="4186"/>
                    </a:cubicBezTo>
                    <a:lnTo>
                      <a:pt x="1254" y="3559"/>
                    </a:lnTo>
                    <a:lnTo>
                      <a:pt x="1254" y="2306"/>
                    </a:lnTo>
                    <a:cubicBezTo>
                      <a:pt x="1254" y="1880"/>
                      <a:pt x="1153" y="1579"/>
                      <a:pt x="1153" y="1253"/>
                    </a:cubicBezTo>
                    <a:cubicBezTo>
                      <a:pt x="1053" y="627"/>
                      <a:pt x="928" y="201"/>
                      <a:pt x="928" y="201"/>
                    </a:cubicBezTo>
                    <a:cubicBezTo>
                      <a:pt x="827" y="100"/>
                      <a:pt x="827" y="0"/>
                      <a:pt x="727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634;p42"/>
              <p:cNvSpPr/>
              <p:nvPr/>
            </p:nvSpPr>
            <p:spPr>
              <a:xfrm flipH="1">
                <a:off x="1901709" y="3189688"/>
                <a:ext cx="179210" cy="107005"/>
              </a:xfrm>
              <a:custGeom>
                <a:avLst/>
                <a:gdLst/>
                <a:ahLst/>
                <a:cxnLst/>
                <a:rect l="l" t="t" r="r" b="b"/>
                <a:pathLst>
                  <a:path w="7920" h="4729" extrusionOk="0">
                    <a:moveTo>
                      <a:pt x="7619" y="0"/>
                    </a:moveTo>
                    <a:cubicBezTo>
                      <a:pt x="7619" y="0"/>
                      <a:pt x="6993" y="100"/>
                      <a:pt x="6266" y="301"/>
                    </a:cubicBezTo>
                    <a:cubicBezTo>
                      <a:pt x="6040" y="401"/>
                      <a:pt x="5840" y="526"/>
                      <a:pt x="5639" y="526"/>
                    </a:cubicBezTo>
                    <a:cubicBezTo>
                      <a:pt x="5414" y="627"/>
                      <a:pt x="5113" y="727"/>
                      <a:pt x="4912" y="827"/>
                    </a:cubicBezTo>
                    <a:cubicBezTo>
                      <a:pt x="4486" y="1028"/>
                      <a:pt x="3960" y="1354"/>
                      <a:pt x="3434" y="1554"/>
                    </a:cubicBezTo>
                    <a:cubicBezTo>
                      <a:pt x="3233" y="1654"/>
                      <a:pt x="3033" y="1880"/>
                      <a:pt x="2707" y="1980"/>
                    </a:cubicBezTo>
                    <a:cubicBezTo>
                      <a:pt x="2506" y="2181"/>
                      <a:pt x="2281" y="2281"/>
                      <a:pt x="2080" y="2506"/>
                    </a:cubicBezTo>
                    <a:cubicBezTo>
                      <a:pt x="1654" y="2807"/>
                      <a:pt x="1253" y="3033"/>
                      <a:pt x="1028" y="3334"/>
                    </a:cubicBezTo>
                    <a:cubicBezTo>
                      <a:pt x="727" y="3659"/>
                      <a:pt x="401" y="3860"/>
                      <a:pt x="301" y="4060"/>
                    </a:cubicBezTo>
                    <a:cubicBezTo>
                      <a:pt x="100" y="4286"/>
                      <a:pt x="0" y="4386"/>
                      <a:pt x="0" y="4386"/>
                    </a:cubicBezTo>
                    <a:lnTo>
                      <a:pt x="0" y="4587"/>
                    </a:lnTo>
                    <a:cubicBezTo>
                      <a:pt x="0" y="4658"/>
                      <a:pt x="100" y="4728"/>
                      <a:pt x="194" y="4728"/>
                    </a:cubicBezTo>
                    <a:cubicBezTo>
                      <a:pt x="233" y="4728"/>
                      <a:pt x="271" y="4716"/>
                      <a:pt x="301" y="4687"/>
                    </a:cubicBezTo>
                    <a:cubicBezTo>
                      <a:pt x="301" y="4687"/>
                      <a:pt x="401" y="4687"/>
                      <a:pt x="627" y="4587"/>
                    </a:cubicBezTo>
                    <a:cubicBezTo>
                      <a:pt x="827" y="4486"/>
                      <a:pt x="1153" y="4286"/>
                      <a:pt x="1554" y="4060"/>
                    </a:cubicBezTo>
                    <a:cubicBezTo>
                      <a:pt x="1654" y="4060"/>
                      <a:pt x="1880" y="3960"/>
                      <a:pt x="2080" y="3760"/>
                    </a:cubicBezTo>
                    <a:cubicBezTo>
                      <a:pt x="2281" y="3659"/>
                      <a:pt x="2506" y="3534"/>
                      <a:pt x="2707" y="3434"/>
                    </a:cubicBezTo>
                    <a:cubicBezTo>
                      <a:pt x="2907" y="3334"/>
                      <a:pt x="3133" y="3233"/>
                      <a:pt x="3434" y="3033"/>
                    </a:cubicBezTo>
                    <a:cubicBezTo>
                      <a:pt x="3659" y="2907"/>
                      <a:pt x="3860" y="2807"/>
                      <a:pt x="4060" y="2707"/>
                    </a:cubicBezTo>
                    <a:cubicBezTo>
                      <a:pt x="4587" y="2406"/>
                      <a:pt x="5013" y="2080"/>
                      <a:pt x="5414" y="1880"/>
                    </a:cubicBezTo>
                    <a:cubicBezTo>
                      <a:pt x="5840" y="1654"/>
                      <a:pt x="6266" y="1354"/>
                      <a:pt x="6566" y="1153"/>
                    </a:cubicBezTo>
                    <a:cubicBezTo>
                      <a:pt x="7293" y="727"/>
                      <a:pt x="7820" y="526"/>
                      <a:pt x="7820" y="526"/>
                    </a:cubicBezTo>
                    <a:cubicBezTo>
                      <a:pt x="7820" y="401"/>
                      <a:pt x="7920" y="301"/>
                      <a:pt x="7920" y="201"/>
                    </a:cubicBezTo>
                    <a:cubicBezTo>
                      <a:pt x="7820" y="100"/>
                      <a:pt x="7719" y="0"/>
                      <a:pt x="7619" y="0"/>
                    </a:cubicBezTo>
                    <a:close/>
                  </a:path>
                </a:pathLst>
              </a:custGeom>
              <a:solidFill>
                <a:srgbClr val="632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635;p42"/>
              <p:cNvSpPr/>
              <p:nvPr/>
            </p:nvSpPr>
            <p:spPr>
              <a:xfrm flipH="1">
                <a:off x="2369540" y="2803500"/>
                <a:ext cx="28398" cy="75802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3350" extrusionOk="0">
                    <a:moveTo>
                      <a:pt x="953" y="0"/>
                    </a:moveTo>
                    <a:cubicBezTo>
                      <a:pt x="916" y="0"/>
                      <a:pt x="881" y="16"/>
                      <a:pt x="853" y="51"/>
                    </a:cubicBezTo>
                    <a:cubicBezTo>
                      <a:pt x="527" y="452"/>
                      <a:pt x="427" y="1078"/>
                      <a:pt x="327" y="1604"/>
                    </a:cubicBezTo>
                    <a:cubicBezTo>
                      <a:pt x="226" y="2131"/>
                      <a:pt x="1" y="2657"/>
                      <a:pt x="327" y="3183"/>
                    </a:cubicBezTo>
                    <a:cubicBezTo>
                      <a:pt x="385" y="3301"/>
                      <a:pt x="479" y="3349"/>
                      <a:pt x="591" y="3349"/>
                    </a:cubicBezTo>
                    <a:cubicBezTo>
                      <a:pt x="670" y="3349"/>
                      <a:pt x="760" y="3325"/>
                      <a:pt x="853" y="3284"/>
                    </a:cubicBezTo>
                    <a:cubicBezTo>
                      <a:pt x="1154" y="2858"/>
                      <a:pt x="1154" y="2331"/>
                      <a:pt x="1154" y="1930"/>
                    </a:cubicBezTo>
                    <a:cubicBezTo>
                      <a:pt x="1154" y="1304"/>
                      <a:pt x="1254" y="777"/>
                      <a:pt x="1154" y="251"/>
                    </a:cubicBezTo>
                    <a:cubicBezTo>
                      <a:pt x="1154" y="106"/>
                      <a:pt x="1049" y="0"/>
                      <a:pt x="9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636;p42"/>
              <p:cNvSpPr/>
              <p:nvPr/>
            </p:nvSpPr>
            <p:spPr>
              <a:xfrm flipH="1">
                <a:off x="2324174" y="2897061"/>
                <a:ext cx="27832" cy="54034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388" extrusionOk="0">
                    <a:moveTo>
                      <a:pt x="803" y="1"/>
                    </a:moveTo>
                    <a:cubicBezTo>
                      <a:pt x="753" y="1"/>
                      <a:pt x="703" y="26"/>
                      <a:pt x="703" y="76"/>
                    </a:cubicBezTo>
                    <a:cubicBezTo>
                      <a:pt x="477" y="302"/>
                      <a:pt x="377" y="602"/>
                      <a:pt x="277" y="928"/>
                    </a:cubicBezTo>
                    <a:cubicBezTo>
                      <a:pt x="176" y="1229"/>
                      <a:pt x="76" y="1555"/>
                      <a:pt x="76" y="1855"/>
                    </a:cubicBezTo>
                    <a:cubicBezTo>
                      <a:pt x="1" y="2100"/>
                      <a:pt x="209" y="2388"/>
                      <a:pt x="455" y="2388"/>
                    </a:cubicBezTo>
                    <a:cubicBezTo>
                      <a:pt x="536" y="2388"/>
                      <a:pt x="622" y="2356"/>
                      <a:pt x="703" y="2281"/>
                    </a:cubicBezTo>
                    <a:cubicBezTo>
                      <a:pt x="1229" y="1655"/>
                      <a:pt x="1004" y="803"/>
                      <a:pt x="903" y="76"/>
                    </a:cubicBezTo>
                    <a:cubicBezTo>
                      <a:pt x="903" y="26"/>
                      <a:pt x="853" y="1"/>
                      <a:pt x="8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637;p42"/>
              <p:cNvSpPr/>
              <p:nvPr/>
            </p:nvSpPr>
            <p:spPr>
              <a:xfrm flipH="1">
                <a:off x="2329288" y="2805197"/>
                <a:ext cx="20998" cy="4973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198" extrusionOk="0">
                    <a:moveTo>
                      <a:pt x="714" y="1"/>
                    </a:moveTo>
                    <a:cubicBezTo>
                      <a:pt x="652" y="1"/>
                      <a:pt x="577" y="26"/>
                      <a:pt x="527" y="76"/>
                    </a:cubicBezTo>
                    <a:cubicBezTo>
                      <a:pt x="301" y="276"/>
                      <a:pt x="301" y="702"/>
                      <a:pt x="201" y="1003"/>
                    </a:cubicBezTo>
                    <a:cubicBezTo>
                      <a:pt x="100" y="1329"/>
                      <a:pt x="0" y="1630"/>
                      <a:pt x="201" y="2056"/>
                    </a:cubicBezTo>
                    <a:cubicBezTo>
                      <a:pt x="201" y="2127"/>
                      <a:pt x="301" y="2198"/>
                      <a:pt x="404" y="2198"/>
                    </a:cubicBezTo>
                    <a:cubicBezTo>
                      <a:pt x="447" y="2198"/>
                      <a:pt x="490" y="2185"/>
                      <a:pt x="527" y="2156"/>
                    </a:cubicBezTo>
                    <a:cubicBezTo>
                      <a:pt x="928" y="1955"/>
                      <a:pt x="928" y="1630"/>
                      <a:pt x="928" y="1229"/>
                    </a:cubicBezTo>
                    <a:cubicBezTo>
                      <a:pt x="928" y="903"/>
                      <a:pt x="928" y="477"/>
                      <a:pt x="827" y="76"/>
                    </a:cubicBezTo>
                    <a:cubicBezTo>
                      <a:pt x="827" y="26"/>
                      <a:pt x="777" y="1"/>
                      <a:pt x="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638;p42"/>
              <p:cNvSpPr/>
              <p:nvPr/>
            </p:nvSpPr>
            <p:spPr>
              <a:xfrm flipH="1">
                <a:off x="2281659" y="3258857"/>
                <a:ext cx="23827" cy="8793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3886" extrusionOk="0">
                    <a:moveTo>
                      <a:pt x="526" y="1"/>
                    </a:moveTo>
                    <a:cubicBezTo>
                      <a:pt x="476" y="1"/>
                      <a:pt x="426" y="26"/>
                      <a:pt x="426" y="76"/>
                    </a:cubicBezTo>
                    <a:cubicBezTo>
                      <a:pt x="301" y="703"/>
                      <a:pt x="201" y="1429"/>
                      <a:pt x="201" y="2056"/>
                    </a:cubicBezTo>
                    <a:cubicBezTo>
                      <a:pt x="201" y="2582"/>
                      <a:pt x="0" y="3209"/>
                      <a:pt x="301" y="3735"/>
                    </a:cubicBezTo>
                    <a:cubicBezTo>
                      <a:pt x="364" y="3835"/>
                      <a:pt x="445" y="3886"/>
                      <a:pt x="523" y="3886"/>
                    </a:cubicBezTo>
                    <a:cubicBezTo>
                      <a:pt x="602" y="3886"/>
                      <a:pt x="677" y="3835"/>
                      <a:pt x="727" y="3735"/>
                    </a:cubicBezTo>
                    <a:cubicBezTo>
                      <a:pt x="1053" y="3209"/>
                      <a:pt x="827" y="2582"/>
                      <a:pt x="827" y="2056"/>
                    </a:cubicBezTo>
                    <a:cubicBezTo>
                      <a:pt x="827" y="1429"/>
                      <a:pt x="727" y="703"/>
                      <a:pt x="627" y="76"/>
                    </a:cubicBezTo>
                    <a:cubicBezTo>
                      <a:pt x="627" y="26"/>
                      <a:pt x="577" y="1"/>
                      <a:pt x="5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639;p42"/>
              <p:cNvSpPr/>
              <p:nvPr/>
            </p:nvSpPr>
            <p:spPr>
              <a:xfrm flipH="1">
                <a:off x="2241950" y="3190253"/>
                <a:ext cx="28375" cy="9514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205" extrusionOk="0">
                    <a:moveTo>
                      <a:pt x="639" y="0"/>
                    </a:moveTo>
                    <a:cubicBezTo>
                      <a:pt x="583" y="0"/>
                      <a:pt x="526" y="25"/>
                      <a:pt x="526" y="75"/>
                    </a:cubicBezTo>
                    <a:cubicBezTo>
                      <a:pt x="226" y="1329"/>
                      <a:pt x="0" y="2882"/>
                      <a:pt x="426" y="4035"/>
                    </a:cubicBezTo>
                    <a:cubicBezTo>
                      <a:pt x="476" y="4148"/>
                      <a:pt x="558" y="4205"/>
                      <a:pt x="639" y="4205"/>
                    </a:cubicBezTo>
                    <a:cubicBezTo>
                      <a:pt x="721" y="4205"/>
                      <a:pt x="802" y="4148"/>
                      <a:pt x="852" y="4035"/>
                    </a:cubicBezTo>
                    <a:cubicBezTo>
                      <a:pt x="1253" y="2882"/>
                      <a:pt x="1053" y="1329"/>
                      <a:pt x="752" y="75"/>
                    </a:cubicBezTo>
                    <a:cubicBezTo>
                      <a:pt x="752" y="25"/>
                      <a:pt x="696" y="0"/>
                      <a:pt x="6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640;p42"/>
              <p:cNvSpPr/>
              <p:nvPr/>
            </p:nvSpPr>
            <p:spPr>
              <a:xfrm flipH="1">
                <a:off x="2293561" y="3113844"/>
                <a:ext cx="26112" cy="7593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56" extrusionOk="0">
                    <a:moveTo>
                      <a:pt x="464" y="0"/>
                    </a:moveTo>
                    <a:cubicBezTo>
                      <a:pt x="333" y="0"/>
                      <a:pt x="201" y="107"/>
                      <a:pt x="201" y="320"/>
                    </a:cubicBezTo>
                    <a:cubicBezTo>
                      <a:pt x="101" y="746"/>
                      <a:pt x="101" y="1247"/>
                      <a:pt x="101" y="1773"/>
                    </a:cubicBezTo>
                    <a:cubicBezTo>
                      <a:pt x="101" y="2199"/>
                      <a:pt x="1" y="2625"/>
                      <a:pt x="1" y="3026"/>
                    </a:cubicBezTo>
                    <a:cubicBezTo>
                      <a:pt x="1" y="3239"/>
                      <a:pt x="128" y="3355"/>
                      <a:pt x="280" y="3355"/>
                    </a:cubicBezTo>
                    <a:cubicBezTo>
                      <a:pt x="361" y="3355"/>
                      <a:pt x="448" y="3322"/>
                      <a:pt x="527" y="3252"/>
                    </a:cubicBezTo>
                    <a:cubicBezTo>
                      <a:pt x="1153" y="2500"/>
                      <a:pt x="828" y="1147"/>
                      <a:pt x="727" y="320"/>
                    </a:cubicBezTo>
                    <a:cubicBezTo>
                      <a:pt x="727" y="107"/>
                      <a:pt x="596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641;p42"/>
              <p:cNvSpPr/>
              <p:nvPr/>
            </p:nvSpPr>
            <p:spPr>
              <a:xfrm flipH="1">
                <a:off x="2465951" y="3438827"/>
                <a:ext cx="28375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451" extrusionOk="0">
                    <a:moveTo>
                      <a:pt x="117" y="1"/>
                    </a:moveTo>
                    <a:cubicBezTo>
                      <a:pt x="51" y="1"/>
                      <a:pt x="0" y="78"/>
                      <a:pt x="0" y="167"/>
                    </a:cubicBezTo>
                    <a:cubicBezTo>
                      <a:pt x="0" y="668"/>
                      <a:pt x="100" y="1195"/>
                      <a:pt x="100" y="1721"/>
                    </a:cubicBezTo>
                    <a:cubicBezTo>
                      <a:pt x="100" y="2247"/>
                      <a:pt x="100" y="2774"/>
                      <a:pt x="301" y="3300"/>
                    </a:cubicBezTo>
                    <a:cubicBezTo>
                      <a:pt x="301" y="3400"/>
                      <a:pt x="382" y="3450"/>
                      <a:pt x="476" y="3450"/>
                    </a:cubicBezTo>
                    <a:cubicBezTo>
                      <a:pt x="570" y="3450"/>
                      <a:pt x="677" y="3400"/>
                      <a:pt x="727" y="3300"/>
                    </a:cubicBezTo>
                    <a:cubicBezTo>
                      <a:pt x="1253" y="2448"/>
                      <a:pt x="727" y="894"/>
                      <a:pt x="201" y="42"/>
                    </a:cubicBezTo>
                    <a:cubicBezTo>
                      <a:pt x="172" y="13"/>
                      <a:pt x="143" y="1"/>
                      <a:pt x="1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642;p42"/>
              <p:cNvSpPr/>
              <p:nvPr/>
            </p:nvSpPr>
            <p:spPr>
              <a:xfrm flipH="1">
                <a:off x="2418888" y="3488537"/>
                <a:ext cx="26112" cy="5955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632" extrusionOk="0">
                    <a:moveTo>
                      <a:pt x="301" y="0"/>
                    </a:moveTo>
                    <a:cubicBezTo>
                      <a:pt x="233" y="0"/>
                      <a:pt x="151" y="50"/>
                      <a:pt x="101" y="151"/>
                    </a:cubicBezTo>
                    <a:cubicBezTo>
                      <a:pt x="1" y="577"/>
                      <a:pt x="101" y="978"/>
                      <a:pt x="101" y="1404"/>
                    </a:cubicBezTo>
                    <a:cubicBezTo>
                      <a:pt x="201" y="1830"/>
                      <a:pt x="201" y="2356"/>
                      <a:pt x="527" y="2557"/>
                    </a:cubicBezTo>
                    <a:cubicBezTo>
                      <a:pt x="577" y="2607"/>
                      <a:pt x="652" y="2632"/>
                      <a:pt x="731" y="2632"/>
                    </a:cubicBezTo>
                    <a:cubicBezTo>
                      <a:pt x="809" y="2632"/>
                      <a:pt x="890" y="2607"/>
                      <a:pt x="953" y="2557"/>
                    </a:cubicBezTo>
                    <a:cubicBezTo>
                      <a:pt x="1154" y="2131"/>
                      <a:pt x="953" y="1830"/>
                      <a:pt x="728" y="1404"/>
                    </a:cubicBezTo>
                    <a:cubicBezTo>
                      <a:pt x="627" y="978"/>
                      <a:pt x="527" y="577"/>
                      <a:pt x="427" y="151"/>
                    </a:cubicBezTo>
                    <a:cubicBezTo>
                      <a:pt x="427" y="50"/>
                      <a:pt x="370" y="0"/>
                      <a:pt x="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643;p42"/>
              <p:cNvSpPr/>
              <p:nvPr/>
            </p:nvSpPr>
            <p:spPr>
              <a:xfrm flipH="1">
                <a:off x="1920428" y="3643913"/>
                <a:ext cx="30638" cy="89944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3975" extrusionOk="0">
                    <a:moveTo>
                      <a:pt x="464" y="0"/>
                    </a:moveTo>
                    <a:cubicBezTo>
                      <a:pt x="282" y="0"/>
                      <a:pt x="101" y="126"/>
                      <a:pt x="101" y="376"/>
                    </a:cubicBezTo>
                    <a:cubicBezTo>
                      <a:pt x="0" y="1429"/>
                      <a:pt x="0" y="3309"/>
                      <a:pt x="1053" y="3935"/>
                    </a:cubicBezTo>
                    <a:cubicBezTo>
                      <a:pt x="1080" y="3962"/>
                      <a:pt x="1114" y="3975"/>
                      <a:pt x="1149" y="3975"/>
                    </a:cubicBezTo>
                    <a:cubicBezTo>
                      <a:pt x="1246" y="3975"/>
                      <a:pt x="1354" y="3882"/>
                      <a:pt x="1354" y="3735"/>
                    </a:cubicBezTo>
                    <a:cubicBezTo>
                      <a:pt x="1354" y="3209"/>
                      <a:pt x="1153" y="2682"/>
                      <a:pt x="1053" y="2256"/>
                    </a:cubicBezTo>
                    <a:cubicBezTo>
                      <a:pt x="928" y="1630"/>
                      <a:pt x="827" y="1003"/>
                      <a:pt x="827" y="376"/>
                    </a:cubicBezTo>
                    <a:cubicBezTo>
                      <a:pt x="827" y="126"/>
                      <a:pt x="646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644;p42"/>
              <p:cNvSpPr/>
              <p:nvPr/>
            </p:nvSpPr>
            <p:spPr>
              <a:xfrm flipH="1">
                <a:off x="1880154" y="3613299"/>
                <a:ext cx="28375" cy="83586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694" extrusionOk="0">
                    <a:moveTo>
                      <a:pt x="238" y="0"/>
                    </a:moveTo>
                    <a:cubicBezTo>
                      <a:pt x="201" y="0"/>
                      <a:pt x="150" y="25"/>
                      <a:pt x="100" y="75"/>
                    </a:cubicBezTo>
                    <a:cubicBezTo>
                      <a:pt x="0" y="702"/>
                      <a:pt x="0" y="1328"/>
                      <a:pt x="100" y="1955"/>
                    </a:cubicBezTo>
                    <a:cubicBezTo>
                      <a:pt x="100" y="2582"/>
                      <a:pt x="100" y="3208"/>
                      <a:pt x="426" y="3609"/>
                    </a:cubicBezTo>
                    <a:cubicBezTo>
                      <a:pt x="512" y="3663"/>
                      <a:pt x="597" y="3693"/>
                      <a:pt x="675" y="3693"/>
                    </a:cubicBezTo>
                    <a:cubicBezTo>
                      <a:pt x="780" y="3693"/>
                      <a:pt x="870" y="3638"/>
                      <a:pt x="927" y="3509"/>
                    </a:cubicBezTo>
                    <a:cubicBezTo>
                      <a:pt x="1253" y="3108"/>
                      <a:pt x="927" y="2481"/>
                      <a:pt x="827" y="2055"/>
                    </a:cubicBezTo>
                    <a:cubicBezTo>
                      <a:pt x="627" y="1328"/>
                      <a:pt x="526" y="702"/>
                      <a:pt x="301" y="75"/>
                    </a:cubicBezTo>
                    <a:cubicBezTo>
                      <a:pt x="301" y="25"/>
                      <a:pt x="276" y="0"/>
                      <a:pt x="2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645;p42"/>
              <p:cNvSpPr/>
              <p:nvPr/>
            </p:nvSpPr>
            <p:spPr>
              <a:xfrm flipH="1">
                <a:off x="1849540" y="3530487"/>
                <a:ext cx="26112" cy="6240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758" extrusionOk="0">
                    <a:moveTo>
                      <a:pt x="327" y="1"/>
                    </a:moveTo>
                    <a:cubicBezTo>
                      <a:pt x="276" y="1"/>
                      <a:pt x="226" y="26"/>
                      <a:pt x="226" y="76"/>
                    </a:cubicBezTo>
                    <a:cubicBezTo>
                      <a:pt x="1" y="602"/>
                      <a:pt x="101" y="1003"/>
                      <a:pt x="101" y="1530"/>
                    </a:cubicBezTo>
                    <a:cubicBezTo>
                      <a:pt x="101" y="1956"/>
                      <a:pt x="101" y="2482"/>
                      <a:pt x="427" y="2683"/>
                    </a:cubicBezTo>
                    <a:cubicBezTo>
                      <a:pt x="477" y="2733"/>
                      <a:pt x="552" y="2758"/>
                      <a:pt x="630" y="2758"/>
                    </a:cubicBezTo>
                    <a:cubicBezTo>
                      <a:pt x="709" y="2758"/>
                      <a:pt x="790" y="2733"/>
                      <a:pt x="853" y="2683"/>
                    </a:cubicBezTo>
                    <a:cubicBezTo>
                      <a:pt x="1154" y="2382"/>
                      <a:pt x="953" y="1856"/>
                      <a:pt x="853" y="1530"/>
                    </a:cubicBezTo>
                    <a:cubicBezTo>
                      <a:pt x="728" y="1003"/>
                      <a:pt x="527" y="602"/>
                      <a:pt x="427" y="76"/>
                    </a:cubicBezTo>
                    <a:cubicBezTo>
                      <a:pt x="427" y="26"/>
                      <a:pt x="377" y="1"/>
                      <a:pt x="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646;p42"/>
              <p:cNvSpPr/>
              <p:nvPr/>
            </p:nvSpPr>
            <p:spPr>
              <a:xfrm flipH="1">
                <a:off x="1802477" y="3265667"/>
                <a:ext cx="28375" cy="5944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627" extrusionOk="0">
                    <a:moveTo>
                      <a:pt x="276" y="1"/>
                    </a:moveTo>
                    <a:cubicBezTo>
                      <a:pt x="251" y="1"/>
                      <a:pt x="226" y="26"/>
                      <a:pt x="226" y="76"/>
                    </a:cubicBezTo>
                    <a:cubicBezTo>
                      <a:pt x="1" y="502"/>
                      <a:pt x="126" y="1028"/>
                      <a:pt x="226" y="1429"/>
                    </a:cubicBezTo>
                    <a:cubicBezTo>
                      <a:pt x="226" y="1855"/>
                      <a:pt x="226" y="2281"/>
                      <a:pt x="527" y="2582"/>
                    </a:cubicBezTo>
                    <a:cubicBezTo>
                      <a:pt x="560" y="2615"/>
                      <a:pt x="608" y="2627"/>
                      <a:pt x="660" y="2627"/>
                    </a:cubicBezTo>
                    <a:cubicBezTo>
                      <a:pt x="764" y="2627"/>
                      <a:pt x="886" y="2582"/>
                      <a:pt x="953" y="2582"/>
                    </a:cubicBezTo>
                    <a:cubicBezTo>
                      <a:pt x="1254" y="2181"/>
                      <a:pt x="1053" y="1655"/>
                      <a:pt x="953" y="1229"/>
                    </a:cubicBezTo>
                    <a:cubicBezTo>
                      <a:pt x="853" y="803"/>
                      <a:pt x="627" y="402"/>
                      <a:pt x="327" y="76"/>
                    </a:cubicBezTo>
                    <a:cubicBezTo>
                      <a:pt x="327" y="26"/>
                      <a:pt x="301" y="1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647;p42"/>
              <p:cNvSpPr/>
              <p:nvPr/>
            </p:nvSpPr>
            <p:spPr>
              <a:xfrm flipH="1">
                <a:off x="1754826" y="3199462"/>
                <a:ext cx="30660" cy="6661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944" extrusionOk="0">
                    <a:moveTo>
                      <a:pt x="201" y="1"/>
                    </a:moveTo>
                    <a:cubicBezTo>
                      <a:pt x="151" y="1"/>
                      <a:pt x="101" y="32"/>
                      <a:pt x="101" y="94"/>
                    </a:cubicBezTo>
                    <a:cubicBezTo>
                      <a:pt x="1" y="596"/>
                      <a:pt x="101" y="1122"/>
                      <a:pt x="201" y="1548"/>
                    </a:cubicBezTo>
                    <a:cubicBezTo>
                      <a:pt x="201" y="2074"/>
                      <a:pt x="201" y="2601"/>
                      <a:pt x="627" y="2902"/>
                    </a:cubicBezTo>
                    <a:cubicBezTo>
                      <a:pt x="686" y="2931"/>
                      <a:pt x="736" y="2943"/>
                      <a:pt x="780" y="2943"/>
                    </a:cubicBezTo>
                    <a:cubicBezTo>
                      <a:pt x="887" y="2943"/>
                      <a:pt x="957" y="2872"/>
                      <a:pt x="1028" y="2801"/>
                    </a:cubicBezTo>
                    <a:cubicBezTo>
                      <a:pt x="1354" y="2375"/>
                      <a:pt x="1028" y="1849"/>
                      <a:pt x="928" y="1448"/>
                    </a:cubicBezTo>
                    <a:cubicBezTo>
                      <a:pt x="728" y="1022"/>
                      <a:pt x="627" y="495"/>
                      <a:pt x="301" y="94"/>
                    </a:cubicBezTo>
                    <a:cubicBezTo>
                      <a:pt x="301" y="32"/>
                      <a:pt x="25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648;p42"/>
              <p:cNvSpPr/>
              <p:nvPr/>
            </p:nvSpPr>
            <p:spPr>
              <a:xfrm flipH="1">
                <a:off x="1939141" y="3396674"/>
                <a:ext cx="26112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40" extrusionOk="0">
                    <a:moveTo>
                      <a:pt x="315" y="1"/>
                    </a:moveTo>
                    <a:cubicBezTo>
                      <a:pt x="139" y="1"/>
                      <a:pt x="1" y="184"/>
                      <a:pt x="1" y="351"/>
                    </a:cubicBezTo>
                    <a:cubicBezTo>
                      <a:pt x="1" y="551"/>
                      <a:pt x="101" y="877"/>
                      <a:pt x="101" y="1078"/>
                    </a:cubicBezTo>
                    <a:cubicBezTo>
                      <a:pt x="101" y="1404"/>
                      <a:pt x="101" y="1604"/>
                      <a:pt x="201" y="1905"/>
                    </a:cubicBezTo>
                    <a:cubicBezTo>
                      <a:pt x="245" y="2002"/>
                      <a:pt x="330" y="2039"/>
                      <a:pt x="430" y="2039"/>
                    </a:cubicBezTo>
                    <a:cubicBezTo>
                      <a:pt x="560" y="2039"/>
                      <a:pt x="714" y="1976"/>
                      <a:pt x="828" y="1905"/>
                    </a:cubicBezTo>
                    <a:cubicBezTo>
                      <a:pt x="1154" y="1278"/>
                      <a:pt x="928" y="451"/>
                      <a:pt x="427" y="25"/>
                    </a:cubicBezTo>
                    <a:cubicBezTo>
                      <a:pt x="389" y="8"/>
                      <a:pt x="351" y="1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649;p42"/>
              <p:cNvSpPr/>
              <p:nvPr/>
            </p:nvSpPr>
            <p:spPr>
              <a:xfrm flipH="1">
                <a:off x="2062183" y="3762633"/>
                <a:ext cx="21021" cy="8827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901" extrusionOk="0">
                    <a:moveTo>
                      <a:pt x="316" y="0"/>
                    </a:moveTo>
                    <a:cubicBezTo>
                      <a:pt x="251" y="0"/>
                      <a:pt x="201" y="71"/>
                      <a:pt x="201" y="142"/>
                    </a:cubicBezTo>
                    <a:cubicBezTo>
                      <a:pt x="101" y="668"/>
                      <a:pt x="101" y="1295"/>
                      <a:pt x="101" y="1821"/>
                    </a:cubicBezTo>
                    <a:cubicBezTo>
                      <a:pt x="101" y="2548"/>
                      <a:pt x="1" y="3074"/>
                      <a:pt x="201" y="3701"/>
                    </a:cubicBezTo>
                    <a:cubicBezTo>
                      <a:pt x="246" y="3845"/>
                      <a:pt x="334" y="3901"/>
                      <a:pt x="428" y="3901"/>
                    </a:cubicBezTo>
                    <a:cubicBezTo>
                      <a:pt x="546" y="3901"/>
                      <a:pt x="672" y="3813"/>
                      <a:pt x="728" y="3701"/>
                    </a:cubicBezTo>
                    <a:cubicBezTo>
                      <a:pt x="928" y="3074"/>
                      <a:pt x="928" y="2347"/>
                      <a:pt x="928" y="1621"/>
                    </a:cubicBezTo>
                    <a:cubicBezTo>
                      <a:pt x="828" y="1094"/>
                      <a:pt x="828" y="468"/>
                      <a:pt x="402" y="42"/>
                    </a:cubicBezTo>
                    <a:cubicBezTo>
                      <a:pt x="372" y="12"/>
                      <a:pt x="343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650;p42"/>
              <p:cNvSpPr/>
              <p:nvPr/>
            </p:nvSpPr>
            <p:spPr>
              <a:xfrm flipH="1">
                <a:off x="2019668" y="3800080"/>
                <a:ext cx="20998" cy="6218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748" extrusionOk="0">
                    <a:moveTo>
                      <a:pt x="356" y="0"/>
                    </a:moveTo>
                    <a:cubicBezTo>
                      <a:pt x="301" y="0"/>
                      <a:pt x="243" y="24"/>
                      <a:pt x="201" y="66"/>
                    </a:cubicBezTo>
                    <a:cubicBezTo>
                      <a:pt x="0" y="492"/>
                      <a:pt x="0" y="893"/>
                      <a:pt x="101" y="1319"/>
                    </a:cubicBezTo>
                    <a:cubicBezTo>
                      <a:pt x="101" y="1845"/>
                      <a:pt x="101" y="2246"/>
                      <a:pt x="301" y="2672"/>
                    </a:cubicBezTo>
                    <a:cubicBezTo>
                      <a:pt x="351" y="2723"/>
                      <a:pt x="433" y="2748"/>
                      <a:pt x="514" y="2748"/>
                    </a:cubicBezTo>
                    <a:cubicBezTo>
                      <a:pt x="596" y="2748"/>
                      <a:pt x="677" y="2723"/>
                      <a:pt x="727" y="2672"/>
                    </a:cubicBezTo>
                    <a:cubicBezTo>
                      <a:pt x="928" y="2246"/>
                      <a:pt x="928" y="1946"/>
                      <a:pt x="828" y="1520"/>
                    </a:cubicBezTo>
                    <a:cubicBezTo>
                      <a:pt x="727" y="1119"/>
                      <a:pt x="727" y="592"/>
                      <a:pt x="502" y="166"/>
                    </a:cubicBezTo>
                    <a:cubicBezTo>
                      <a:pt x="502" y="49"/>
                      <a:pt x="433" y="0"/>
                      <a:pt x="3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651;p42"/>
              <p:cNvSpPr/>
              <p:nvPr/>
            </p:nvSpPr>
            <p:spPr>
              <a:xfrm flipH="1">
                <a:off x="2210769" y="3800578"/>
                <a:ext cx="49916" cy="7643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3378" extrusionOk="0">
                    <a:moveTo>
                      <a:pt x="514" y="0"/>
                    </a:moveTo>
                    <a:cubicBezTo>
                      <a:pt x="288" y="0"/>
                      <a:pt x="50" y="157"/>
                      <a:pt x="0" y="470"/>
                    </a:cubicBezTo>
                    <a:cubicBezTo>
                      <a:pt x="0" y="1097"/>
                      <a:pt x="201" y="1598"/>
                      <a:pt x="326" y="2124"/>
                    </a:cubicBezTo>
                    <a:cubicBezTo>
                      <a:pt x="426" y="2550"/>
                      <a:pt x="526" y="3377"/>
                      <a:pt x="1053" y="3377"/>
                    </a:cubicBezTo>
                    <a:cubicBezTo>
                      <a:pt x="2206" y="3377"/>
                      <a:pt x="953" y="871"/>
                      <a:pt x="953" y="470"/>
                    </a:cubicBezTo>
                    <a:cubicBezTo>
                      <a:pt x="953" y="157"/>
                      <a:pt x="739" y="0"/>
                      <a:pt x="5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652;p42"/>
              <p:cNvSpPr/>
              <p:nvPr/>
            </p:nvSpPr>
            <p:spPr>
              <a:xfrm flipH="1">
                <a:off x="2239122" y="3685885"/>
                <a:ext cx="21564" cy="55437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450" extrusionOk="0">
                    <a:moveTo>
                      <a:pt x="464" y="0"/>
                    </a:moveTo>
                    <a:cubicBezTo>
                      <a:pt x="307" y="0"/>
                      <a:pt x="150" y="100"/>
                      <a:pt x="100" y="301"/>
                    </a:cubicBezTo>
                    <a:lnTo>
                      <a:pt x="100" y="1354"/>
                    </a:lnTo>
                    <a:cubicBezTo>
                      <a:pt x="0" y="1780"/>
                      <a:pt x="0" y="1980"/>
                      <a:pt x="201" y="2281"/>
                    </a:cubicBezTo>
                    <a:cubicBezTo>
                      <a:pt x="263" y="2394"/>
                      <a:pt x="370" y="2450"/>
                      <a:pt x="473" y="2450"/>
                    </a:cubicBezTo>
                    <a:cubicBezTo>
                      <a:pt x="577" y="2450"/>
                      <a:pt x="677" y="2394"/>
                      <a:pt x="727" y="2281"/>
                    </a:cubicBezTo>
                    <a:cubicBezTo>
                      <a:pt x="953" y="1980"/>
                      <a:pt x="953" y="1780"/>
                      <a:pt x="953" y="1354"/>
                    </a:cubicBezTo>
                    <a:cubicBezTo>
                      <a:pt x="953" y="1028"/>
                      <a:pt x="827" y="727"/>
                      <a:pt x="827" y="301"/>
                    </a:cubicBezTo>
                    <a:cubicBezTo>
                      <a:pt x="777" y="100"/>
                      <a:pt x="620" y="0"/>
                      <a:pt x="4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653;p42"/>
              <p:cNvSpPr/>
              <p:nvPr/>
            </p:nvSpPr>
            <p:spPr>
              <a:xfrm flipH="1">
                <a:off x="2031569" y="2912944"/>
                <a:ext cx="32923" cy="7829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3460" extrusionOk="0">
                    <a:moveTo>
                      <a:pt x="527" y="1"/>
                    </a:moveTo>
                    <a:cubicBezTo>
                      <a:pt x="527" y="1"/>
                      <a:pt x="427" y="1"/>
                      <a:pt x="427" y="101"/>
                    </a:cubicBezTo>
                    <a:cubicBezTo>
                      <a:pt x="1" y="527"/>
                      <a:pt x="101" y="1354"/>
                      <a:pt x="201" y="1880"/>
                    </a:cubicBezTo>
                    <a:cubicBezTo>
                      <a:pt x="201" y="2407"/>
                      <a:pt x="201" y="3133"/>
                      <a:pt x="728" y="3459"/>
                    </a:cubicBezTo>
                    <a:cubicBezTo>
                      <a:pt x="828" y="3459"/>
                      <a:pt x="1053" y="3459"/>
                      <a:pt x="1053" y="3359"/>
                    </a:cubicBezTo>
                    <a:cubicBezTo>
                      <a:pt x="1454" y="2933"/>
                      <a:pt x="1154" y="2306"/>
                      <a:pt x="1053" y="1780"/>
                    </a:cubicBezTo>
                    <a:cubicBezTo>
                      <a:pt x="928" y="1153"/>
                      <a:pt x="928" y="527"/>
                      <a:pt x="5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654;p42"/>
              <p:cNvSpPr/>
              <p:nvPr/>
            </p:nvSpPr>
            <p:spPr>
              <a:xfrm flipH="1">
                <a:off x="1993580" y="2863619"/>
                <a:ext cx="26112" cy="6523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883" extrusionOk="0">
                    <a:moveTo>
                      <a:pt x="201" y="0"/>
                    </a:moveTo>
                    <a:cubicBezTo>
                      <a:pt x="101" y="0"/>
                      <a:pt x="1" y="0"/>
                      <a:pt x="1" y="100"/>
                    </a:cubicBezTo>
                    <a:cubicBezTo>
                      <a:pt x="101" y="827"/>
                      <a:pt x="201" y="1654"/>
                      <a:pt x="201" y="2406"/>
                    </a:cubicBezTo>
                    <a:cubicBezTo>
                      <a:pt x="201" y="2607"/>
                      <a:pt x="327" y="2707"/>
                      <a:pt x="427" y="2807"/>
                    </a:cubicBezTo>
                    <a:lnTo>
                      <a:pt x="527" y="2807"/>
                    </a:lnTo>
                    <a:cubicBezTo>
                      <a:pt x="577" y="2857"/>
                      <a:pt x="652" y="2882"/>
                      <a:pt x="731" y="2882"/>
                    </a:cubicBezTo>
                    <a:cubicBezTo>
                      <a:pt x="809" y="2882"/>
                      <a:pt x="891" y="2857"/>
                      <a:pt x="953" y="2807"/>
                    </a:cubicBezTo>
                    <a:lnTo>
                      <a:pt x="1053" y="2707"/>
                    </a:lnTo>
                    <a:cubicBezTo>
                      <a:pt x="1154" y="2607"/>
                      <a:pt x="1154" y="2406"/>
                      <a:pt x="1154" y="2281"/>
                    </a:cubicBezTo>
                    <a:cubicBezTo>
                      <a:pt x="1053" y="1454"/>
                      <a:pt x="828" y="627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655;p42"/>
              <p:cNvSpPr/>
              <p:nvPr/>
            </p:nvSpPr>
            <p:spPr>
              <a:xfrm flipH="1">
                <a:off x="1946517" y="2764945"/>
                <a:ext cx="32900" cy="65574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898" extrusionOk="0">
                    <a:moveTo>
                      <a:pt x="163" y="0"/>
                    </a:moveTo>
                    <a:cubicBezTo>
                      <a:pt x="126" y="0"/>
                      <a:pt x="101" y="25"/>
                      <a:pt x="101" y="75"/>
                    </a:cubicBezTo>
                    <a:cubicBezTo>
                      <a:pt x="0" y="501"/>
                      <a:pt x="101" y="1003"/>
                      <a:pt x="201" y="1429"/>
                    </a:cubicBezTo>
                    <a:cubicBezTo>
                      <a:pt x="426" y="1855"/>
                      <a:pt x="426" y="2381"/>
                      <a:pt x="727" y="2782"/>
                    </a:cubicBezTo>
                    <a:cubicBezTo>
                      <a:pt x="798" y="2862"/>
                      <a:pt x="896" y="2898"/>
                      <a:pt x="995" y="2898"/>
                    </a:cubicBezTo>
                    <a:cubicBezTo>
                      <a:pt x="1175" y="2898"/>
                      <a:pt x="1354" y="2776"/>
                      <a:pt x="1354" y="2582"/>
                    </a:cubicBezTo>
                    <a:cubicBezTo>
                      <a:pt x="1454" y="2055"/>
                      <a:pt x="1153" y="1755"/>
                      <a:pt x="928" y="1328"/>
                    </a:cubicBezTo>
                    <a:cubicBezTo>
                      <a:pt x="727" y="902"/>
                      <a:pt x="527" y="501"/>
                      <a:pt x="301" y="75"/>
                    </a:cubicBezTo>
                    <a:cubicBezTo>
                      <a:pt x="251" y="25"/>
                      <a:pt x="201" y="0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656;p42"/>
              <p:cNvSpPr/>
              <p:nvPr/>
            </p:nvSpPr>
            <p:spPr>
              <a:xfrm flipH="1">
                <a:off x="2230048" y="2696885"/>
                <a:ext cx="20998" cy="117414"/>
              </a:xfrm>
              <a:custGeom>
                <a:avLst/>
                <a:gdLst/>
                <a:ahLst/>
                <a:cxnLst/>
                <a:rect l="l" t="t" r="r" b="b"/>
                <a:pathLst>
                  <a:path w="928" h="5189" extrusionOk="0">
                    <a:moveTo>
                      <a:pt x="476" y="1"/>
                    </a:moveTo>
                    <a:cubicBezTo>
                      <a:pt x="382" y="1"/>
                      <a:pt x="301" y="51"/>
                      <a:pt x="301" y="151"/>
                    </a:cubicBezTo>
                    <a:cubicBezTo>
                      <a:pt x="0" y="878"/>
                      <a:pt x="100" y="1730"/>
                      <a:pt x="0" y="2557"/>
                    </a:cubicBezTo>
                    <a:cubicBezTo>
                      <a:pt x="0" y="3384"/>
                      <a:pt x="0" y="4236"/>
                      <a:pt x="201" y="4963"/>
                    </a:cubicBezTo>
                    <a:cubicBezTo>
                      <a:pt x="251" y="5113"/>
                      <a:pt x="357" y="5189"/>
                      <a:pt x="464" y="5189"/>
                    </a:cubicBezTo>
                    <a:cubicBezTo>
                      <a:pt x="570" y="5189"/>
                      <a:pt x="677" y="5113"/>
                      <a:pt x="727" y="4963"/>
                    </a:cubicBezTo>
                    <a:cubicBezTo>
                      <a:pt x="928" y="4236"/>
                      <a:pt x="928" y="3384"/>
                      <a:pt x="928" y="2557"/>
                    </a:cubicBezTo>
                    <a:cubicBezTo>
                      <a:pt x="928" y="1730"/>
                      <a:pt x="928" y="878"/>
                      <a:pt x="727" y="151"/>
                    </a:cubicBezTo>
                    <a:cubicBezTo>
                      <a:pt x="677" y="51"/>
                      <a:pt x="570" y="1"/>
                      <a:pt x="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657;p42"/>
              <p:cNvSpPr/>
              <p:nvPr/>
            </p:nvSpPr>
            <p:spPr>
              <a:xfrm flipH="1">
                <a:off x="2185248" y="2696319"/>
                <a:ext cx="23284" cy="57723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2551" extrusionOk="0">
                    <a:moveTo>
                      <a:pt x="552" y="1"/>
                    </a:moveTo>
                    <a:cubicBezTo>
                      <a:pt x="458" y="1"/>
                      <a:pt x="352" y="26"/>
                      <a:pt x="302" y="76"/>
                    </a:cubicBezTo>
                    <a:cubicBezTo>
                      <a:pt x="201" y="402"/>
                      <a:pt x="201" y="702"/>
                      <a:pt x="101" y="1028"/>
                    </a:cubicBezTo>
                    <a:cubicBezTo>
                      <a:pt x="101" y="1429"/>
                      <a:pt x="1" y="1755"/>
                      <a:pt x="101" y="2156"/>
                    </a:cubicBezTo>
                    <a:cubicBezTo>
                      <a:pt x="151" y="2419"/>
                      <a:pt x="358" y="2551"/>
                      <a:pt x="565" y="2551"/>
                    </a:cubicBezTo>
                    <a:cubicBezTo>
                      <a:pt x="772" y="2551"/>
                      <a:pt x="978" y="2419"/>
                      <a:pt x="1028" y="2156"/>
                    </a:cubicBezTo>
                    <a:cubicBezTo>
                      <a:pt x="1028" y="1755"/>
                      <a:pt x="1028" y="1429"/>
                      <a:pt x="928" y="1028"/>
                    </a:cubicBezTo>
                    <a:cubicBezTo>
                      <a:pt x="928" y="702"/>
                      <a:pt x="928" y="402"/>
                      <a:pt x="728" y="76"/>
                    </a:cubicBezTo>
                    <a:cubicBezTo>
                      <a:pt x="728" y="26"/>
                      <a:pt x="646" y="1"/>
                      <a:pt x="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658;p42"/>
              <p:cNvSpPr/>
              <p:nvPr/>
            </p:nvSpPr>
            <p:spPr>
              <a:xfrm flipH="1">
                <a:off x="2123432" y="2648691"/>
                <a:ext cx="35751" cy="7430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84" extrusionOk="0">
                    <a:moveTo>
                      <a:pt x="426" y="0"/>
                    </a:moveTo>
                    <a:cubicBezTo>
                      <a:pt x="0" y="301"/>
                      <a:pt x="101" y="928"/>
                      <a:pt x="226" y="1253"/>
                    </a:cubicBezTo>
                    <a:cubicBezTo>
                      <a:pt x="326" y="1880"/>
                      <a:pt x="426" y="2607"/>
                      <a:pt x="727" y="3133"/>
                    </a:cubicBezTo>
                    <a:cubicBezTo>
                      <a:pt x="790" y="3233"/>
                      <a:pt x="896" y="3283"/>
                      <a:pt x="1000" y="3283"/>
                    </a:cubicBezTo>
                    <a:cubicBezTo>
                      <a:pt x="1103" y="3283"/>
                      <a:pt x="1203" y="3233"/>
                      <a:pt x="1253" y="3133"/>
                    </a:cubicBezTo>
                    <a:cubicBezTo>
                      <a:pt x="1579" y="2707"/>
                      <a:pt x="1354" y="2080"/>
                      <a:pt x="1153" y="1554"/>
                    </a:cubicBezTo>
                    <a:cubicBezTo>
                      <a:pt x="1053" y="1354"/>
                      <a:pt x="852" y="1028"/>
                      <a:pt x="727" y="727"/>
                    </a:cubicBezTo>
                    <a:cubicBezTo>
                      <a:pt x="627" y="502"/>
                      <a:pt x="627" y="301"/>
                      <a:pt x="5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659;p42"/>
              <p:cNvSpPr/>
              <p:nvPr/>
            </p:nvSpPr>
            <p:spPr>
              <a:xfrm flipH="1">
                <a:off x="2052544" y="2731051"/>
                <a:ext cx="30660" cy="7682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3395" extrusionOk="0">
                    <a:moveTo>
                      <a:pt x="464" y="1"/>
                    </a:moveTo>
                    <a:cubicBezTo>
                      <a:pt x="283" y="1"/>
                      <a:pt x="101" y="107"/>
                      <a:pt x="101" y="320"/>
                    </a:cubicBezTo>
                    <a:cubicBezTo>
                      <a:pt x="1" y="947"/>
                      <a:pt x="101" y="1473"/>
                      <a:pt x="201" y="1999"/>
                    </a:cubicBezTo>
                    <a:cubicBezTo>
                      <a:pt x="302" y="2400"/>
                      <a:pt x="302" y="2927"/>
                      <a:pt x="728" y="3353"/>
                    </a:cubicBezTo>
                    <a:cubicBezTo>
                      <a:pt x="757" y="3382"/>
                      <a:pt x="795" y="3394"/>
                      <a:pt x="834" y="3394"/>
                    </a:cubicBezTo>
                    <a:cubicBezTo>
                      <a:pt x="928" y="3394"/>
                      <a:pt x="1028" y="3323"/>
                      <a:pt x="1028" y="3253"/>
                    </a:cubicBezTo>
                    <a:cubicBezTo>
                      <a:pt x="1354" y="2826"/>
                      <a:pt x="1254" y="2501"/>
                      <a:pt x="1129" y="1999"/>
                    </a:cubicBezTo>
                    <a:cubicBezTo>
                      <a:pt x="928" y="1473"/>
                      <a:pt x="828" y="947"/>
                      <a:pt x="828" y="320"/>
                    </a:cubicBezTo>
                    <a:cubicBezTo>
                      <a:pt x="828" y="107"/>
                      <a:pt x="646" y="1"/>
                      <a:pt x="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660;p42"/>
              <p:cNvSpPr/>
              <p:nvPr/>
            </p:nvSpPr>
            <p:spPr>
              <a:xfrm flipH="1">
                <a:off x="2331551" y="2685164"/>
                <a:ext cx="18736" cy="41589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838" extrusionOk="0">
                    <a:moveTo>
                      <a:pt x="668" y="1"/>
                    </a:moveTo>
                    <a:cubicBezTo>
                      <a:pt x="644" y="1"/>
                      <a:pt x="627" y="13"/>
                      <a:pt x="627" y="42"/>
                    </a:cubicBezTo>
                    <a:cubicBezTo>
                      <a:pt x="301" y="569"/>
                      <a:pt x="0" y="1195"/>
                      <a:pt x="201" y="1722"/>
                    </a:cubicBezTo>
                    <a:cubicBezTo>
                      <a:pt x="259" y="1779"/>
                      <a:pt x="358" y="1837"/>
                      <a:pt x="451" y="1837"/>
                    </a:cubicBezTo>
                    <a:cubicBezTo>
                      <a:pt x="520" y="1837"/>
                      <a:pt x="584" y="1806"/>
                      <a:pt x="627" y="1722"/>
                    </a:cubicBezTo>
                    <a:cubicBezTo>
                      <a:pt x="627" y="1195"/>
                      <a:pt x="627" y="669"/>
                      <a:pt x="827" y="143"/>
                    </a:cubicBezTo>
                    <a:cubicBezTo>
                      <a:pt x="827" y="72"/>
                      <a:pt x="727" y="1"/>
                      <a:pt x="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661;p42"/>
              <p:cNvSpPr/>
              <p:nvPr/>
            </p:nvSpPr>
            <p:spPr>
              <a:xfrm flipH="1">
                <a:off x="2248760" y="2983833"/>
                <a:ext cx="21564" cy="6580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908" extrusionOk="0">
                    <a:moveTo>
                      <a:pt x="426" y="0"/>
                    </a:moveTo>
                    <a:cubicBezTo>
                      <a:pt x="326" y="426"/>
                      <a:pt x="226" y="953"/>
                      <a:pt x="226" y="1354"/>
                    </a:cubicBezTo>
                    <a:cubicBezTo>
                      <a:pt x="125" y="1880"/>
                      <a:pt x="0" y="2306"/>
                      <a:pt x="326" y="2832"/>
                    </a:cubicBezTo>
                    <a:cubicBezTo>
                      <a:pt x="326" y="2883"/>
                      <a:pt x="401" y="2908"/>
                      <a:pt x="492" y="2908"/>
                    </a:cubicBezTo>
                    <a:cubicBezTo>
                      <a:pt x="583" y="2908"/>
                      <a:pt x="689" y="2883"/>
                      <a:pt x="752" y="2832"/>
                    </a:cubicBezTo>
                    <a:cubicBezTo>
                      <a:pt x="952" y="2306"/>
                      <a:pt x="852" y="1880"/>
                      <a:pt x="852" y="1354"/>
                    </a:cubicBezTo>
                    <a:cubicBezTo>
                      <a:pt x="752" y="953"/>
                      <a:pt x="752" y="426"/>
                      <a:pt x="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662;p42"/>
              <p:cNvSpPr/>
              <p:nvPr/>
            </p:nvSpPr>
            <p:spPr>
              <a:xfrm flipH="1">
                <a:off x="2435338" y="3210481"/>
                <a:ext cx="26112" cy="58402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581" extrusionOk="0">
                    <a:moveTo>
                      <a:pt x="481" y="1"/>
                    </a:moveTo>
                    <a:cubicBezTo>
                      <a:pt x="390" y="1"/>
                      <a:pt x="302" y="93"/>
                      <a:pt x="302" y="234"/>
                    </a:cubicBezTo>
                    <a:cubicBezTo>
                      <a:pt x="302" y="861"/>
                      <a:pt x="1" y="1888"/>
                      <a:pt x="527" y="2515"/>
                    </a:cubicBezTo>
                    <a:cubicBezTo>
                      <a:pt x="569" y="2556"/>
                      <a:pt x="645" y="2581"/>
                      <a:pt x="719" y="2581"/>
                    </a:cubicBezTo>
                    <a:cubicBezTo>
                      <a:pt x="825" y="2581"/>
                      <a:pt x="928" y="2532"/>
                      <a:pt x="928" y="2415"/>
                    </a:cubicBezTo>
                    <a:cubicBezTo>
                      <a:pt x="1154" y="1988"/>
                      <a:pt x="1054" y="1688"/>
                      <a:pt x="1054" y="1262"/>
                    </a:cubicBezTo>
                    <a:cubicBezTo>
                      <a:pt x="928" y="861"/>
                      <a:pt x="828" y="435"/>
                      <a:pt x="627" y="109"/>
                    </a:cubicBezTo>
                    <a:cubicBezTo>
                      <a:pt x="590" y="34"/>
                      <a:pt x="535" y="1"/>
                      <a:pt x="4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663;p42"/>
              <p:cNvSpPr/>
              <p:nvPr/>
            </p:nvSpPr>
            <p:spPr>
              <a:xfrm flipH="1">
                <a:off x="1882439" y="3067799"/>
                <a:ext cx="26090" cy="46364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049" extrusionOk="0">
                    <a:moveTo>
                      <a:pt x="468" y="1"/>
                    </a:moveTo>
                    <a:cubicBezTo>
                      <a:pt x="323" y="1"/>
                      <a:pt x="201" y="86"/>
                      <a:pt x="201" y="274"/>
                    </a:cubicBezTo>
                    <a:cubicBezTo>
                      <a:pt x="100" y="776"/>
                      <a:pt x="0" y="1528"/>
                      <a:pt x="426" y="1929"/>
                    </a:cubicBezTo>
                    <a:cubicBezTo>
                      <a:pt x="502" y="2014"/>
                      <a:pt x="578" y="2049"/>
                      <a:pt x="648" y="2049"/>
                    </a:cubicBezTo>
                    <a:cubicBezTo>
                      <a:pt x="764" y="2049"/>
                      <a:pt x="865" y="1953"/>
                      <a:pt x="927" y="1828"/>
                    </a:cubicBezTo>
                    <a:cubicBezTo>
                      <a:pt x="1153" y="1402"/>
                      <a:pt x="927" y="901"/>
                      <a:pt x="927" y="375"/>
                    </a:cubicBezTo>
                    <a:cubicBezTo>
                      <a:pt x="871" y="137"/>
                      <a:pt x="652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664;p42"/>
              <p:cNvSpPr/>
              <p:nvPr/>
            </p:nvSpPr>
            <p:spPr>
              <a:xfrm flipH="1">
                <a:off x="2005481" y="3507430"/>
                <a:ext cx="30660" cy="6322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794" extrusionOk="0">
                    <a:moveTo>
                      <a:pt x="195" y="1"/>
                    </a:moveTo>
                    <a:cubicBezTo>
                      <a:pt x="101" y="1"/>
                      <a:pt x="1" y="72"/>
                      <a:pt x="1" y="143"/>
                    </a:cubicBezTo>
                    <a:cubicBezTo>
                      <a:pt x="201" y="995"/>
                      <a:pt x="427" y="1822"/>
                      <a:pt x="628" y="2549"/>
                    </a:cubicBezTo>
                    <a:cubicBezTo>
                      <a:pt x="628" y="2712"/>
                      <a:pt x="734" y="2793"/>
                      <a:pt x="853" y="2793"/>
                    </a:cubicBezTo>
                    <a:cubicBezTo>
                      <a:pt x="972" y="2793"/>
                      <a:pt x="1104" y="2712"/>
                      <a:pt x="1154" y="2549"/>
                    </a:cubicBezTo>
                    <a:cubicBezTo>
                      <a:pt x="1354" y="1722"/>
                      <a:pt x="928" y="669"/>
                      <a:pt x="302" y="42"/>
                    </a:cubicBezTo>
                    <a:cubicBezTo>
                      <a:pt x="272" y="13"/>
                      <a:pt x="234" y="1"/>
                      <a:pt x="1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" name="Google Shape;6665;p42"/>
            <p:cNvSpPr/>
            <p:nvPr/>
          </p:nvSpPr>
          <p:spPr>
            <a:xfrm flipH="1">
              <a:off x="2548000" y="3333003"/>
              <a:ext cx="28850" cy="119500"/>
            </a:xfrm>
            <a:custGeom>
              <a:avLst/>
              <a:gdLst/>
              <a:ahLst/>
              <a:cxnLst/>
              <a:rect l="l" t="t" r="r" b="b"/>
              <a:pathLst>
                <a:path w="1154" h="4780" extrusionOk="0">
                  <a:moveTo>
                    <a:pt x="669" y="1"/>
                  </a:moveTo>
                  <a:cubicBezTo>
                    <a:pt x="605" y="1"/>
                    <a:pt x="527" y="68"/>
                    <a:pt x="527" y="127"/>
                  </a:cubicBezTo>
                  <a:cubicBezTo>
                    <a:pt x="326" y="954"/>
                    <a:pt x="226" y="1781"/>
                    <a:pt x="126" y="2633"/>
                  </a:cubicBezTo>
                  <a:cubicBezTo>
                    <a:pt x="126" y="3360"/>
                    <a:pt x="1" y="4288"/>
                    <a:pt x="627" y="4714"/>
                  </a:cubicBezTo>
                  <a:cubicBezTo>
                    <a:pt x="679" y="4755"/>
                    <a:pt x="744" y="4779"/>
                    <a:pt x="802" y="4779"/>
                  </a:cubicBezTo>
                  <a:cubicBezTo>
                    <a:pt x="884" y="4779"/>
                    <a:pt x="953" y="4731"/>
                    <a:pt x="953" y="4613"/>
                  </a:cubicBezTo>
                  <a:cubicBezTo>
                    <a:pt x="1154" y="3887"/>
                    <a:pt x="953" y="3160"/>
                    <a:pt x="853" y="2408"/>
                  </a:cubicBezTo>
                  <a:cubicBezTo>
                    <a:pt x="853" y="1581"/>
                    <a:pt x="953" y="854"/>
                    <a:pt x="753" y="127"/>
                  </a:cubicBezTo>
                  <a:cubicBezTo>
                    <a:pt x="753" y="34"/>
                    <a:pt x="714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666;p42"/>
            <p:cNvSpPr/>
            <p:nvPr/>
          </p:nvSpPr>
          <p:spPr>
            <a:xfrm flipH="1">
              <a:off x="2592875" y="3231778"/>
              <a:ext cx="18200" cy="30100"/>
            </a:xfrm>
            <a:custGeom>
              <a:avLst/>
              <a:gdLst/>
              <a:ahLst/>
              <a:cxnLst/>
              <a:rect l="l" t="t" r="r" b="b"/>
              <a:pathLst>
                <a:path w="728" h="1204" extrusionOk="0">
                  <a:moveTo>
                    <a:pt x="327" y="0"/>
                  </a:moveTo>
                  <a:cubicBezTo>
                    <a:pt x="258" y="0"/>
                    <a:pt x="201" y="25"/>
                    <a:pt x="201" y="76"/>
                  </a:cubicBezTo>
                  <a:cubicBezTo>
                    <a:pt x="101" y="276"/>
                    <a:pt x="101" y="401"/>
                    <a:pt x="1" y="602"/>
                  </a:cubicBezTo>
                  <a:cubicBezTo>
                    <a:pt x="1" y="802"/>
                    <a:pt x="1" y="903"/>
                    <a:pt x="101" y="1128"/>
                  </a:cubicBezTo>
                  <a:cubicBezTo>
                    <a:pt x="151" y="1178"/>
                    <a:pt x="258" y="1203"/>
                    <a:pt x="352" y="1203"/>
                  </a:cubicBezTo>
                  <a:cubicBezTo>
                    <a:pt x="446" y="1203"/>
                    <a:pt x="527" y="1178"/>
                    <a:pt x="527" y="1128"/>
                  </a:cubicBezTo>
                  <a:cubicBezTo>
                    <a:pt x="627" y="903"/>
                    <a:pt x="728" y="802"/>
                    <a:pt x="627" y="602"/>
                  </a:cubicBezTo>
                  <a:cubicBezTo>
                    <a:pt x="627" y="401"/>
                    <a:pt x="527" y="276"/>
                    <a:pt x="527" y="76"/>
                  </a:cubicBezTo>
                  <a:cubicBezTo>
                    <a:pt x="477" y="25"/>
                    <a:pt x="396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667;p42"/>
            <p:cNvSpPr/>
            <p:nvPr/>
          </p:nvSpPr>
          <p:spPr>
            <a:xfrm flipH="1">
              <a:off x="2658025" y="3009353"/>
              <a:ext cx="174850" cy="237475"/>
            </a:xfrm>
            <a:custGeom>
              <a:avLst/>
              <a:gdLst/>
              <a:ahLst/>
              <a:cxnLst/>
              <a:rect l="l" t="t" r="r" b="b"/>
              <a:pathLst>
                <a:path w="6994" h="9499" extrusionOk="0">
                  <a:moveTo>
                    <a:pt x="2933" y="0"/>
                  </a:moveTo>
                  <a:cubicBezTo>
                    <a:pt x="1981" y="1654"/>
                    <a:pt x="1053" y="2807"/>
                    <a:pt x="1" y="3534"/>
                  </a:cubicBezTo>
                  <a:cubicBezTo>
                    <a:pt x="1" y="3534"/>
                    <a:pt x="2181" y="5940"/>
                    <a:pt x="2181" y="9499"/>
                  </a:cubicBezTo>
                  <a:cubicBezTo>
                    <a:pt x="6567" y="6667"/>
                    <a:pt x="6993" y="3033"/>
                    <a:pt x="6993" y="3033"/>
                  </a:cubicBezTo>
                  <a:cubicBezTo>
                    <a:pt x="6567" y="1454"/>
                    <a:pt x="2933" y="0"/>
                    <a:pt x="2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668;p42"/>
            <p:cNvSpPr/>
            <p:nvPr/>
          </p:nvSpPr>
          <p:spPr>
            <a:xfrm flipH="1">
              <a:off x="2778325" y="3097678"/>
              <a:ext cx="78350" cy="164825"/>
            </a:xfrm>
            <a:custGeom>
              <a:avLst/>
              <a:gdLst/>
              <a:ahLst/>
              <a:cxnLst/>
              <a:rect l="l" t="t" r="r" b="b"/>
              <a:pathLst>
                <a:path w="3134" h="6593" extrusionOk="0">
                  <a:moveTo>
                    <a:pt x="953" y="1"/>
                  </a:moveTo>
                  <a:cubicBezTo>
                    <a:pt x="627" y="226"/>
                    <a:pt x="326" y="427"/>
                    <a:pt x="0" y="527"/>
                  </a:cubicBezTo>
                  <a:cubicBezTo>
                    <a:pt x="0" y="527"/>
                    <a:pt x="2106" y="4387"/>
                    <a:pt x="1780" y="6592"/>
                  </a:cubicBezTo>
                  <a:cubicBezTo>
                    <a:pt x="2106" y="6492"/>
                    <a:pt x="2406" y="6392"/>
                    <a:pt x="2632" y="6166"/>
                  </a:cubicBezTo>
                  <a:cubicBezTo>
                    <a:pt x="2832" y="6066"/>
                    <a:pt x="2933" y="5966"/>
                    <a:pt x="3133" y="5966"/>
                  </a:cubicBezTo>
                  <a:cubicBezTo>
                    <a:pt x="3133" y="2407"/>
                    <a:pt x="953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669;p42"/>
            <p:cNvSpPr/>
            <p:nvPr/>
          </p:nvSpPr>
          <p:spPr>
            <a:xfrm flipH="1">
              <a:off x="2804025" y="3110853"/>
              <a:ext cx="162300" cy="172325"/>
            </a:xfrm>
            <a:custGeom>
              <a:avLst/>
              <a:gdLst/>
              <a:ahLst/>
              <a:cxnLst/>
              <a:rect l="l" t="t" r="r" b="b"/>
              <a:pathLst>
                <a:path w="6492" h="6893" extrusionOk="0">
                  <a:moveTo>
                    <a:pt x="4386" y="0"/>
                  </a:moveTo>
                  <a:cubicBezTo>
                    <a:pt x="3033" y="727"/>
                    <a:pt x="1579" y="953"/>
                    <a:pt x="0" y="953"/>
                  </a:cubicBezTo>
                  <a:cubicBezTo>
                    <a:pt x="126" y="1153"/>
                    <a:pt x="1679" y="4186"/>
                    <a:pt x="953" y="6892"/>
                  </a:cubicBezTo>
                  <a:cubicBezTo>
                    <a:pt x="2732" y="6892"/>
                    <a:pt x="4512" y="6792"/>
                    <a:pt x="6166" y="6065"/>
                  </a:cubicBezTo>
                  <a:cubicBezTo>
                    <a:pt x="6492" y="3860"/>
                    <a:pt x="4386" y="0"/>
                    <a:pt x="4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670;p42"/>
            <p:cNvSpPr/>
            <p:nvPr/>
          </p:nvSpPr>
          <p:spPr>
            <a:xfrm flipH="1">
              <a:off x="2924325" y="3134653"/>
              <a:ext cx="177350" cy="148525"/>
            </a:xfrm>
            <a:custGeom>
              <a:avLst/>
              <a:gdLst/>
              <a:ahLst/>
              <a:cxnLst/>
              <a:rect l="l" t="t" r="r" b="b"/>
              <a:pathLst>
                <a:path w="7094" h="5941" extrusionOk="0">
                  <a:moveTo>
                    <a:pt x="5414" y="1"/>
                  </a:moveTo>
                  <a:cubicBezTo>
                    <a:pt x="5017" y="23"/>
                    <a:pt x="4613" y="31"/>
                    <a:pt x="4205" y="31"/>
                  </a:cubicBezTo>
                  <a:cubicBezTo>
                    <a:pt x="3478" y="31"/>
                    <a:pt x="2739" y="7"/>
                    <a:pt x="2002" y="7"/>
                  </a:cubicBezTo>
                  <a:cubicBezTo>
                    <a:pt x="1329" y="7"/>
                    <a:pt x="658" y="27"/>
                    <a:pt x="1" y="101"/>
                  </a:cubicBezTo>
                  <a:cubicBezTo>
                    <a:pt x="1" y="101"/>
                    <a:pt x="2181" y="2507"/>
                    <a:pt x="2281" y="5940"/>
                  </a:cubicBezTo>
                  <a:cubicBezTo>
                    <a:pt x="2741" y="5907"/>
                    <a:pt x="3198" y="5896"/>
                    <a:pt x="3652" y="5896"/>
                  </a:cubicBezTo>
                  <a:cubicBezTo>
                    <a:pt x="4562" y="5896"/>
                    <a:pt x="5464" y="5940"/>
                    <a:pt x="6367" y="5940"/>
                  </a:cubicBezTo>
                  <a:cubicBezTo>
                    <a:pt x="7093" y="3234"/>
                    <a:pt x="5540" y="201"/>
                    <a:pt x="5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671;p42"/>
            <p:cNvSpPr/>
            <p:nvPr/>
          </p:nvSpPr>
          <p:spPr>
            <a:xfrm flipH="1">
              <a:off x="3044625" y="3137153"/>
              <a:ext cx="203650" cy="188000"/>
            </a:xfrm>
            <a:custGeom>
              <a:avLst/>
              <a:gdLst/>
              <a:ahLst/>
              <a:cxnLst/>
              <a:rect l="l" t="t" r="r" b="b"/>
              <a:pathLst>
                <a:path w="8146" h="7520" extrusionOk="0">
                  <a:moveTo>
                    <a:pt x="5865" y="1"/>
                  </a:moveTo>
                  <a:cubicBezTo>
                    <a:pt x="5439" y="101"/>
                    <a:pt x="5013" y="101"/>
                    <a:pt x="4612" y="201"/>
                  </a:cubicBezTo>
                  <a:cubicBezTo>
                    <a:pt x="2506" y="728"/>
                    <a:pt x="952" y="1680"/>
                    <a:pt x="0" y="2607"/>
                  </a:cubicBezTo>
                  <a:cubicBezTo>
                    <a:pt x="0" y="2607"/>
                    <a:pt x="2506" y="4813"/>
                    <a:pt x="3358" y="7520"/>
                  </a:cubicBezTo>
                  <a:cubicBezTo>
                    <a:pt x="3559" y="7319"/>
                    <a:pt x="3759" y="7094"/>
                    <a:pt x="4085" y="6993"/>
                  </a:cubicBezTo>
                  <a:cubicBezTo>
                    <a:pt x="5338" y="6166"/>
                    <a:pt x="6792" y="5941"/>
                    <a:pt x="8145" y="5840"/>
                  </a:cubicBezTo>
                  <a:cubicBezTo>
                    <a:pt x="8045" y="2407"/>
                    <a:pt x="5865" y="1"/>
                    <a:pt x="5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6672;p42"/>
            <p:cNvSpPr/>
            <p:nvPr/>
          </p:nvSpPr>
          <p:spPr>
            <a:xfrm flipH="1">
              <a:off x="3164300" y="3202328"/>
              <a:ext cx="112175" cy="141000"/>
            </a:xfrm>
            <a:custGeom>
              <a:avLst/>
              <a:gdLst/>
              <a:ahLst/>
              <a:cxnLst/>
              <a:rect l="l" t="t" r="r" b="b"/>
              <a:pathLst>
                <a:path w="4487" h="5640" extrusionOk="0">
                  <a:moveTo>
                    <a:pt x="1128" y="0"/>
                  </a:moveTo>
                  <a:cubicBezTo>
                    <a:pt x="627" y="426"/>
                    <a:pt x="301" y="827"/>
                    <a:pt x="0" y="1254"/>
                  </a:cubicBezTo>
                  <a:cubicBezTo>
                    <a:pt x="0" y="1254"/>
                    <a:pt x="2707" y="3334"/>
                    <a:pt x="3534" y="5640"/>
                  </a:cubicBezTo>
                  <a:cubicBezTo>
                    <a:pt x="3860" y="5339"/>
                    <a:pt x="4161" y="5113"/>
                    <a:pt x="4486" y="4913"/>
                  </a:cubicBezTo>
                  <a:cubicBezTo>
                    <a:pt x="3634" y="2206"/>
                    <a:pt x="1128" y="0"/>
                    <a:pt x="1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673;p42"/>
            <p:cNvSpPr/>
            <p:nvPr/>
          </p:nvSpPr>
          <p:spPr>
            <a:xfrm flipH="1">
              <a:off x="3188100" y="3233653"/>
              <a:ext cx="141025" cy="237500"/>
            </a:xfrm>
            <a:custGeom>
              <a:avLst/>
              <a:gdLst/>
              <a:ahLst/>
              <a:cxnLst/>
              <a:rect l="l" t="t" r="r" b="b"/>
              <a:pathLst>
                <a:path w="5641" h="9500" extrusionOk="0">
                  <a:moveTo>
                    <a:pt x="2106" y="1"/>
                  </a:moveTo>
                  <a:cubicBezTo>
                    <a:pt x="1480" y="828"/>
                    <a:pt x="1254" y="1579"/>
                    <a:pt x="1254" y="1579"/>
                  </a:cubicBezTo>
                  <a:cubicBezTo>
                    <a:pt x="953" y="3033"/>
                    <a:pt x="627" y="3860"/>
                    <a:pt x="627" y="3860"/>
                  </a:cubicBezTo>
                  <a:cubicBezTo>
                    <a:pt x="527" y="4387"/>
                    <a:pt x="226" y="4813"/>
                    <a:pt x="1" y="5214"/>
                  </a:cubicBezTo>
                  <a:cubicBezTo>
                    <a:pt x="953" y="5640"/>
                    <a:pt x="2106" y="7945"/>
                    <a:pt x="2607" y="9499"/>
                  </a:cubicBezTo>
                  <a:cubicBezTo>
                    <a:pt x="2607" y="9499"/>
                    <a:pt x="3460" y="6592"/>
                    <a:pt x="5640" y="4387"/>
                  </a:cubicBezTo>
                  <a:cubicBezTo>
                    <a:pt x="4813" y="2081"/>
                    <a:pt x="2106" y="1"/>
                    <a:pt x="2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674;p42"/>
            <p:cNvSpPr/>
            <p:nvPr/>
          </p:nvSpPr>
          <p:spPr>
            <a:xfrm flipH="1">
              <a:off x="3253275" y="3363978"/>
              <a:ext cx="117200" cy="188000"/>
            </a:xfrm>
            <a:custGeom>
              <a:avLst/>
              <a:gdLst/>
              <a:ahLst/>
              <a:cxnLst/>
              <a:rect l="l" t="t" r="r" b="b"/>
              <a:pathLst>
                <a:path w="4688" h="7520" extrusionOk="0">
                  <a:moveTo>
                    <a:pt x="1655" y="1"/>
                  </a:moveTo>
                  <a:cubicBezTo>
                    <a:pt x="1254" y="752"/>
                    <a:pt x="627" y="1479"/>
                    <a:pt x="1" y="2106"/>
                  </a:cubicBezTo>
                  <a:cubicBezTo>
                    <a:pt x="1" y="2106"/>
                    <a:pt x="2908" y="6266"/>
                    <a:pt x="3334" y="7519"/>
                  </a:cubicBezTo>
                  <a:cubicBezTo>
                    <a:pt x="3860" y="7018"/>
                    <a:pt x="4387" y="6492"/>
                    <a:pt x="4587" y="5966"/>
                  </a:cubicBezTo>
                  <a:cubicBezTo>
                    <a:pt x="4688" y="5765"/>
                    <a:pt x="4587" y="5138"/>
                    <a:pt x="4261" y="4286"/>
                  </a:cubicBezTo>
                  <a:cubicBezTo>
                    <a:pt x="3760" y="2732"/>
                    <a:pt x="2607" y="427"/>
                    <a:pt x="1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675;p42"/>
            <p:cNvSpPr/>
            <p:nvPr/>
          </p:nvSpPr>
          <p:spPr>
            <a:xfrm flipH="1">
              <a:off x="3362925" y="3471128"/>
              <a:ext cx="156675" cy="180475"/>
            </a:xfrm>
            <a:custGeom>
              <a:avLst/>
              <a:gdLst/>
              <a:ahLst/>
              <a:cxnLst/>
              <a:rect l="l" t="t" r="r" b="b"/>
              <a:pathLst>
                <a:path w="6267" h="7219" extrusionOk="0">
                  <a:moveTo>
                    <a:pt x="3033" y="0"/>
                  </a:moveTo>
                  <a:cubicBezTo>
                    <a:pt x="1981" y="627"/>
                    <a:pt x="953" y="1153"/>
                    <a:pt x="1" y="1579"/>
                  </a:cubicBezTo>
                  <a:cubicBezTo>
                    <a:pt x="1" y="1579"/>
                    <a:pt x="1881" y="6893"/>
                    <a:pt x="2307" y="7218"/>
                  </a:cubicBezTo>
                  <a:cubicBezTo>
                    <a:pt x="3459" y="6792"/>
                    <a:pt x="4587" y="6266"/>
                    <a:pt x="5640" y="5639"/>
                  </a:cubicBezTo>
                  <a:cubicBezTo>
                    <a:pt x="5840" y="5539"/>
                    <a:pt x="6066" y="5439"/>
                    <a:pt x="6267" y="5339"/>
                  </a:cubicBezTo>
                  <a:cubicBezTo>
                    <a:pt x="5840" y="5013"/>
                    <a:pt x="3033" y="0"/>
                    <a:pt x="3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676;p42"/>
            <p:cNvSpPr/>
            <p:nvPr/>
          </p:nvSpPr>
          <p:spPr>
            <a:xfrm flipH="1">
              <a:off x="3461925" y="3510603"/>
              <a:ext cx="143500" cy="166675"/>
            </a:xfrm>
            <a:custGeom>
              <a:avLst/>
              <a:gdLst/>
              <a:ahLst/>
              <a:cxnLst/>
              <a:rect l="l" t="t" r="r" b="b"/>
              <a:pathLst>
                <a:path w="5740" h="6667" extrusionOk="0">
                  <a:moveTo>
                    <a:pt x="3434" y="0"/>
                  </a:moveTo>
                  <a:cubicBezTo>
                    <a:pt x="2080" y="527"/>
                    <a:pt x="928" y="827"/>
                    <a:pt x="0" y="1028"/>
                  </a:cubicBezTo>
                  <a:cubicBezTo>
                    <a:pt x="0" y="1028"/>
                    <a:pt x="1980" y="6366"/>
                    <a:pt x="2607" y="6667"/>
                  </a:cubicBezTo>
                  <a:cubicBezTo>
                    <a:pt x="2807" y="6667"/>
                    <a:pt x="3133" y="6567"/>
                    <a:pt x="3434" y="6567"/>
                  </a:cubicBezTo>
                  <a:cubicBezTo>
                    <a:pt x="4060" y="6366"/>
                    <a:pt x="4887" y="6040"/>
                    <a:pt x="5740" y="5639"/>
                  </a:cubicBezTo>
                  <a:cubicBezTo>
                    <a:pt x="5314" y="5314"/>
                    <a:pt x="3434" y="0"/>
                    <a:pt x="3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677;p42"/>
            <p:cNvSpPr/>
            <p:nvPr/>
          </p:nvSpPr>
          <p:spPr>
            <a:xfrm flipH="1">
              <a:off x="3287100" y="3416603"/>
              <a:ext cx="156675" cy="188000"/>
            </a:xfrm>
            <a:custGeom>
              <a:avLst/>
              <a:gdLst/>
              <a:ahLst/>
              <a:cxnLst/>
              <a:rect l="l" t="t" r="r" b="b"/>
              <a:pathLst>
                <a:path w="6267" h="7520" extrusionOk="0">
                  <a:moveTo>
                    <a:pt x="2933" y="1"/>
                  </a:moveTo>
                  <a:cubicBezTo>
                    <a:pt x="2081" y="828"/>
                    <a:pt x="1053" y="1555"/>
                    <a:pt x="0" y="2181"/>
                  </a:cubicBezTo>
                  <a:cubicBezTo>
                    <a:pt x="0" y="2181"/>
                    <a:pt x="2807" y="7194"/>
                    <a:pt x="3234" y="7520"/>
                  </a:cubicBezTo>
                  <a:cubicBezTo>
                    <a:pt x="4386" y="6793"/>
                    <a:pt x="5439" y="6041"/>
                    <a:pt x="6266" y="5414"/>
                  </a:cubicBezTo>
                  <a:cubicBezTo>
                    <a:pt x="5840" y="4161"/>
                    <a:pt x="2933" y="1"/>
                    <a:pt x="2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678;p42"/>
            <p:cNvSpPr/>
            <p:nvPr/>
          </p:nvSpPr>
          <p:spPr>
            <a:xfrm flipH="1">
              <a:off x="3540250" y="3536278"/>
              <a:ext cx="127850" cy="146650"/>
            </a:xfrm>
            <a:custGeom>
              <a:avLst/>
              <a:gdLst/>
              <a:ahLst/>
              <a:cxnLst/>
              <a:rect l="l" t="t" r="r" b="b"/>
              <a:pathLst>
                <a:path w="5114" h="5866" extrusionOk="0">
                  <a:moveTo>
                    <a:pt x="2507" y="1"/>
                  </a:moveTo>
                  <a:cubicBezTo>
                    <a:pt x="1789" y="246"/>
                    <a:pt x="1143" y="364"/>
                    <a:pt x="728" y="364"/>
                  </a:cubicBezTo>
                  <a:cubicBezTo>
                    <a:pt x="593" y="364"/>
                    <a:pt x="482" y="351"/>
                    <a:pt x="402" y="327"/>
                  </a:cubicBezTo>
                  <a:lnTo>
                    <a:pt x="1" y="327"/>
                  </a:lnTo>
                  <a:cubicBezTo>
                    <a:pt x="1" y="327"/>
                    <a:pt x="1555" y="5439"/>
                    <a:pt x="3334" y="5866"/>
                  </a:cubicBezTo>
                  <a:cubicBezTo>
                    <a:pt x="3760" y="5866"/>
                    <a:pt x="4387" y="5866"/>
                    <a:pt x="5114" y="5640"/>
                  </a:cubicBezTo>
                  <a:cubicBezTo>
                    <a:pt x="4487" y="5339"/>
                    <a:pt x="2507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679;p42"/>
            <p:cNvSpPr/>
            <p:nvPr/>
          </p:nvSpPr>
          <p:spPr>
            <a:xfrm flipH="1">
              <a:off x="2380400" y="3551953"/>
              <a:ext cx="105350" cy="148450"/>
            </a:xfrm>
            <a:custGeom>
              <a:avLst/>
              <a:gdLst/>
              <a:ahLst/>
              <a:cxnLst/>
              <a:rect l="l" t="t" r="r" b="b"/>
              <a:pathLst>
                <a:path w="4214" h="5938" extrusionOk="0">
                  <a:moveTo>
                    <a:pt x="0" y="0"/>
                  </a:moveTo>
                  <a:cubicBezTo>
                    <a:pt x="1153" y="1579"/>
                    <a:pt x="1780" y="3133"/>
                    <a:pt x="2081" y="4612"/>
                  </a:cubicBezTo>
                  <a:cubicBezTo>
                    <a:pt x="2081" y="4612"/>
                    <a:pt x="3247" y="5938"/>
                    <a:pt x="3845" y="5938"/>
                  </a:cubicBezTo>
                  <a:cubicBezTo>
                    <a:pt x="4069" y="5938"/>
                    <a:pt x="4213" y="5751"/>
                    <a:pt x="4186" y="5239"/>
                  </a:cubicBezTo>
                  <a:cubicBezTo>
                    <a:pt x="3860" y="18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57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680;p42"/>
            <p:cNvSpPr/>
            <p:nvPr/>
          </p:nvSpPr>
          <p:spPr>
            <a:xfrm flipH="1">
              <a:off x="2629200" y="4538803"/>
              <a:ext cx="86000" cy="56550"/>
            </a:xfrm>
            <a:custGeom>
              <a:avLst/>
              <a:gdLst/>
              <a:ahLst/>
              <a:cxnLst/>
              <a:rect l="l" t="t" r="r" b="b"/>
              <a:pathLst>
                <a:path w="3440" h="2262" extrusionOk="0">
                  <a:moveTo>
                    <a:pt x="406" y="0"/>
                  </a:moveTo>
                  <a:cubicBezTo>
                    <a:pt x="206" y="627"/>
                    <a:pt x="106" y="1253"/>
                    <a:pt x="106" y="1479"/>
                  </a:cubicBezTo>
                  <a:cubicBezTo>
                    <a:pt x="0" y="2065"/>
                    <a:pt x="426" y="2262"/>
                    <a:pt x="930" y="2262"/>
                  </a:cubicBezTo>
                  <a:cubicBezTo>
                    <a:pt x="1504" y="2262"/>
                    <a:pt x="2179" y="2007"/>
                    <a:pt x="2286" y="1780"/>
                  </a:cubicBezTo>
                  <a:cubicBezTo>
                    <a:pt x="2712" y="1253"/>
                    <a:pt x="3013" y="627"/>
                    <a:pt x="3439" y="0"/>
                  </a:cubicBezTo>
                  <a:lnTo>
                    <a:pt x="3439" y="0"/>
                  </a:lnTo>
                  <a:cubicBezTo>
                    <a:pt x="3055" y="42"/>
                    <a:pt x="2590" y="56"/>
                    <a:pt x="2140" y="56"/>
                  </a:cubicBezTo>
                  <a:cubicBezTo>
                    <a:pt x="1242" y="56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681;p42"/>
            <p:cNvSpPr/>
            <p:nvPr/>
          </p:nvSpPr>
          <p:spPr>
            <a:xfrm flipH="1">
              <a:off x="2809675" y="4528778"/>
              <a:ext cx="59550" cy="56875"/>
            </a:xfrm>
            <a:custGeom>
              <a:avLst/>
              <a:gdLst/>
              <a:ahLst/>
              <a:cxnLst/>
              <a:rect l="l" t="t" r="r" b="b"/>
              <a:pathLst>
                <a:path w="2382" h="2275" extrusionOk="0">
                  <a:moveTo>
                    <a:pt x="101" y="0"/>
                  </a:moveTo>
                  <a:cubicBezTo>
                    <a:pt x="1" y="1028"/>
                    <a:pt x="1" y="1780"/>
                    <a:pt x="101" y="1880"/>
                  </a:cubicBezTo>
                  <a:cubicBezTo>
                    <a:pt x="302" y="2143"/>
                    <a:pt x="715" y="2275"/>
                    <a:pt x="1094" y="2275"/>
                  </a:cubicBezTo>
                  <a:cubicBezTo>
                    <a:pt x="1473" y="2275"/>
                    <a:pt x="1818" y="2143"/>
                    <a:pt x="1881" y="1880"/>
                  </a:cubicBezTo>
                  <a:cubicBezTo>
                    <a:pt x="1881" y="1780"/>
                    <a:pt x="2081" y="1153"/>
                    <a:pt x="2382" y="301"/>
                  </a:cubicBezTo>
                  <a:lnTo>
                    <a:pt x="2382" y="301"/>
                  </a:lnTo>
                  <a:cubicBezTo>
                    <a:pt x="2271" y="341"/>
                    <a:pt x="2129" y="357"/>
                    <a:pt x="1969" y="357"/>
                  </a:cubicBezTo>
                  <a:cubicBezTo>
                    <a:pt x="1223" y="357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682;p42"/>
            <p:cNvSpPr/>
            <p:nvPr/>
          </p:nvSpPr>
          <p:spPr>
            <a:xfrm flipH="1">
              <a:off x="3480100" y="4510603"/>
              <a:ext cx="78350" cy="55500"/>
            </a:xfrm>
            <a:custGeom>
              <a:avLst/>
              <a:gdLst/>
              <a:ahLst/>
              <a:cxnLst/>
              <a:rect l="l" t="t" r="r" b="b"/>
              <a:pathLst>
                <a:path w="3134" h="2220" extrusionOk="0">
                  <a:moveTo>
                    <a:pt x="3134" y="0"/>
                  </a:moveTo>
                  <a:lnTo>
                    <a:pt x="3134" y="0"/>
                  </a:lnTo>
                  <a:cubicBezTo>
                    <a:pt x="2622" y="181"/>
                    <a:pt x="1859" y="217"/>
                    <a:pt x="1237" y="217"/>
                  </a:cubicBezTo>
                  <a:cubicBezTo>
                    <a:pt x="823" y="217"/>
                    <a:pt x="472" y="201"/>
                    <a:pt x="302" y="201"/>
                  </a:cubicBezTo>
                  <a:cubicBezTo>
                    <a:pt x="101" y="1028"/>
                    <a:pt x="1" y="1655"/>
                    <a:pt x="1" y="1880"/>
                  </a:cubicBezTo>
                  <a:cubicBezTo>
                    <a:pt x="96" y="2117"/>
                    <a:pt x="565" y="2220"/>
                    <a:pt x="1066" y="2220"/>
                  </a:cubicBezTo>
                  <a:cubicBezTo>
                    <a:pt x="1625" y="2220"/>
                    <a:pt x="2223" y="2092"/>
                    <a:pt x="2382" y="1880"/>
                  </a:cubicBezTo>
                  <a:cubicBezTo>
                    <a:pt x="2507" y="1755"/>
                    <a:pt x="2708" y="1028"/>
                    <a:pt x="3134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683;p42"/>
            <p:cNvSpPr/>
            <p:nvPr/>
          </p:nvSpPr>
          <p:spPr>
            <a:xfrm flipH="1">
              <a:off x="3367950" y="4528778"/>
              <a:ext cx="78325" cy="55750"/>
            </a:xfrm>
            <a:custGeom>
              <a:avLst/>
              <a:gdLst/>
              <a:ahLst/>
              <a:cxnLst/>
              <a:rect l="l" t="t" r="r" b="b"/>
              <a:pathLst>
                <a:path w="3133" h="2230" extrusionOk="0">
                  <a:moveTo>
                    <a:pt x="3133" y="0"/>
                  </a:moveTo>
                  <a:lnTo>
                    <a:pt x="3133" y="0"/>
                  </a:lnTo>
                  <a:cubicBezTo>
                    <a:pt x="2752" y="235"/>
                    <a:pt x="2126" y="301"/>
                    <a:pt x="1550" y="301"/>
                  </a:cubicBezTo>
                  <a:cubicBezTo>
                    <a:pt x="837" y="301"/>
                    <a:pt x="201" y="201"/>
                    <a:pt x="201" y="201"/>
                  </a:cubicBezTo>
                  <a:cubicBezTo>
                    <a:pt x="100" y="1153"/>
                    <a:pt x="0" y="1780"/>
                    <a:pt x="100" y="1880"/>
                  </a:cubicBezTo>
                  <a:cubicBezTo>
                    <a:pt x="194" y="2126"/>
                    <a:pt x="653" y="2229"/>
                    <a:pt x="1150" y="2229"/>
                  </a:cubicBezTo>
                  <a:cubicBezTo>
                    <a:pt x="1717" y="2229"/>
                    <a:pt x="2333" y="2094"/>
                    <a:pt x="2506" y="1880"/>
                  </a:cubicBezTo>
                  <a:cubicBezTo>
                    <a:pt x="2607" y="1780"/>
                    <a:pt x="2807" y="1153"/>
                    <a:pt x="3133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684;p42"/>
            <p:cNvSpPr/>
            <p:nvPr/>
          </p:nvSpPr>
          <p:spPr>
            <a:xfrm flipH="1">
              <a:off x="2694375" y="4079528"/>
              <a:ext cx="245650" cy="458200"/>
            </a:xfrm>
            <a:custGeom>
              <a:avLst/>
              <a:gdLst/>
              <a:ahLst/>
              <a:cxnLst/>
              <a:rect l="l" t="t" r="r" b="b"/>
              <a:pathLst>
                <a:path w="9826" h="18328" extrusionOk="0">
                  <a:moveTo>
                    <a:pt x="6267" y="0"/>
                  </a:moveTo>
                  <a:cubicBezTo>
                    <a:pt x="3961" y="627"/>
                    <a:pt x="1881" y="1053"/>
                    <a:pt x="1" y="1153"/>
                  </a:cubicBezTo>
                  <a:cubicBezTo>
                    <a:pt x="1" y="1153"/>
                    <a:pt x="1054" y="4587"/>
                    <a:pt x="3861" y="8246"/>
                  </a:cubicBezTo>
                  <a:cubicBezTo>
                    <a:pt x="4487" y="8873"/>
                    <a:pt x="3334" y="14837"/>
                    <a:pt x="2933" y="17970"/>
                  </a:cubicBezTo>
                  <a:cubicBezTo>
                    <a:pt x="2933" y="17970"/>
                    <a:pt x="4055" y="18327"/>
                    <a:pt x="4801" y="18327"/>
                  </a:cubicBezTo>
                  <a:cubicBezTo>
                    <a:pt x="4961" y="18327"/>
                    <a:pt x="5103" y="18311"/>
                    <a:pt x="5214" y="18271"/>
                  </a:cubicBezTo>
                  <a:cubicBezTo>
                    <a:pt x="6066" y="15765"/>
                    <a:pt x="7720" y="11078"/>
                    <a:pt x="8472" y="9299"/>
                  </a:cubicBezTo>
                  <a:cubicBezTo>
                    <a:pt x="9725" y="6266"/>
                    <a:pt x="9826" y="4913"/>
                    <a:pt x="8973" y="3459"/>
                  </a:cubicBezTo>
                  <a:cubicBezTo>
                    <a:pt x="8046" y="2406"/>
                    <a:pt x="6993" y="1253"/>
                    <a:pt x="6267" y="0"/>
                  </a:cubicBezTo>
                  <a:close/>
                </a:path>
              </a:pathLst>
            </a:custGeom>
            <a:solidFill>
              <a:srgbClr val="E2A0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685;p42"/>
            <p:cNvSpPr/>
            <p:nvPr/>
          </p:nvSpPr>
          <p:spPr>
            <a:xfrm flipH="1">
              <a:off x="3412425" y="3842053"/>
              <a:ext cx="138500" cy="674000"/>
            </a:xfrm>
            <a:custGeom>
              <a:avLst/>
              <a:gdLst/>
              <a:ahLst/>
              <a:cxnLst/>
              <a:rect l="l" t="t" r="r" b="b"/>
              <a:pathLst>
                <a:path w="5540" h="26960" extrusionOk="0">
                  <a:moveTo>
                    <a:pt x="2607" y="0"/>
                  </a:moveTo>
                  <a:cubicBezTo>
                    <a:pt x="2607" y="1"/>
                    <a:pt x="3033" y="6467"/>
                    <a:pt x="2081" y="16291"/>
                  </a:cubicBezTo>
                  <a:cubicBezTo>
                    <a:pt x="1680" y="20151"/>
                    <a:pt x="527" y="24537"/>
                    <a:pt x="1" y="26943"/>
                  </a:cubicBezTo>
                  <a:cubicBezTo>
                    <a:pt x="171" y="26943"/>
                    <a:pt x="522" y="26959"/>
                    <a:pt x="936" y="26959"/>
                  </a:cubicBezTo>
                  <a:cubicBezTo>
                    <a:pt x="1558" y="26959"/>
                    <a:pt x="2321" y="26923"/>
                    <a:pt x="2833" y="26742"/>
                  </a:cubicBezTo>
                  <a:cubicBezTo>
                    <a:pt x="3459" y="24637"/>
                    <a:pt x="4487" y="20978"/>
                    <a:pt x="5540" y="17745"/>
                  </a:cubicBezTo>
                  <a:lnTo>
                    <a:pt x="5540" y="17118"/>
                  </a:lnTo>
                  <a:cubicBezTo>
                    <a:pt x="5540" y="9073"/>
                    <a:pt x="4913" y="3760"/>
                    <a:pt x="4913" y="3760"/>
                  </a:cubicBezTo>
                  <a:cubicBezTo>
                    <a:pt x="3860" y="2808"/>
                    <a:pt x="3134" y="1454"/>
                    <a:pt x="2607" y="0"/>
                  </a:cubicBezTo>
                  <a:close/>
                </a:path>
              </a:pathLst>
            </a:custGeom>
            <a:solidFill>
              <a:srgbClr val="E2A0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686;p42"/>
            <p:cNvSpPr/>
            <p:nvPr/>
          </p:nvSpPr>
          <p:spPr>
            <a:xfrm flipH="1">
              <a:off x="2436225" y="3612103"/>
              <a:ext cx="1083375" cy="928100"/>
            </a:xfrm>
            <a:custGeom>
              <a:avLst/>
              <a:gdLst/>
              <a:ahLst/>
              <a:cxnLst/>
              <a:rect l="l" t="t" r="r" b="b"/>
              <a:pathLst>
                <a:path w="43335" h="37124" extrusionOk="0">
                  <a:moveTo>
                    <a:pt x="5640" y="0"/>
                  </a:moveTo>
                  <a:cubicBezTo>
                    <a:pt x="4587" y="627"/>
                    <a:pt x="3459" y="1153"/>
                    <a:pt x="2307" y="1579"/>
                  </a:cubicBezTo>
                  <a:cubicBezTo>
                    <a:pt x="1454" y="1980"/>
                    <a:pt x="627" y="2306"/>
                    <a:pt x="1" y="2507"/>
                  </a:cubicBezTo>
                  <a:cubicBezTo>
                    <a:pt x="1" y="2507"/>
                    <a:pt x="201" y="6066"/>
                    <a:pt x="1354" y="9198"/>
                  </a:cubicBezTo>
                  <a:cubicBezTo>
                    <a:pt x="1881" y="10652"/>
                    <a:pt x="2607" y="12006"/>
                    <a:pt x="3660" y="12958"/>
                  </a:cubicBezTo>
                  <a:cubicBezTo>
                    <a:pt x="3660" y="12958"/>
                    <a:pt x="4287" y="18271"/>
                    <a:pt x="4287" y="26316"/>
                  </a:cubicBezTo>
                  <a:lnTo>
                    <a:pt x="4287" y="26943"/>
                  </a:lnTo>
                  <a:cubicBezTo>
                    <a:pt x="4186" y="30602"/>
                    <a:pt x="3459" y="34687"/>
                    <a:pt x="3134" y="36868"/>
                  </a:cubicBezTo>
                  <a:cubicBezTo>
                    <a:pt x="3134" y="36868"/>
                    <a:pt x="3770" y="36968"/>
                    <a:pt x="4483" y="36968"/>
                  </a:cubicBezTo>
                  <a:cubicBezTo>
                    <a:pt x="5059" y="36968"/>
                    <a:pt x="5685" y="36902"/>
                    <a:pt x="6066" y="36667"/>
                  </a:cubicBezTo>
                  <a:cubicBezTo>
                    <a:pt x="7419" y="32582"/>
                    <a:pt x="10226" y="22883"/>
                    <a:pt x="10853" y="20677"/>
                  </a:cubicBezTo>
                  <a:cubicBezTo>
                    <a:pt x="10978" y="20051"/>
                    <a:pt x="11079" y="19324"/>
                    <a:pt x="11179" y="18697"/>
                  </a:cubicBezTo>
                  <a:cubicBezTo>
                    <a:pt x="11179" y="18697"/>
                    <a:pt x="14112" y="20052"/>
                    <a:pt x="19495" y="20052"/>
                  </a:cubicBezTo>
                  <a:cubicBezTo>
                    <a:pt x="20619" y="20052"/>
                    <a:pt x="21850" y="19993"/>
                    <a:pt x="23184" y="19850"/>
                  </a:cubicBezTo>
                  <a:cubicBezTo>
                    <a:pt x="25064" y="19750"/>
                    <a:pt x="27144" y="19324"/>
                    <a:pt x="29450" y="18697"/>
                  </a:cubicBezTo>
                  <a:cubicBezTo>
                    <a:pt x="30176" y="19950"/>
                    <a:pt x="31229" y="21103"/>
                    <a:pt x="32156" y="22156"/>
                  </a:cubicBezTo>
                  <a:cubicBezTo>
                    <a:pt x="33936" y="23910"/>
                    <a:pt x="35715" y="25163"/>
                    <a:pt x="35715" y="25915"/>
                  </a:cubicBezTo>
                  <a:cubicBezTo>
                    <a:pt x="35816" y="27043"/>
                    <a:pt x="33535" y="33735"/>
                    <a:pt x="32582" y="37068"/>
                  </a:cubicBezTo>
                  <a:cubicBezTo>
                    <a:pt x="32582" y="37068"/>
                    <a:pt x="33418" y="37124"/>
                    <a:pt x="34316" y="37124"/>
                  </a:cubicBezTo>
                  <a:cubicBezTo>
                    <a:pt x="34766" y="37124"/>
                    <a:pt x="35231" y="37110"/>
                    <a:pt x="35615" y="37068"/>
                  </a:cubicBezTo>
                  <a:cubicBezTo>
                    <a:pt x="38322" y="32482"/>
                    <a:pt x="41981" y="24863"/>
                    <a:pt x="42081" y="23710"/>
                  </a:cubicBezTo>
                  <a:cubicBezTo>
                    <a:pt x="42307" y="22031"/>
                    <a:pt x="40628" y="20051"/>
                    <a:pt x="39274" y="17143"/>
                  </a:cubicBezTo>
                  <a:cubicBezTo>
                    <a:pt x="38222" y="15264"/>
                    <a:pt x="42407" y="11279"/>
                    <a:pt x="43334" y="6066"/>
                  </a:cubicBezTo>
                  <a:cubicBezTo>
                    <a:pt x="42408" y="4212"/>
                    <a:pt x="39538" y="2505"/>
                    <a:pt x="34920" y="2505"/>
                  </a:cubicBezTo>
                  <a:cubicBezTo>
                    <a:pt x="33793" y="2505"/>
                    <a:pt x="32562" y="2606"/>
                    <a:pt x="31229" y="2833"/>
                  </a:cubicBezTo>
                  <a:cubicBezTo>
                    <a:pt x="25690" y="3760"/>
                    <a:pt x="20252" y="8472"/>
                    <a:pt x="13259" y="8672"/>
                  </a:cubicBezTo>
                  <a:cubicBezTo>
                    <a:pt x="13181" y="8674"/>
                    <a:pt x="13104" y="8676"/>
                    <a:pt x="13027" y="8676"/>
                  </a:cubicBezTo>
                  <a:cubicBezTo>
                    <a:pt x="6253" y="8676"/>
                    <a:pt x="5640" y="0"/>
                    <a:pt x="5640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687;p42"/>
            <p:cNvSpPr/>
            <p:nvPr/>
          </p:nvSpPr>
          <p:spPr>
            <a:xfrm flipH="1">
              <a:off x="3287100" y="3044553"/>
              <a:ext cx="647275" cy="500825"/>
            </a:xfrm>
            <a:custGeom>
              <a:avLst/>
              <a:gdLst/>
              <a:ahLst/>
              <a:cxnLst/>
              <a:rect l="l" t="t" r="r" b="b"/>
              <a:pathLst>
                <a:path w="25891" h="20033" extrusionOk="0">
                  <a:moveTo>
                    <a:pt x="20322" y="0"/>
                  </a:moveTo>
                  <a:cubicBezTo>
                    <a:pt x="19255" y="0"/>
                    <a:pt x="18007" y="180"/>
                    <a:pt x="16592" y="672"/>
                  </a:cubicBezTo>
                  <a:cubicBezTo>
                    <a:pt x="6366" y="3905"/>
                    <a:pt x="7193" y="15710"/>
                    <a:pt x="0" y="16537"/>
                  </a:cubicBezTo>
                  <a:cubicBezTo>
                    <a:pt x="401" y="17590"/>
                    <a:pt x="2807" y="19670"/>
                    <a:pt x="10652" y="19996"/>
                  </a:cubicBezTo>
                  <a:lnTo>
                    <a:pt x="11053" y="19996"/>
                  </a:lnTo>
                  <a:cubicBezTo>
                    <a:pt x="11133" y="20020"/>
                    <a:pt x="11244" y="20033"/>
                    <a:pt x="11379" y="20033"/>
                  </a:cubicBezTo>
                  <a:cubicBezTo>
                    <a:pt x="11794" y="20033"/>
                    <a:pt x="12440" y="19915"/>
                    <a:pt x="13158" y="19670"/>
                  </a:cubicBezTo>
                  <a:cubicBezTo>
                    <a:pt x="14086" y="19469"/>
                    <a:pt x="15238" y="19169"/>
                    <a:pt x="16592" y="18642"/>
                  </a:cubicBezTo>
                  <a:cubicBezTo>
                    <a:pt x="17544" y="18216"/>
                    <a:pt x="18572" y="17690"/>
                    <a:pt x="19624" y="17063"/>
                  </a:cubicBezTo>
                  <a:cubicBezTo>
                    <a:pt x="20677" y="16437"/>
                    <a:pt x="21705" y="15710"/>
                    <a:pt x="22557" y="14883"/>
                  </a:cubicBezTo>
                  <a:cubicBezTo>
                    <a:pt x="23183" y="14256"/>
                    <a:pt x="23810" y="13529"/>
                    <a:pt x="24211" y="12778"/>
                  </a:cubicBezTo>
                  <a:cubicBezTo>
                    <a:pt x="24436" y="12377"/>
                    <a:pt x="24737" y="11951"/>
                    <a:pt x="24837" y="11424"/>
                  </a:cubicBezTo>
                  <a:cubicBezTo>
                    <a:pt x="24837" y="11424"/>
                    <a:pt x="25163" y="10597"/>
                    <a:pt x="25464" y="9143"/>
                  </a:cubicBezTo>
                  <a:cubicBezTo>
                    <a:pt x="25790" y="7138"/>
                    <a:pt x="25890" y="4231"/>
                    <a:pt x="24737" y="1299"/>
                  </a:cubicBezTo>
                  <a:cubicBezTo>
                    <a:pt x="24665" y="1226"/>
                    <a:pt x="23111" y="0"/>
                    <a:pt x="20322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688;p42"/>
            <p:cNvSpPr/>
            <p:nvPr/>
          </p:nvSpPr>
          <p:spPr>
            <a:xfrm flipH="1">
              <a:off x="3198125" y="2842553"/>
              <a:ext cx="183000" cy="167075"/>
            </a:xfrm>
            <a:custGeom>
              <a:avLst/>
              <a:gdLst/>
              <a:ahLst/>
              <a:cxnLst/>
              <a:rect l="l" t="t" r="r" b="b"/>
              <a:pathLst>
                <a:path w="7320" h="6683" extrusionOk="0">
                  <a:moveTo>
                    <a:pt x="5487" y="1"/>
                  </a:moveTo>
                  <a:cubicBezTo>
                    <a:pt x="4603" y="1"/>
                    <a:pt x="3529" y="483"/>
                    <a:pt x="2607" y="1559"/>
                  </a:cubicBezTo>
                  <a:cubicBezTo>
                    <a:pt x="1053" y="3113"/>
                    <a:pt x="101" y="5820"/>
                    <a:pt x="1" y="6146"/>
                  </a:cubicBezTo>
                  <a:cubicBezTo>
                    <a:pt x="1" y="6146"/>
                    <a:pt x="1" y="6683"/>
                    <a:pt x="339" y="6683"/>
                  </a:cubicBezTo>
                  <a:cubicBezTo>
                    <a:pt x="366" y="6683"/>
                    <a:pt x="395" y="6679"/>
                    <a:pt x="427" y="6672"/>
                  </a:cubicBezTo>
                  <a:cubicBezTo>
                    <a:pt x="6893" y="4692"/>
                    <a:pt x="7319" y="807"/>
                    <a:pt x="6567" y="306"/>
                  </a:cubicBezTo>
                  <a:cubicBezTo>
                    <a:pt x="6272" y="106"/>
                    <a:pt x="5900" y="1"/>
                    <a:pt x="54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689;p42"/>
            <p:cNvSpPr/>
            <p:nvPr/>
          </p:nvSpPr>
          <p:spPr>
            <a:xfrm flipH="1">
              <a:off x="3705025" y="2774778"/>
              <a:ext cx="114700" cy="179450"/>
            </a:xfrm>
            <a:custGeom>
              <a:avLst/>
              <a:gdLst/>
              <a:ahLst/>
              <a:cxnLst/>
              <a:rect l="l" t="t" r="r" b="b"/>
              <a:pathLst>
                <a:path w="4588" h="7178" extrusionOk="0">
                  <a:moveTo>
                    <a:pt x="1037" y="0"/>
                  </a:moveTo>
                  <a:cubicBezTo>
                    <a:pt x="335" y="0"/>
                    <a:pt x="1" y="912"/>
                    <a:pt x="1" y="1438"/>
                  </a:cubicBezTo>
                  <a:cubicBezTo>
                    <a:pt x="1" y="4997"/>
                    <a:pt x="3860" y="7178"/>
                    <a:pt x="3860" y="7178"/>
                  </a:cubicBezTo>
                  <a:cubicBezTo>
                    <a:pt x="4061" y="6977"/>
                    <a:pt x="4286" y="6877"/>
                    <a:pt x="4587" y="6777"/>
                  </a:cubicBezTo>
                  <a:cubicBezTo>
                    <a:pt x="4587" y="6777"/>
                    <a:pt x="4487" y="3844"/>
                    <a:pt x="2607" y="1137"/>
                  </a:cubicBezTo>
                  <a:cubicBezTo>
                    <a:pt x="1960" y="298"/>
                    <a:pt x="1439" y="0"/>
                    <a:pt x="1037" y="0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690;p42"/>
            <p:cNvSpPr/>
            <p:nvPr/>
          </p:nvSpPr>
          <p:spPr>
            <a:xfrm flipH="1">
              <a:off x="3668075" y="2684628"/>
              <a:ext cx="229975" cy="277750"/>
            </a:xfrm>
            <a:custGeom>
              <a:avLst/>
              <a:gdLst/>
              <a:ahLst/>
              <a:cxnLst/>
              <a:rect l="l" t="t" r="r" b="b"/>
              <a:pathLst>
                <a:path w="9199" h="11110" extrusionOk="0">
                  <a:moveTo>
                    <a:pt x="2698" y="0"/>
                  </a:moveTo>
                  <a:cubicBezTo>
                    <a:pt x="1931" y="0"/>
                    <a:pt x="1319" y="237"/>
                    <a:pt x="1054" y="658"/>
                  </a:cubicBezTo>
                  <a:cubicBezTo>
                    <a:pt x="302" y="1811"/>
                    <a:pt x="1" y="6197"/>
                    <a:pt x="1881" y="8277"/>
                  </a:cubicBezTo>
                  <a:cubicBezTo>
                    <a:pt x="3660" y="10383"/>
                    <a:pt x="6367" y="11109"/>
                    <a:pt x="6367" y="11109"/>
                  </a:cubicBezTo>
                  <a:cubicBezTo>
                    <a:pt x="6567" y="11009"/>
                    <a:pt x="6793" y="10884"/>
                    <a:pt x="6993" y="10784"/>
                  </a:cubicBezTo>
                  <a:cubicBezTo>
                    <a:pt x="6993" y="10784"/>
                    <a:pt x="3134" y="8603"/>
                    <a:pt x="3134" y="5044"/>
                  </a:cubicBezTo>
                  <a:cubicBezTo>
                    <a:pt x="3134" y="4518"/>
                    <a:pt x="3468" y="3606"/>
                    <a:pt x="4170" y="3606"/>
                  </a:cubicBezTo>
                  <a:cubicBezTo>
                    <a:pt x="4572" y="3606"/>
                    <a:pt x="5093" y="3904"/>
                    <a:pt x="5740" y="4743"/>
                  </a:cubicBezTo>
                  <a:cubicBezTo>
                    <a:pt x="7620" y="7450"/>
                    <a:pt x="7720" y="10383"/>
                    <a:pt x="7720" y="10383"/>
                  </a:cubicBezTo>
                  <a:cubicBezTo>
                    <a:pt x="8146" y="10157"/>
                    <a:pt x="8572" y="10057"/>
                    <a:pt x="8973" y="9856"/>
                  </a:cubicBezTo>
                  <a:cubicBezTo>
                    <a:pt x="8973" y="9756"/>
                    <a:pt x="9199" y="5144"/>
                    <a:pt x="7094" y="2438"/>
                  </a:cubicBezTo>
                  <a:cubicBezTo>
                    <a:pt x="5836" y="719"/>
                    <a:pt x="4033" y="0"/>
                    <a:pt x="2698" y="0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691;p42"/>
            <p:cNvSpPr/>
            <p:nvPr/>
          </p:nvSpPr>
          <p:spPr>
            <a:xfrm flipH="1">
              <a:off x="2428075" y="3481078"/>
              <a:ext cx="950550" cy="347925"/>
            </a:xfrm>
            <a:custGeom>
              <a:avLst/>
              <a:gdLst/>
              <a:ahLst/>
              <a:cxnLst/>
              <a:rect l="l" t="t" r="r" b="b"/>
              <a:pathLst>
                <a:path w="38022" h="13917" extrusionOk="0">
                  <a:moveTo>
                    <a:pt x="27026" y="1"/>
                  </a:moveTo>
                  <a:cubicBezTo>
                    <a:pt x="21519" y="1"/>
                    <a:pt x="15120" y="1468"/>
                    <a:pt x="12232" y="2209"/>
                  </a:cubicBezTo>
                  <a:cubicBezTo>
                    <a:pt x="11101" y="2526"/>
                    <a:pt x="10103" y="2648"/>
                    <a:pt x="9237" y="2648"/>
                  </a:cubicBezTo>
                  <a:cubicBezTo>
                    <a:pt x="6339" y="2648"/>
                    <a:pt x="4913" y="1282"/>
                    <a:pt x="4913" y="1282"/>
                  </a:cubicBezTo>
                  <a:cubicBezTo>
                    <a:pt x="4713" y="1808"/>
                    <a:pt x="4186" y="2334"/>
                    <a:pt x="3660" y="2835"/>
                  </a:cubicBezTo>
                  <a:cubicBezTo>
                    <a:pt x="2833" y="3462"/>
                    <a:pt x="1780" y="4214"/>
                    <a:pt x="628" y="4941"/>
                  </a:cubicBezTo>
                  <a:cubicBezTo>
                    <a:pt x="427" y="5041"/>
                    <a:pt x="201" y="5141"/>
                    <a:pt x="1" y="5241"/>
                  </a:cubicBezTo>
                  <a:cubicBezTo>
                    <a:pt x="1" y="5241"/>
                    <a:pt x="614" y="13917"/>
                    <a:pt x="7388" y="13917"/>
                  </a:cubicBezTo>
                  <a:cubicBezTo>
                    <a:pt x="7465" y="13917"/>
                    <a:pt x="7542" y="13915"/>
                    <a:pt x="7620" y="13913"/>
                  </a:cubicBezTo>
                  <a:cubicBezTo>
                    <a:pt x="14613" y="13713"/>
                    <a:pt x="20051" y="9001"/>
                    <a:pt x="25590" y="8074"/>
                  </a:cubicBezTo>
                  <a:cubicBezTo>
                    <a:pt x="26923" y="7847"/>
                    <a:pt x="28154" y="7746"/>
                    <a:pt x="29281" y="7746"/>
                  </a:cubicBezTo>
                  <a:cubicBezTo>
                    <a:pt x="33899" y="7746"/>
                    <a:pt x="36769" y="9453"/>
                    <a:pt x="37695" y="11307"/>
                  </a:cubicBezTo>
                  <a:cubicBezTo>
                    <a:pt x="38021" y="10154"/>
                    <a:pt x="38021" y="8800"/>
                    <a:pt x="37796" y="7447"/>
                  </a:cubicBezTo>
                  <a:cubicBezTo>
                    <a:pt x="37495" y="5968"/>
                    <a:pt x="36868" y="4414"/>
                    <a:pt x="35715" y="2835"/>
                  </a:cubicBezTo>
                  <a:cubicBezTo>
                    <a:pt x="34219" y="703"/>
                    <a:pt x="30836" y="1"/>
                    <a:pt x="27026" y="1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692;p42"/>
            <p:cNvSpPr/>
            <p:nvPr/>
          </p:nvSpPr>
          <p:spPr>
            <a:xfrm flipH="1">
              <a:off x="3132975" y="2776103"/>
              <a:ext cx="807050" cy="681875"/>
            </a:xfrm>
            <a:custGeom>
              <a:avLst/>
              <a:gdLst/>
              <a:ahLst/>
              <a:cxnLst/>
              <a:rect l="l" t="t" r="r" b="b"/>
              <a:pathLst>
                <a:path w="32282" h="27275" extrusionOk="0">
                  <a:moveTo>
                    <a:pt x="27843" y="2659"/>
                  </a:moveTo>
                  <a:cubicBezTo>
                    <a:pt x="28256" y="2659"/>
                    <a:pt x="28628" y="2764"/>
                    <a:pt x="28923" y="2964"/>
                  </a:cubicBezTo>
                  <a:cubicBezTo>
                    <a:pt x="29675" y="3465"/>
                    <a:pt x="29249" y="7350"/>
                    <a:pt x="22783" y="9330"/>
                  </a:cubicBezTo>
                  <a:cubicBezTo>
                    <a:pt x="22751" y="9337"/>
                    <a:pt x="22722" y="9341"/>
                    <a:pt x="22695" y="9341"/>
                  </a:cubicBezTo>
                  <a:cubicBezTo>
                    <a:pt x="22357" y="9341"/>
                    <a:pt x="22357" y="8804"/>
                    <a:pt x="22357" y="8804"/>
                  </a:cubicBezTo>
                  <a:cubicBezTo>
                    <a:pt x="22457" y="8478"/>
                    <a:pt x="23409" y="5771"/>
                    <a:pt x="24963" y="4217"/>
                  </a:cubicBezTo>
                  <a:cubicBezTo>
                    <a:pt x="25885" y="3141"/>
                    <a:pt x="26959" y="2659"/>
                    <a:pt x="27843" y="2659"/>
                  </a:cubicBezTo>
                  <a:close/>
                  <a:moveTo>
                    <a:pt x="29720" y="0"/>
                  </a:moveTo>
                  <a:cubicBezTo>
                    <a:pt x="28056" y="0"/>
                    <a:pt x="25548" y="696"/>
                    <a:pt x="23911" y="2112"/>
                  </a:cubicBezTo>
                  <a:cubicBezTo>
                    <a:pt x="22457" y="3465"/>
                    <a:pt x="21730" y="6097"/>
                    <a:pt x="21404" y="7450"/>
                  </a:cubicBezTo>
                  <a:cubicBezTo>
                    <a:pt x="19523" y="6065"/>
                    <a:pt x="17234" y="5476"/>
                    <a:pt x="14979" y="5476"/>
                  </a:cubicBezTo>
                  <a:cubicBezTo>
                    <a:pt x="13479" y="5476"/>
                    <a:pt x="11994" y="5737"/>
                    <a:pt x="10652" y="6197"/>
                  </a:cubicBezTo>
                  <a:cubicBezTo>
                    <a:pt x="10251" y="6398"/>
                    <a:pt x="9825" y="6498"/>
                    <a:pt x="9399" y="6724"/>
                  </a:cubicBezTo>
                  <a:cubicBezTo>
                    <a:pt x="9098" y="6824"/>
                    <a:pt x="8873" y="6924"/>
                    <a:pt x="8672" y="7125"/>
                  </a:cubicBezTo>
                  <a:cubicBezTo>
                    <a:pt x="8472" y="7225"/>
                    <a:pt x="8246" y="7350"/>
                    <a:pt x="8046" y="7450"/>
                  </a:cubicBezTo>
                  <a:cubicBezTo>
                    <a:pt x="7219" y="7977"/>
                    <a:pt x="6592" y="8603"/>
                    <a:pt x="6066" y="9330"/>
                  </a:cubicBezTo>
                  <a:cubicBezTo>
                    <a:pt x="3033" y="13190"/>
                    <a:pt x="5013" y="18102"/>
                    <a:pt x="3234" y="21435"/>
                  </a:cubicBezTo>
                  <a:cubicBezTo>
                    <a:pt x="1479" y="24769"/>
                    <a:pt x="1" y="26147"/>
                    <a:pt x="1" y="26974"/>
                  </a:cubicBezTo>
                  <a:cubicBezTo>
                    <a:pt x="101" y="26974"/>
                    <a:pt x="101" y="27175"/>
                    <a:pt x="226" y="27275"/>
                  </a:cubicBezTo>
                  <a:cubicBezTo>
                    <a:pt x="7419" y="26448"/>
                    <a:pt x="6592" y="14643"/>
                    <a:pt x="16818" y="11410"/>
                  </a:cubicBezTo>
                  <a:cubicBezTo>
                    <a:pt x="18233" y="10918"/>
                    <a:pt x="19481" y="10738"/>
                    <a:pt x="20548" y="10738"/>
                  </a:cubicBezTo>
                  <a:cubicBezTo>
                    <a:pt x="23337" y="10738"/>
                    <a:pt x="24891" y="11964"/>
                    <a:pt x="24963" y="12037"/>
                  </a:cubicBezTo>
                  <a:cubicBezTo>
                    <a:pt x="24662" y="11410"/>
                    <a:pt x="24437" y="10784"/>
                    <a:pt x="24036" y="10257"/>
                  </a:cubicBezTo>
                  <a:cubicBezTo>
                    <a:pt x="25289" y="10157"/>
                    <a:pt x="27169" y="9731"/>
                    <a:pt x="28923" y="8478"/>
                  </a:cubicBezTo>
                  <a:cubicBezTo>
                    <a:pt x="32282" y="6097"/>
                    <a:pt x="32181" y="1285"/>
                    <a:pt x="31329" y="458"/>
                  </a:cubicBezTo>
                  <a:cubicBezTo>
                    <a:pt x="31097" y="154"/>
                    <a:pt x="30502" y="0"/>
                    <a:pt x="29720" y="0"/>
                  </a:cubicBezTo>
                  <a:close/>
                </a:path>
              </a:pathLst>
            </a:custGeom>
            <a:solidFill>
              <a:srgbClr val="D98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693;p42"/>
            <p:cNvSpPr/>
            <p:nvPr/>
          </p:nvSpPr>
          <p:spPr>
            <a:xfrm flipH="1">
              <a:off x="3864175" y="3423653"/>
              <a:ext cx="90750" cy="69325"/>
            </a:xfrm>
            <a:custGeom>
              <a:avLst/>
              <a:gdLst/>
              <a:ahLst/>
              <a:cxnLst/>
              <a:rect l="l" t="t" r="r" b="b"/>
              <a:pathLst>
                <a:path w="3630" h="2773" extrusionOk="0">
                  <a:moveTo>
                    <a:pt x="2509" y="0"/>
                  </a:moveTo>
                  <a:cubicBezTo>
                    <a:pt x="1746" y="0"/>
                    <a:pt x="542" y="264"/>
                    <a:pt x="396" y="646"/>
                  </a:cubicBezTo>
                  <a:cubicBezTo>
                    <a:pt x="1" y="1623"/>
                    <a:pt x="879" y="2773"/>
                    <a:pt x="1929" y="2773"/>
                  </a:cubicBezTo>
                  <a:cubicBezTo>
                    <a:pt x="2010" y="2773"/>
                    <a:pt x="2093" y="2766"/>
                    <a:pt x="2176" y="2751"/>
                  </a:cubicBezTo>
                  <a:cubicBezTo>
                    <a:pt x="3629" y="2626"/>
                    <a:pt x="3429" y="345"/>
                    <a:pt x="3103" y="120"/>
                  </a:cubicBezTo>
                  <a:cubicBezTo>
                    <a:pt x="3021" y="38"/>
                    <a:pt x="2796" y="0"/>
                    <a:pt x="2509" y="0"/>
                  </a:cubicBezTo>
                  <a:close/>
                </a:path>
              </a:pathLst>
            </a:custGeom>
            <a:solidFill>
              <a:srgbClr val="2A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694;p42"/>
            <p:cNvSpPr/>
            <p:nvPr/>
          </p:nvSpPr>
          <p:spPr>
            <a:xfrm flipH="1">
              <a:off x="3498900" y="3353953"/>
              <a:ext cx="122200" cy="122825"/>
            </a:xfrm>
            <a:custGeom>
              <a:avLst/>
              <a:gdLst/>
              <a:ahLst/>
              <a:cxnLst/>
              <a:rect l="l" t="t" r="r" b="b"/>
              <a:pathLst>
                <a:path w="4888" h="4913" extrusionOk="0">
                  <a:moveTo>
                    <a:pt x="2382" y="1"/>
                  </a:moveTo>
                  <a:cubicBezTo>
                    <a:pt x="1028" y="1"/>
                    <a:pt x="1" y="1153"/>
                    <a:pt x="1" y="2507"/>
                  </a:cubicBezTo>
                  <a:cubicBezTo>
                    <a:pt x="1" y="3760"/>
                    <a:pt x="1028" y="4913"/>
                    <a:pt x="2382" y="4913"/>
                  </a:cubicBezTo>
                  <a:cubicBezTo>
                    <a:pt x="3760" y="4913"/>
                    <a:pt x="4888" y="3760"/>
                    <a:pt x="4888" y="2507"/>
                  </a:cubicBezTo>
                  <a:cubicBezTo>
                    <a:pt x="4888" y="1153"/>
                    <a:pt x="3760" y="1"/>
                    <a:pt x="2382" y="1"/>
                  </a:cubicBezTo>
                  <a:close/>
                </a:path>
              </a:pathLst>
            </a:custGeom>
            <a:solidFill>
              <a:srgbClr val="FF7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695;p42"/>
            <p:cNvSpPr/>
            <p:nvPr/>
          </p:nvSpPr>
          <p:spPr>
            <a:xfrm flipH="1">
              <a:off x="3644875" y="3304453"/>
              <a:ext cx="44525" cy="59550"/>
            </a:xfrm>
            <a:custGeom>
              <a:avLst/>
              <a:gdLst/>
              <a:ahLst/>
              <a:cxnLst/>
              <a:rect l="l" t="t" r="r" b="b"/>
              <a:pathLst>
                <a:path w="1781" h="2382" extrusionOk="0">
                  <a:moveTo>
                    <a:pt x="853" y="1"/>
                  </a:moveTo>
                  <a:cubicBezTo>
                    <a:pt x="427" y="1"/>
                    <a:pt x="1" y="502"/>
                    <a:pt x="1" y="1254"/>
                  </a:cubicBezTo>
                  <a:cubicBezTo>
                    <a:pt x="1" y="1880"/>
                    <a:pt x="427" y="2382"/>
                    <a:pt x="853" y="2382"/>
                  </a:cubicBezTo>
                  <a:cubicBezTo>
                    <a:pt x="1354" y="2382"/>
                    <a:pt x="1780" y="1880"/>
                    <a:pt x="1780" y="1254"/>
                  </a:cubicBezTo>
                  <a:cubicBezTo>
                    <a:pt x="1780" y="502"/>
                    <a:pt x="1354" y="1"/>
                    <a:pt x="853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696;p42"/>
            <p:cNvSpPr/>
            <p:nvPr/>
          </p:nvSpPr>
          <p:spPr>
            <a:xfrm flipH="1">
              <a:off x="3665550" y="3289703"/>
              <a:ext cx="39500" cy="35450"/>
            </a:xfrm>
            <a:custGeom>
              <a:avLst/>
              <a:gdLst/>
              <a:ahLst/>
              <a:cxnLst/>
              <a:rect l="l" t="t" r="r" b="b"/>
              <a:pathLst>
                <a:path w="1580" h="1418" extrusionOk="0">
                  <a:moveTo>
                    <a:pt x="177" y="0"/>
                  </a:moveTo>
                  <a:cubicBezTo>
                    <a:pt x="150" y="0"/>
                    <a:pt x="126" y="19"/>
                    <a:pt x="100" y="64"/>
                  </a:cubicBezTo>
                  <a:cubicBezTo>
                    <a:pt x="0" y="365"/>
                    <a:pt x="426" y="1418"/>
                    <a:pt x="1053" y="1418"/>
                  </a:cubicBezTo>
                  <a:cubicBezTo>
                    <a:pt x="1479" y="1317"/>
                    <a:pt x="1579" y="791"/>
                    <a:pt x="1479" y="691"/>
                  </a:cubicBezTo>
                  <a:cubicBezTo>
                    <a:pt x="1354" y="591"/>
                    <a:pt x="1153" y="691"/>
                    <a:pt x="953" y="465"/>
                  </a:cubicBezTo>
                  <a:cubicBezTo>
                    <a:pt x="451" y="305"/>
                    <a:pt x="287" y="0"/>
                    <a:pt x="177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697;p42"/>
            <p:cNvSpPr/>
            <p:nvPr/>
          </p:nvSpPr>
          <p:spPr>
            <a:xfrm flipH="1">
              <a:off x="3671675" y="2977103"/>
              <a:ext cx="62200" cy="34925"/>
            </a:xfrm>
            <a:custGeom>
              <a:avLst/>
              <a:gdLst/>
              <a:ahLst/>
              <a:cxnLst/>
              <a:rect l="l" t="t" r="r" b="b"/>
              <a:pathLst>
                <a:path w="2488" h="1397" extrusionOk="0">
                  <a:moveTo>
                    <a:pt x="1617" y="1"/>
                  </a:moveTo>
                  <a:cubicBezTo>
                    <a:pt x="1480" y="1"/>
                    <a:pt x="1325" y="13"/>
                    <a:pt x="1153" y="37"/>
                  </a:cubicBezTo>
                  <a:cubicBezTo>
                    <a:pt x="426" y="137"/>
                    <a:pt x="0" y="864"/>
                    <a:pt x="527" y="1290"/>
                  </a:cubicBezTo>
                  <a:cubicBezTo>
                    <a:pt x="606" y="1365"/>
                    <a:pt x="725" y="1397"/>
                    <a:pt x="864" y="1397"/>
                  </a:cubicBezTo>
                  <a:cubicBezTo>
                    <a:pt x="1474" y="1397"/>
                    <a:pt x="2488" y="785"/>
                    <a:pt x="2406" y="438"/>
                  </a:cubicBezTo>
                  <a:cubicBezTo>
                    <a:pt x="2330" y="132"/>
                    <a:pt x="2063" y="1"/>
                    <a:pt x="1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698;p42"/>
            <p:cNvSpPr/>
            <p:nvPr/>
          </p:nvSpPr>
          <p:spPr>
            <a:xfrm flipH="1">
              <a:off x="3551250" y="2943603"/>
              <a:ext cx="88650" cy="29475"/>
            </a:xfrm>
            <a:custGeom>
              <a:avLst/>
              <a:gdLst/>
              <a:ahLst/>
              <a:cxnLst/>
              <a:rect l="l" t="t" r="r" b="b"/>
              <a:pathLst>
                <a:path w="3546" h="1179" extrusionOk="0">
                  <a:moveTo>
                    <a:pt x="1917" y="0"/>
                  </a:moveTo>
                  <a:cubicBezTo>
                    <a:pt x="1336" y="0"/>
                    <a:pt x="759" y="81"/>
                    <a:pt x="527" y="224"/>
                  </a:cubicBezTo>
                  <a:cubicBezTo>
                    <a:pt x="1" y="425"/>
                    <a:pt x="853" y="951"/>
                    <a:pt x="1254" y="1151"/>
                  </a:cubicBezTo>
                  <a:cubicBezTo>
                    <a:pt x="1316" y="1169"/>
                    <a:pt x="1408" y="1178"/>
                    <a:pt x="1520" y="1178"/>
                  </a:cubicBezTo>
                  <a:cubicBezTo>
                    <a:pt x="2183" y="1178"/>
                    <a:pt x="3545" y="875"/>
                    <a:pt x="3459" y="425"/>
                  </a:cubicBezTo>
                  <a:cubicBezTo>
                    <a:pt x="3403" y="130"/>
                    <a:pt x="2656" y="0"/>
                    <a:pt x="1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6699;p42"/>
            <p:cNvSpPr/>
            <p:nvPr/>
          </p:nvSpPr>
          <p:spPr>
            <a:xfrm flipH="1">
              <a:off x="3430975" y="2959528"/>
              <a:ext cx="67950" cy="33850"/>
            </a:xfrm>
            <a:custGeom>
              <a:avLst/>
              <a:gdLst/>
              <a:ahLst/>
              <a:cxnLst/>
              <a:rect l="l" t="t" r="r" b="b"/>
              <a:pathLst>
                <a:path w="2718" h="1354" extrusionOk="0">
                  <a:moveTo>
                    <a:pt x="805" y="1"/>
                  </a:moveTo>
                  <a:cubicBezTo>
                    <a:pt x="745" y="1"/>
                    <a:pt x="685" y="5"/>
                    <a:pt x="627" y="13"/>
                  </a:cubicBezTo>
                  <a:cubicBezTo>
                    <a:pt x="1" y="113"/>
                    <a:pt x="226" y="1141"/>
                    <a:pt x="753" y="1266"/>
                  </a:cubicBezTo>
                  <a:cubicBezTo>
                    <a:pt x="972" y="1310"/>
                    <a:pt x="1295" y="1354"/>
                    <a:pt x="1607" y="1354"/>
                  </a:cubicBezTo>
                  <a:cubicBezTo>
                    <a:pt x="2011" y="1354"/>
                    <a:pt x="2394" y="1281"/>
                    <a:pt x="2507" y="1041"/>
                  </a:cubicBezTo>
                  <a:cubicBezTo>
                    <a:pt x="2717" y="760"/>
                    <a:pt x="1642" y="1"/>
                    <a:pt x="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6700;p42"/>
            <p:cNvSpPr/>
            <p:nvPr/>
          </p:nvSpPr>
          <p:spPr>
            <a:xfrm flipH="1">
              <a:off x="3512575" y="2990453"/>
              <a:ext cx="64650" cy="37750"/>
            </a:xfrm>
            <a:custGeom>
              <a:avLst/>
              <a:gdLst/>
              <a:ahLst/>
              <a:cxnLst/>
              <a:rect l="l" t="t" r="r" b="b"/>
              <a:pathLst>
                <a:path w="2586" h="1510" extrusionOk="0">
                  <a:moveTo>
                    <a:pt x="1588" y="0"/>
                  </a:moveTo>
                  <a:cubicBezTo>
                    <a:pt x="1522" y="0"/>
                    <a:pt x="1452" y="9"/>
                    <a:pt x="1378" y="29"/>
                  </a:cubicBezTo>
                  <a:cubicBezTo>
                    <a:pt x="1053" y="29"/>
                    <a:pt x="0" y="1057"/>
                    <a:pt x="326" y="1383"/>
                  </a:cubicBezTo>
                  <a:cubicBezTo>
                    <a:pt x="416" y="1473"/>
                    <a:pt x="575" y="1509"/>
                    <a:pt x="764" y="1509"/>
                  </a:cubicBezTo>
                  <a:cubicBezTo>
                    <a:pt x="1203" y="1509"/>
                    <a:pt x="1807" y="1315"/>
                    <a:pt x="2105" y="1157"/>
                  </a:cubicBezTo>
                  <a:cubicBezTo>
                    <a:pt x="2585" y="974"/>
                    <a:pt x="2273" y="0"/>
                    <a:pt x="1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6701;p42"/>
            <p:cNvSpPr/>
            <p:nvPr/>
          </p:nvSpPr>
          <p:spPr>
            <a:xfrm flipH="1">
              <a:off x="3587225" y="2994528"/>
              <a:ext cx="60175" cy="29125"/>
            </a:xfrm>
            <a:custGeom>
              <a:avLst/>
              <a:gdLst/>
              <a:ahLst/>
              <a:cxnLst/>
              <a:rect l="l" t="t" r="r" b="b"/>
              <a:pathLst>
                <a:path w="2407" h="1165" extrusionOk="0">
                  <a:moveTo>
                    <a:pt x="1088" y="1"/>
                  </a:moveTo>
                  <a:cubicBezTo>
                    <a:pt x="883" y="1"/>
                    <a:pt x="710" y="25"/>
                    <a:pt x="627" y="67"/>
                  </a:cubicBezTo>
                  <a:cubicBezTo>
                    <a:pt x="100" y="267"/>
                    <a:pt x="0" y="693"/>
                    <a:pt x="100" y="994"/>
                  </a:cubicBezTo>
                  <a:cubicBezTo>
                    <a:pt x="176" y="1117"/>
                    <a:pt x="312" y="1165"/>
                    <a:pt x="476" y="1165"/>
                  </a:cubicBezTo>
                  <a:cubicBezTo>
                    <a:pt x="745" y="1165"/>
                    <a:pt x="1088" y="1034"/>
                    <a:pt x="1353" y="894"/>
                  </a:cubicBezTo>
                  <a:cubicBezTo>
                    <a:pt x="1779" y="794"/>
                    <a:pt x="2406" y="367"/>
                    <a:pt x="1980" y="167"/>
                  </a:cubicBezTo>
                  <a:cubicBezTo>
                    <a:pt x="1730" y="50"/>
                    <a:pt x="1378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6702;p42"/>
            <p:cNvSpPr/>
            <p:nvPr/>
          </p:nvSpPr>
          <p:spPr>
            <a:xfrm flipH="1">
              <a:off x="3582225" y="3034153"/>
              <a:ext cx="33850" cy="27225"/>
            </a:xfrm>
            <a:custGeom>
              <a:avLst/>
              <a:gdLst/>
              <a:ahLst/>
              <a:cxnLst/>
              <a:rect l="l" t="t" r="r" b="b"/>
              <a:pathLst>
                <a:path w="1354" h="1089" extrusionOk="0">
                  <a:moveTo>
                    <a:pt x="1045" y="1"/>
                  </a:moveTo>
                  <a:cubicBezTo>
                    <a:pt x="664" y="1"/>
                    <a:pt x="100" y="342"/>
                    <a:pt x="100" y="562"/>
                  </a:cubicBezTo>
                  <a:cubicBezTo>
                    <a:pt x="0" y="787"/>
                    <a:pt x="301" y="1088"/>
                    <a:pt x="727" y="1088"/>
                  </a:cubicBezTo>
                  <a:cubicBezTo>
                    <a:pt x="1153" y="1088"/>
                    <a:pt x="1354" y="361"/>
                    <a:pt x="1354" y="161"/>
                  </a:cubicBezTo>
                  <a:cubicBezTo>
                    <a:pt x="1300" y="47"/>
                    <a:pt x="1185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6703;p42"/>
            <p:cNvSpPr/>
            <p:nvPr/>
          </p:nvSpPr>
          <p:spPr>
            <a:xfrm flipH="1">
              <a:off x="2731350" y="2975503"/>
              <a:ext cx="15675" cy="41375"/>
            </a:xfrm>
            <a:custGeom>
              <a:avLst/>
              <a:gdLst/>
              <a:ahLst/>
              <a:cxnLst/>
              <a:rect l="l" t="t" r="r" b="b"/>
              <a:pathLst>
                <a:path w="627" h="1655" extrusionOk="0">
                  <a:moveTo>
                    <a:pt x="326" y="1"/>
                  </a:moveTo>
                  <a:lnTo>
                    <a:pt x="326" y="101"/>
                  </a:lnTo>
                  <a:lnTo>
                    <a:pt x="326" y="301"/>
                  </a:lnTo>
                  <a:cubicBezTo>
                    <a:pt x="326" y="402"/>
                    <a:pt x="226" y="627"/>
                    <a:pt x="226" y="828"/>
                  </a:cubicBezTo>
                  <a:cubicBezTo>
                    <a:pt x="226" y="928"/>
                    <a:pt x="226" y="1028"/>
                    <a:pt x="126" y="1028"/>
                  </a:cubicBezTo>
                  <a:lnTo>
                    <a:pt x="126" y="1254"/>
                  </a:lnTo>
                  <a:cubicBezTo>
                    <a:pt x="126" y="1354"/>
                    <a:pt x="0" y="1354"/>
                    <a:pt x="0" y="1454"/>
                  </a:cubicBezTo>
                  <a:lnTo>
                    <a:pt x="0" y="1555"/>
                  </a:lnTo>
                  <a:cubicBezTo>
                    <a:pt x="0" y="1555"/>
                    <a:pt x="0" y="1655"/>
                    <a:pt x="126" y="1655"/>
                  </a:cubicBezTo>
                  <a:lnTo>
                    <a:pt x="126" y="1555"/>
                  </a:lnTo>
                  <a:cubicBezTo>
                    <a:pt x="226" y="1555"/>
                    <a:pt x="326" y="1555"/>
                    <a:pt x="326" y="1454"/>
                  </a:cubicBezTo>
                  <a:cubicBezTo>
                    <a:pt x="527" y="1354"/>
                    <a:pt x="627" y="1128"/>
                    <a:pt x="627" y="928"/>
                  </a:cubicBezTo>
                  <a:lnTo>
                    <a:pt x="627" y="301"/>
                  </a:lnTo>
                  <a:cubicBezTo>
                    <a:pt x="627" y="101"/>
                    <a:pt x="527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6704;p42"/>
            <p:cNvSpPr/>
            <p:nvPr/>
          </p:nvSpPr>
          <p:spPr>
            <a:xfrm flipH="1">
              <a:off x="2702525" y="2988028"/>
              <a:ext cx="18200" cy="42025"/>
            </a:xfrm>
            <a:custGeom>
              <a:avLst/>
              <a:gdLst/>
              <a:ahLst/>
              <a:cxnLst/>
              <a:rect l="l" t="t" r="r" b="b"/>
              <a:pathLst>
                <a:path w="728" h="1681" extrusionOk="0">
                  <a:moveTo>
                    <a:pt x="527" y="1"/>
                  </a:moveTo>
                  <a:cubicBezTo>
                    <a:pt x="427" y="1"/>
                    <a:pt x="427" y="1"/>
                    <a:pt x="427" y="126"/>
                  </a:cubicBezTo>
                  <a:cubicBezTo>
                    <a:pt x="427" y="126"/>
                    <a:pt x="327" y="226"/>
                    <a:pt x="327" y="327"/>
                  </a:cubicBezTo>
                  <a:cubicBezTo>
                    <a:pt x="327" y="427"/>
                    <a:pt x="327" y="627"/>
                    <a:pt x="201" y="853"/>
                  </a:cubicBezTo>
                  <a:cubicBezTo>
                    <a:pt x="201" y="1054"/>
                    <a:pt x="201" y="1254"/>
                    <a:pt x="101" y="1379"/>
                  </a:cubicBezTo>
                  <a:lnTo>
                    <a:pt x="101" y="1480"/>
                  </a:lnTo>
                  <a:lnTo>
                    <a:pt x="1" y="1580"/>
                  </a:lnTo>
                  <a:cubicBezTo>
                    <a:pt x="1" y="1680"/>
                    <a:pt x="101" y="1680"/>
                    <a:pt x="101" y="1680"/>
                  </a:cubicBezTo>
                  <a:lnTo>
                    <a:pt x="201" y="1680"/>
                  </a:lnTo>
                  <a:cubicBezTo>
                    <a:pt x="201" y="1580"/>
                    <a:pt x="327" y="1580"/>
                    <a:pt x="427" y="1480"/>
                  </a:cubicBezTo>
                  <a:cubicBezTo>
                    <a:pt x="527" y="1379"/>
                    <a:pt x="627" y="1154"/>
                    <a:pt x="627" y="953"/>
                  </a:cubicBezTo>
                  <a:cubicBezTo>
                    <a:pt x="728" y="753"/>
                    <a:pt x="627" y="527"/>
                    <a:pt x="627" y="327"/>
                  </a:cubicBezTo>
                  <a:cubicBezTo>
                    <a:pt x="627" y="126"/>
                    <a:pt x="527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6705;p42"/>
            <p:cNvSpPr/>
            <p:nvPr/>
          </p:nvSpPr>
          <p:spPr>
            <a:xfrm flipH="1">
              <a:off x="2671200" y="2991178"/>
              <a:ext cx="23200" cy="54525"/>
            </a:xfrm>
            <a:custGeom>
              <a:avLst/>
              <a:gdLst/>
              <a:ahLst/>
              <a:cxnLst/>
              <a:rect l="l" t="t" r="r" b="b"/>
              <a:pathLst>
                <a:path w="928" h="2181" extrusionOk="0">
                  <a:moveTo>
                    <a:pt x="727" y="0"/>
                  </a:moveTo>
                  <a:cubicBezTo>
                    <a:pt x="727" y="0"/>
                    <a:pt x="727" y="201"/>
                    <a:pt x="627" y="401"/>
                  </a:cubicBezTo>
                  <a:cubicBezTo>
                    <a:pt x="527" y="627"/>
                    <a:pt x="402" y="827"/>
                    <a:pt x="402" y="1128"/>
                  </a:cubicBezTo>
                  <a:cubicBezTo>
                    <a:pt x="301" y="1354"/>
                    <a:pt x="201" y="1554"/>
                    <a:pt x="201" y="1755"/>
                  </a:cubicBezTo>
                  <a:cubicBezTo>
                    <a:pt x="101" y="1880"/>
                    <a:pt x="101" y="1980"/>
                    <a:pt x="101" y="1980"/>
                  </a:cubicBezTo>
                  <a:lnTo>
                    <a:pt x="1" y="2080"/>
                  </a:lnTo>
                  <a:lnTo>
                    <a:pt x="1" y="2181"/>
                  </a:lnTo>
                  <a:lnTo>
                    <a:pt x="201" y="2181"/>
                  </a:lnTo>
                  <a:lnTo>
                    <a:pt x="301" y="2080"/>
                  </a:lnTo>
                  <a:cubicBezTo>
                    <a:pt x="402" y="2080"/>
                    <a:pt x="402" y="1980"/>
                    <a:pt x="402" y="1980"/>
                  </a:cubicBezTo>
                  <a:cubicBezTo>
                    <a:pt x="627" y="1755"/>
                    <a:pt x="727" y="1454"/>
                    <a:pt x="828" y="1253"/>
                  </a:cubicBezTo>
                  <a:cubicBezTo>
                    <a:pt x="828" y="928"/>
                    <a:pt x="928" y="627"/>
                    <a:pt x="928" y="401"/>
                  </a:cubicBezTo>
                  <a:lnTo>
                    <a:pt x="928" y="10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6706;p42"/>
            <p:cNvSpPr/>
            <p:nvPr/>
          </p:nvSpPr>
          <p:spPr>
            <a:xfrm flipH="1">
              <a:off x="2649900" y="3016853"/>
              <a:ext cx="26325" cy="44525"/>
            </a:xfrm>
            <a:custGeom>
              <a:avLst/>
              <a:gdLst/>
              <a:ahLst/>
              <a:cxnLst/>
              <a:rect l="l" t="t" r="r" b="b"/>
              <a:pathLst>
                <a:path w="1053" h="1781" extrusionOk="0">
                  <a:moveTo>
                    <a:pt x="827" y="1"/>
                  </a:moveTo>
                  <a:cubicBezTo>
                    <a:pt x="827" y="1"/>
                    <a:pt x="727" y="101"/>
                    <a:pt x="727" y="327"/>
                  </a:cubicBezTo>
                  <a:cubicBezTo>
                    <a:pt x="627" y="527"/>
                    <a:pt x="527" y="728"/>
                    <a:pt x="527" y="953"/>
                  </a:cubicBezTo>
                  <a:cubicBezTo>
                    <a:pt x="426" y="1154"/>
                    <a:pt x="301" y="1354"/>
                    <a:pt x="201" y="1479"/>
                  </a:cubicBezTo>
                  <a:lnTo>
                    <a:pt x="201" y="1580"/>
                  </a:lnTo>
                  <a:lnTo>
                    <a:pt x="101" y="1580"/>
                  </a:lnTo>
                  <a:lnTo>
                    <a:pt x="101" y="1680"/>
                  </a:lnTo>
                  <a:lnTo>
                    <a:pt x="0" y="1780"/>
                  </a:lnTo>
                  <a:lnTo>
                    <a:pt x="301" y="1780"/>
                  </a:lnTo>
                  <a:cubicBezTo>
                    <a:pt x="426" y="1780"/>
                    <a:pt x="426" y="1680"/>
                    <a:pt x="426" y="1680"/>
                  </a:cubicBezTo>
                  <a:cubicBezTo>
                    <a:pt x="527" y="1580"/>
                    <a:pt x="627" y="1479"/>
                    <a:pt x="727" y="1354"/>
                  </a:cubicBezTo>
                  <a:cubicBezTo>
                    <a:pt x="727" y="1254"/>
                    <a:pt x="827" y="1154"/>
                    <a:pt x="827" y="1053"/>
                  </a:cubicBezTo>
                  <a:cubicBezTo>
                    <a:pt x="928" y="853"/>
                    <a:pt x="928" y="627"/>
                    <a:pt x="1053" y="427"/>
                  </a:cubicBezTo>
                  <a:lnTo>
                    <a:pt x="1053" y="101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6707;p42"/>
            <p:cNvSpPr/>
            <p:nvPr/>
          </p:nvSpPr>
          <p:spPr>
            <a:xfrm flipH="1">
              <a:off x="2631725" y="3045678"/>
              <a:ext cx="31350" cy="32475"/>
            </a:xfrm>
            <a:custGeom>
              <a:avLst/>
              <a:gdLst/>
              <a:ahLst/>
              <a:cxnLst/>
              <a:rect l="l" t="t" r="r" b="b"/>
              <a:pathLst>
                <a:path w="1254" h="1299" extrusionOk="0">
                  <a:moveTo>
                    <a:pt x="1154" y="1"/>
                  </a:moveTo>
                  <a:lnTo>
                    <a:pt x="928" y="201"/>
                  </a:lnTo>
                  <a:lnTo>
                    <a:pt x="527" y="627"/>
                  </a:lnTo>
                  <a:lnTo>
                    <a:pt x="201" y="953"/>
                  </a:lnTo>
                  <a:cubicBezTo>
                    <a:pt x="201" y="1053"/>
                    <a:pt x="101" y="1053"/>
                    <a:pt x="101" y="1053"/>
                  </a:cubicBezTo>
                  <a:lnTo>
                    <a:pt x="101" y="1154"/>
                  </a:lnTo>
                  <a:lnTo>
                    <a:pt x="1" y="1154"/>
                  </a:lnTo>
                  <a:cubicBezTo>
                    <a:pt x="1" y="1254"/>
                    <a:pt x="1" y="1254"/>
                    <a:pt x="101" y="1254"/>
                  </a:cubicBezTo>
                  <a:cubicBezTo>
                    <a:pt x="101" y="1254"/>
                    <a:pt x="145" y="1298"/>
                    <a:pt x="235" y="1298"/>
                  </a:cubicBezTo>
                  <a:cubicBezTo>
                    <a:pt x="279" y="1298"/>
                    <a:pt x="335" y="1287"/>
                    <a:pt x="402" y="1254"/>
                  </a:cubicBezTo>
                  <a:cubicBezTo>
                    <a:pt x="527" y="1154"/>
                    <a:pt x="727" y="1053"/>
                    <a:pt x="828" y="828"/>
                  </a:cubicBezTo>
                  <a:cubicBezTo>
                    <a:pt x="1028" y="727"/>
                    <a:pt x="1154" y="527"/>
                    <a:pt x="1254" y="326"/>
                  </a:cubicBezTo>
                  <a:lnTo>
                    <a:pt x="1254" y="101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6708;p42"/>
            <p:cNvSpPr/>
            <p:nvPr/>
          </p:nvSpPr>
          <p:spPr>
            <a:xfrm flipH="1">
              <a:off x="2621700" y="3768753"/>
              <a:ext cx="195500" cy="770075"/>
            </a:xfrm>
            <a:custGeom>
              <a:avLst/>
              <a:gdLst/>
              <a:ahLst/>
              <a:cxnLst/>
              <a:rect l="l" t="t" r="r" b="b"/>
              <a:pathLst>
                <a:path w="7820" h="30803" extrusionOk="0">
                  <a:moveTo>
                    <a:pt x="2306" y="0"/>
                  </a:moveTo>
                  <a:cubicBezTo>
                    <a:pt x="2306" y="0"/>
                    <a:pt x="1980" y="526"/>
                    <a:pt x="1554" y="1354"/>
                  </a:cubicBezTo>
                  <a:cubicBezTo>
                    <a:pt x="1253" y="2206"/>
                    <a:pt x="627" y="3459"/>
                    <a:pt x="301" y="5013"/>
                  </a:cubicBezTo>
                  <a:cubicBezTo>
                    <a:pt x="100" y="5740"/>
                    <a:pt x="0" y="6692"/>
                    <a:pt x="0" y="7619"/>
                  </a:cubicBezTo>
                  <a:lnTo>
                    <a:pt x="0" y="8371"/>
                  </a:lnTo>
                  <a:lnTo>
                    <a:pt x="0" y="9098"/>
                  </a:lnTo>
                  <a:cubicBezTo>
                    <a:pt x="100" y="9298"/>
                    <a:pt x="100" y="9499"/>
                    <a:pt x="201" y="9724"/>
                  </a:cubicBezTo>
                  <a:lnTo>
                    <a:pt x="201" y="10126"/>
                  </a:lnTo>
                  <a:cubicBezTo>
                    <a:pt x="201" y="10251"/>
                    <a:pt x="301" y="10351"/>
                    <a:pt x="301" y="10552"/>
                  </a:cubicBezTo>
                  <a:cubicBezTo>
                    <a:pt x="627" y="11504"/>
                    <a:pt x="1153" y="12431"/>
                    <a:pt x="1679" y="13384"/>
                  </a:cubicBezTo>
                  <a:cubicBezTo>
                    <a:pt x="2306" y="14211"/>
                    <a:pt x="3033" y="15038"/>
                    <a:pt x="3760" y="15765"/>
                  </a:cubicBezTo>
                  <a:cubicBezTo>
                    <a:pt x="4486" y="16617"/>
                    <a:pt x="5314" y="17344"/>
                    <a:pt x="6065" y="17970"/>
                  </a:cubicBezTo>
                  <a:cubicBezTo>
                    <a:pt x="6466" y="18396"/>
                    <a:pt x="6792" y="18697"/>
                    <a:pt x="7093" y="19123"/>
                  </a:cubicBezTo>
                  <a:cubicBezTo>
                    <a:pt x="7193" y="19223"/>
                    <a:pt x="7319" y="19324"/>
                    <a:pt x="7319" y="19424"/>
                  </a:cubicBezTo>
                  <a:cubicBezTo>
                    <a:pt x="7419" y="19424"/>
                    <a:pt x="7419" y="19524"/>
                    <a:pt x="7419" y="19524"/>
                  </a:cubicBezTo>
                  <a:lnTo>
                    <a:pt x="7419" y="19649"/>
                  </a:lnTo>
                  <a:cubicBezTo>
                    <a:pt x="7419" y="19850"/>
                    <a:pt x="7419" y="20151"/>
                    <a:pt x="7319" y="20376"/>
                  </a:cubicBezTo>
                  <a:cubicBezTo>
                    <a:pt x="7193" y="21304"/>
                    <a:pt x="6892" y="22256"/>
                    <a:pt x="6692" y="23183"/>
                  </a:cubicBezTo>
                  <a:cubicBezTo>
                    <a:pt x="6366" y="24035"/>
                    <a:pt x="6166" y="24862"/>
                    <a:pt x="5940" y="25589"/>
                  </a:cubicBezTo>
                  <a:cubicBezTo>
                    <a:pt x="5439" y="27168"/>
                    <a:pt x="5113" y="28421"/>
                    <a:pt x="4812" y="29349"/>
                  </a:cubicBezTo>
                  <a:cubicBezTo>
                    <a:pt x="4587" y="30176"/>
                    <a:pt x="4386" y="30702"/>
                    <a:pt x="4386" y="30702"/>
                  </a:cubicBezTo>
                  <a:cubicBezTo>
                    <a:pt x="4386" y="30802"/>
                    <a:pt x="4486" y="30802"/>
                    <a:pt x="4486" y="30802"/>
                  </a:cubicBezTo>
                  <a:lnTo>
                    <a:pt x="4587" y="30802"/>
                  </a:lnTo>
                  <a:cubicBezTo>
                    <a:pt x="4587" y="30802"/>
                    <a:pt x="4812" y="30301"/>
                    <a:pt x="5013" y="29349"/>
                  </a:cubicBezTo>
                  <a:cubicBezTo>
                    <a:pt x="5314" y="28522"/>
                    <a:pt x="5740" y="27268"/>
                    <a:pt x="6266" y="25689"/>
                  </a:cubicBezTo>
                  <a:cubicBezTo>
                    <a:pt x="6466" y="24963"/>
                    <a:pt x="6692" y="24136"/>
                    <a:pt x="6993" y="23183"/>
                  </a:cubicBezTo>
                  <a:cubicBezTo>
                    <a:pt x="7193" y="22356"/>
                    <a:pt x="7519" y="21404"/>
                    <a:pt x="7720" y="20476"/>
                  </a:cubicBezTo>
                  <a:cubicBezTo>
                    <a:pt x="7820" y="20151"/>
                    <a:pt x="7820" y="19950"/>
                    <a:pt x="7820" y="19649"/>
                  </a:cubicBezTo>
                  <a:cubicBezTo>
                    <a:pt x="7820" y="19524"/>
                    <a:pt x="7820" y="19524"/>
                    <a:pt x="7720" y="19424"/>
                  </a:cubicBezTo>
                  <a:cubicBezTo>
                    <a:pt x="7720" y="19324"/>
                    <a:pt x="7720" y="19223"/>
                    <a:pt x="7619" y="19223"/>
                  </a:cubicBezTo>
                  <a:cubicBezTo>
                    <a:pt x="7619" y="19123"/>
                    <a:pt x="7519" y="19023"/>
                    <a:pt x="7419" y="18897"/>
                  </a:cubicBezTo>
                  <a:cubicBezTo>
                    <a:pt x="7093" y="18496"/>
                    <a:pt x="6692" y="18070"/>
                    <a:pt x="6366" y="17770"/>
                  </a:cubicBezTo>
                  <a:cubicBezTo>
                    <a:pt x="5539" y="17018"/>
                    <a:pt x="4812" y="16291"/>
                    <a:pt x="4060" y="15464"/>
                  </a:cubicBezTo>
                  <a:cubicBezTo>
                    <a:pt x="3334" y="14737"/>
                    <a:pt x="2607" y="14010"/>
                    <a:pt x="1980" y="13058"/>
                  </a:cubicBezTo>
                  <a:cubicBezTo>
                    <a:pt x="1454" y="12231"/>
                    <a:pt x="928" y="11379"/>
                    <a:pt x="727" y="10451"/>
                  </a:cubicBezTo>
                  <a:cubicBezTo>
                    <a:pt x="627" y="10251"/>
                    <a:pt x="627" y="10126"/>
                    <a:pt x="627" y="10025"/>
                  </a:cubicBezTo>
                  <a:lnTo>
                    <a:pt x="527" y="9724"/>
                  </a:lnTo>
                  <a:cubicBezTo>
                    <a:pt x="527" y="9399"/>
                    <a:pt x="426" y="9198"/>
                    <a:pt x="426" y="8998"/>
                  </a:cubicBezTo>
                  <a:cubicBezTo>
                    <a:pt x="426" y="8772"/>
                    <a:pt x="301" y="8572"/>
                    <a:pt x="301" y="8246"/>
                  </a:cubicBezTo>
                  <a:lnTo>
                    <a:pt x="301" y="7619"/>
                  </a:lnTo>
                  <a:cubicBezTo>
                    <a:pt x="301" y="6692"/>
                    <a:pt x="426" y="5865"/>
                    <a:pt x="627" y="5113"/>
                  </a:cubicBezTo>
                  <a:cubicBezTo>
                    <a:pt x="928" y="3559"/>
                    <a:pt x="1454" y="2306"/>
                    <a:pt x="1780" y="1479"/>
                  </a:cubicBezTo>
                  <a:cubicBezTo>
                    <a:pt x="2181" y="627"/>
                    <a:pt x="2406" y="100"/>
                    <a:pt x="2406" y="100"/>
                  </a:cubicBezTo>
                  <a:lnTo>
                    <a:pt x="2406" y="0"/>
                  </a:ln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6709;p42"/>
            <p:cNvSpPr/>
            <p:nvPr/>
          </p:nvSpPr>
          <p:spPr>
            <a:xfrm flipH="1">
              <a:off x="3229475" y="3956703"/>
              <a:ext cx="141000" cy="574600"/>
            </a:xfrm>
            <a:custGeom>
              <a:avLst/>
              <a:gdLst/>
              <a:ahLst/>
              <a:cxnLst/>
              <a:rect l="l" t="t" r="r" b="b"/>
              <a:pathLst>
                <a:path w="5640" h="22984" extrusionOk="0">
                  <a:moveTo>
                    <a:pt x="5515" y="1"/>
                  </a:moveTo>
                  <a:cubicBezTo>
                    <a:pt x="5515" y="1"/>
                    <a:pt x="5414" y="1"/>
                    <a:pt x="5414" y="101"/>
                  </a:cubicBezTo>
                  <a:cubicBezTo>
                    <a:pt x="5414" y="101"/>
                    <a:pt x="5414" y="1580"/>
                    <a:pt x="5214" y="3760"/>
                  </a:cubicBezTo>
                  <a:cubicBezTo>
                    <a:pt x="5114" y="4287"/>
                    <a:pt x="5114" y="4913"/>
                    <a:pt x="5013" y="5540"/>
                  </a:cubicBezTo>
                  <a:cubicBezTo>
                    <a:pt x="4888" y="6166"/>
                    <a:pt x="4688" y="6793"/>
                    <a:pt x="4487" y="7420"/>
                  </a:cubicBezTo>
                  <a:cubicBezTo>
                    <a:pt x="4161" y="8773"/>
                    <a:pt x="3760" y="10126"/>
                    <a:pt x="3334" y="11605"/>
                  </a:cubicBezTo>
                  <a:cubicBezTo>
                    <a:pt x="1655" y="17244"/>
                    <a:pt x="101" y="22883"/>
                    <a:pt x="101" y="22883"/>
                  </a:cubicBezTo>
                  <a:cubicBezTo>
                    <a:pt x="1" y="22984"/>
                    <a:pt x="101" y="22984"/>
                    <a:pt x="101" y="22984"/>
                  </a:cubicBezTo>
                  <a:lnTo>
                    <a:pt x="201" y="22984"/>
                  </a:lnTo>
                  <a:cubicBezTo>
                    <a:pt x="201" y="22984"/>
                    <a:pt x="302" y="22557"/>
                    <a:pt x="502" y="21931"/>
                  </a:cubicBezTo>
                  <a:cubicBezTo>
                    <a:pt x="728" y="21405"/>
                    <a:pt x="1028" y="20477"/>
                    <a:pt x="1354" y="19425"/>
                  </a:cubicBezTo>
                  <a:cubicBezTo>
                    <a:pt x="2081" y="17344"/>
                    <a:pt x="2908" y="14512"/>
                    <a:pt x="3760" y="11705"/>
                  </a:cubicBezTo>
                  <a:cubicBezTo>
                    <a:pt x="4161" y="10252"/>
                    <a:pt x="4487" y="8873"/>
                    <a:pt x="4888" y="7520"/>
                  </a:cubicBezTo>
                  <a:cubicBezTo>
                    <a:pt x="5114" y="6893"/>
                    <a:pt x="5214" y="6166"/>
                    <a:pt x="5314" y="5540"/>
                  </a:cubicBezTo>
                  <a:cubicBezTo>
                    <a:pt x="5414" y="4913"/>
                    <a:pt x="5414" y="4287"/>
                    <a:pt x="5515" y="3760"/>
                  </a:cubicBezTo>
                  <a:cubicBezTo>
                    <a:pt x="5640" y="2733"/>
                    <a:pt x="5640" y="1780"/>
                    <a:pt x="5640" y="1154"/>
                  </a:cubicBezTo>
                  <a:lnTo>
                    <a:pt x="5640" y="101"/>
                  </a:lnTo>
                  <a:cubicBezTo>
                    <a:pt x="5640" y="1"/>
                    <a:pt x="5640" y="1"/>
                    <a:pt x="5515" y="1"/>
                  </a:cubicBez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6710;p42"/>
            <p:cNvSpPr/>
            <p:nvPr/>
          </p:nvSpPr>
          <p:spPr>
            <a:xfrm flipH="1">
              <a:off x="3407400" y="3933528"/>
              <a:ext cx="33875" cy="602800"/>
            </a:xfrm>
            <a:custGeom>
              <a:avLst/>
              <a:gdLst/>
              <a:ahLst/>
              <a:cxnLst/>
              <a:rect l="l" t="t" r="r" b="b"/>
              <a:pathLst>
                <a:path w="1355" h="24112" extrusionOk="0">
                  <a:moveTo>
                    <a:pt x="527" y="1"/>
                  </a:moveTo>
                  <a:cubicBezTo>
                    <a:pt x="427" y="1"/>
                    <a:pt x="427" y="1"/>
                    <a:pt x="427" y="101"/>
                  </a:cubicBezTo>
                  <a:cubicBezTo>
                    <a:pt x="427" y="101"/>
                    <a:pt x="427" y="402"/>
                    <a:pt x="527" y="1154"/>
                  </a:cubicBezTo>
                  <a:cubicBezTo>
                    <a:pt x="527" y="1780"/>
                    <a:pt x="627" y="2707"/>
                    <a:pt x="627" y="3860"/>
                  </a:cubicBezTo>
                  <a:cubicBezTo>
                    <a:pt x="727" y="4913"/>
                    <a:pt x="727" y="6266"/>
                    <a:pt x="828" y="7620"/>
                  </a:cubicBezTo>
                  <a:cubicBezTo>
                    <a:pt x="828" y="9073"/>
                    <a:pt x="953" y="10552"/>
                    <a:pt x="953" y="12106"/>
                  </a:cubicBezTo>
                  <a:lnTo>
                    <a:pt x="953" y="14312"/>
                  </a:lnTo>
                  <a:cubicBezTo>
                    <a:pt x="828" y="15038"/>
                    <a:pt x="828" y="15765"/>
                    <a:pt x="828" y="16492"/>
                  </a:cubicBezTo>
                  <a:cubicBezTo>
                    <a:pt x="727" y="17845"/>
                    <a:pt x="527" y="19098"/>
                    <a:pt x="427" y="20251"/>
                  </a:cubicBezTo>
                  <a:cubicBezTo>
                    <a:pt x="101" y="22557"/>
                    <a:pt x="1" y="24011"/>
                    <a:pt x="1" y="24011"/>
                  </a:cubicBezTo>
                  <a:lnTo>
                    <a:pt x="1" y="24111"/>
                  </a:lnTo>
                  <a:cubicBezTo>
                    <a:pt x="101" y="24111"/>
                    <a:pt x="101" y="24011"/>
                    <a:pt x="101" y="24011"/>
                  </a:cubicBezTo>
                  <a:cubicBezTo>
                    <a:pt x="101" y="24011"/>
                    <a:pt x="201" y="23710"/>
                    <a:pt x="326" y="22958"/>
                  </a:cubicBezTo>
                  <a:cubicBezTo>
                    <a:pt x="427" y="22332"/>
                    <a:pt x="527" y="21404"/>
                    <a:pt x="727" y="20352"/>
                  </a:cubicBezTo>
                  <a:cubicBezTo>
                    <a:pt x="953" y="19199"/>
                    <a:pt x="1053" y="17845"/>
                    <a:pt x="1154" y="16492"/>
                  </a:cubicBezTo>
                  <a:cubicBezTo>
                    <a:pt x="1254" y="15038"/>
                    <a:pt x="1354" y="13560"/>
                    <a:pt x="1354" y="12006"/>
                  </a:cubicBezTo>
                  <a:cubicBezTo>
                    <a:pt x="1254" y="10552"/>
                    <a:pt x="1254" y="9073"/>
                    <a:pt x="1154" y="7620"/>
                  </a:cubicBezTo>
                  <a:cubicBezTo>
                    <a:pt x="1154" y="6266"/>
                    <a:pt x="1053" y="4913"/>
                    <a:pt x="953" y="3760"/>
                  </a:cubicBezTo>
                  <a:cubicBezTo>
                    <a:pt x="727" y="1555"/>
                    <a:pt x="627" y="101"/>
                    <a:pt x="627" y="101"/>
                  </a:cubicBezTo>
                  <a:cubicBezTo>
                    <a:pt x="627" y="1"/>
                    <a:pt x="527" y="1"/>
                    <a:pt x="527" y="1"/>
                  </a:cubicBezTo>
                  <a:close/>
                </a:path>
              </a:pathLst>
            </a:custGeom>
            <a:solidFill>
              <a:srgbClr val="DA8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711;p42"/>
            <p:cNvSpPr/>
            <p:nvPr/>
          </p:nvSpPr>
          <p:spPr>
            <a:xfrm flipH="1">
              <a:off x="3127950" y="3566653"/>
              <a:ext cx="109675" cy="45675"/>
            </a:xfrm>
            <a:custGeom>
              <a:avLst/>
              <a:gdLst/>
              <a:ahLst/>
              <a:cxnLst/>
              <a:rect l="l" t="t" r="r" b="b"/>
              <a:pathLst>
                <a:path w="4387" h="1827" extrusionOk="0">
                  <a:moveTo>
                    <a:pt x="887" y="0"/>
                  </a:moveTo>
                  <a:cubicBezTo>
                    <a:pt x="570" y="0"/>
                    <a:pt x="320" y="45"/>
                    <a:pt x="201" y="164"/>
                  </a:cubicBezTo>
                  <a:cubicBezTo>
                    <a:pt x="0" y="365"/>
                    <a:pt x="326" y="1292"/>
                    <a:pt x="952" y="1518"/>
                  </a:cubicBezTo>
                  <a:cubicBezTo>
                    <a:pt x="1419" y="1646"/>
                    <a:pt x="2185" y="1827"/>
                    <a:pt x="2786" y="1827"/>
                  </a:cubicBezTo>
                  <a:cubicBezTo>
                    <a:pt x="3122" y="1827"/>
                    <a:pt x="3406" y="1771"/>
                    <a:pt x="3559" y="1618"/>
                  </a:cubicBezTo>
                  <a:cubicBezTo>
                    <a:pt x="3960" y="1292"/>
                    <a:pt x="4386" y="465"/>
                    <a:pt x="3559" y="365"/>
                  </a:cubicBezTo>
                  <a:cubicBezTo>
                    <a:pt x="2946" y="293"/>
                    <a:pt x="1698" y="0"/>
                    <a:pt x="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6712;p42"/>
            <p:cNvSpPr/>
            <p:nvPr/>
          </p:nvSpPr>
          <p:spPr>
            <a:xfrm flipH="1">
              <a:off x="3070325" y="3598153"/>
              <a:ext cx="52450" cy="40525"/>
            </a:xfrm>
            <a:custGeom>
              <a:avLst/>
              <a:gdLst/>
              <a:ahLst/>
              <a:cxnLst/>
              <a:rect l="l" t="t" r="r" b="b"/>
              <a:pathLst>
                <a:path w="2098" h="1621" extrusionOk="0">
                  <a:moveTo>
                    <a:pt x="1419" y="1"/>
                  </a:moveTo>
                  <a:cubicBezTo>
                    <a:pt x="956" y="1"/>
                    <a:pt x="207" y="672"/>
                    <a:pt x="118" y="784"/>
                  </a:cubicBezTo>
                  <a:cubicBezTo>
                    <a:pt x="1" y="972"/>
                    <a:pt x="1091" y="1621"/>
                    <a:pt x="1498" y="1621"/>
                  </a:cubicBezTo>
                  <a:cubicBezTo>
                    <a:pt x="1526" y="1621"/>
                    <a:pt x="1551" y="1617"/>
                    <a:pt x="1572" y="1611"/>
                  </a:cubicBezTo>
                  <a:cubicBezTo>
                    <a:pt x="1998" y="1511"/>
                    <a:pt x="2098" y="258"/>
                    <a:pt x="1572" y="32"/>
                  </a:cubicBezTo>
                  <a:cubicBezTo>
                    <a:pt x="1526" y="11"/>
                    <a:pt x="1474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6713;p42"/>
            <p:cNvSpPr/>
            <p:nvPr/>
          </p:nvSpPr>
          <p:spPr>
            <a:xfrm flipH="1">
              <a:off x="2961050" y="3545128"/>
              <a:ext cx="88625" cy="38475"/>
            </a:xfrm>
            <a:custGeom>
              <a:avLst/>
              <a:gdLst/>
              <a:ahLst/>
              <a:cxnLst/>
              <a:rect l="l" t="t" r="r" b="b"/>
              <a:pathLst>
                <a:path w="3545" h="1539" extrusionOk="0">
                  <a:moveTo>
                    <a:pt x="1957" y="0"/>
                  </a:moveTo>
                  <a:cubicBezTo>
                    <a:pt x="1395" y="0"/>
                    <a:pt x="811" y="115"/>
                    <a:pt x="527" y="399"/>
                  </a:cubicBezTo>
                  <a:cubicBezTo>
                    <a:pt x="201" y="699"/>
                    <a:pt x="1" y="1426"/>
                    <a:pt x="527" y="1527"/>
                  </a:cubicBezTo>
                  <a:cubicBezTo>
                    <a:pt x="563" y="1535"/>
                    <a:pt x="607" y="1539"/>
                    <a:pt x="659" y="1539"/>
                  </a:cubicBezTo>
                  <a:cubicBezTo>
                    <a:pt x="1379" y="1539"/>
                    <a:pt x="3545" y="773"/>
                    <a:pt x="3334" y="399"/>
                  </a:cubicBezTo>
                  <a:cubicBezTo>
                    <a:pt x="3279" y="166"/>
                    <a:pt x="2634" y="0"/>
                    <a:pt x="1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6714;p42"/>
            <p:cNvSpPr/>
            <p:nvPr/>
          </p:nvSpPr>
          <p:spPr>
            <a:xfrm flipH="1">
              <a:off x="2837850" y="3531228"/>
              <a:ext cx="80625" cy="40125"/>
            </a:xfrm>
            <a:custGeom>
              <a:avLst/>
              <a:gdLst/>
              <a:ahLst/>
              <a:cxnLst/>
              <a:rect l="l" t="t" r="r" b="b"/>
              <a:pathLst>
                <a:path w="3225" h="1605" extrusionOk="0">
                  <a:moveTo>
                    <a:pt x="1844" y="1"/>
                  </a:moveTo>
                  <a:cubicBezTo>
                    <a:pt x="1119" y="1"/>
                    <a:pt x="345" y="349"/>
                    <a:pt x="192" y="829"/>
                  </a:cubicBezTo>
                  <a:cubicBezTo>
                    <a:pt x="0" y="1361"/>
                    <a:pt x="874" y="1604"/>
                    <a:pt x="1602" y="1604"/>
                  </a:cubicBezTo>
                  <a:cubicBezTo>
                    <a:pt x="1732" y="1604"/>
                    <a:pt x="1857" y="1596"/>
                    <a:pt x="1971" y="1581"/>
                  </a:cubicBezTo>
                  <a:cubicBezTo>
                    <a:pt x="2798" y="1456"/>
                    <a:pt x="3224" y="328"/>
                    <a:pt x="2472" y="103"/>
                  </a:cubicBezTo>
                  <a:cubicBezTo>
                    <a:pt x="2280" y="33"/>
                    <a:pt x="2064" y="1"/>
                    <a:pt x="1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6715;p42"/>
            <p:cNvSpPr/>
            <p:nvPr/>
          </p:nvSpPr>
          <p:spPr>
            <a:xfrm flipH="1">
              <a:off x="2934975" y="3585478"/>
              <a:ext cx="43875" cy="29525"/>
            </a:xfrm>
            <a:custGeom>
              <a:avLst/>
              <a:gdLst/>
              <a:ahLst/>
              <a:cxnLst/>
              <a:rect l="l" t="t" r="r" b="b"/>
              <a:pathLst>
                <a:path w="1755" h="1181" extrusionOk="0">
                  <a:moveTo>
                    <a:pt x="1068" y="0"/>
                  </a:moveTo>
                  <a:cubicBezTo>
                    <a:pt x="589" y="0"/>
                    <a:pt x="89" y="688"/>
                    <a:pt x="0" y="865"/>
                  </a:cubicBezTo>
                  <a:cubicBezTo>
                    <a:pt x="0" y="1060"/>
                    <a:pt x="305" y="1181"/>
                    <a:pt x="662" y="1181"/>
                  </a:cubicBezTo>
                  <a:cubicBezTo>
                    <a:pt x="857" y="1181"/>
                    <a:pt x="1068" y="1145"/>
                    <a:pt x="1253" y="1065"/>
                  </a:cubicBezTo>
                  <a:cubicBezTo>
                    <a:pt x="1754" y="865"/>
                    <a:pt x="1554" y="138"/>
                    <a:pt x="1253" y="38"/>
                  </a:cubicBezTo>
                  <a:cubicBezTo>
                    <a:pt x="1192" y="12"/>
                    <a:pt x="113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6716;p42"/>
            <p:cNvSpPr/>
            <p:nvPr/>
          </p:nvSpPr>
          <p:spPr>
            <a:xfrm flipH="1">
              <a:off x="2752275" y="3501253"/>
              <a:ext cx="69950" cy="22900"/>
            </a:xfrm>
            <a:custGeom>
              <a:avLst/>
              <a:gdLst/>
              <a:ahLst/>
              <a:cxnLst/>
              <a:rect l="l" t="t" r="r" b="b"/>
              <a:pathLst>
                <a:path w="2798" h="916" extrusionOk="0">
                  <a:moveTo>
                    <a:pt x="1927" y="0"/>
                  </a:moveTo>
                  <a:cubicBezTo>
                    <a:pt x="1379" y="0"/>
                    <a:pt x="695" y="137"/>
                    <a:pt x="402" y="374"/>
                  </a:cubicBezTo>
                  <a:cubicBezTo>
                    <a:pt x="1" y="675"/>
                    <a:pt x="502" y="775"/>
                    <a:pt x="1028" y="901"/>
                  </a:cubicBezTo>
                  <a:cubicBezTo>
                    <a:pt x="1082" y="911"/>
                    <a:pt x="1143" y="916"/>
                    <a:pt x="1209" y="916"/>
                  </a:cubicBezTo>
                  <a:cubicBezTo>
                    <a:pt x="1795" y="916"/>
                    <a:pt x="2798" y="544"/>
                    <a:pt x="2707" y="274"/>
                  </a:cubicBezTo>
                  <a:cubicBezTo>
                    <a:pt x="2707" y="86"/>
                    <a:pt x="2360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6717;p42"/>
            <p:cNvSpPr/>
            <p:nvPr/>
          </p:nvSpPr>
          <p:spPr>
            <a:xfrm flipH="1">
              <a:off x="2752025" y="3555953"/>
              <a:ext cx="59100" cy="26400"/>
            </a:xfrm>
            <a:custGeom>
              <a:avLst/>
              <a:gdLst/>
              <a:ahLst/>
              <a:cxnLst/>
              <a:rect l="l" t="t" r="r" b="b"/>
              <a:pathLst>
                <a:path w="2364" h="1056" extrusionOk="0">
                  <a:moveTo>
                    <a:pt x="1484" y="1"/>
                  </a:moveTo>
                  <a:cubicBezTo>
                    <a:pt x="967" y="1"/>
                    <a:pt x="354" y="139"/>
                    <a:pt x="183" y="367"/>
                  </a:cubicBezTo>
                  <a:cubicBezTo>
                    <a:pt x="1" y="711"/>
                    <a:pt x="245" y="1056"/>
                    <a:pt x="729" y="1056"/>
                  </a:cubicBezTo>
                  <a:cubicBezTo>
                    <a:pt x="843" y="1056"/>
                    <a:pt x="971" y="1036"/>
                    <a:pt x="1111" y="993"/>
                  </a:cubicBezTo>
                  <a:cubicBezTo>
                    <a:pt x="1837" y="793"/>
                    <a:pt x="2364" y="693"/>
                    <a:pt x="2263" y="266"/>
                  </a:cubicBezTo>
                  <a:cubicBezTo>
                    <a:pt x="2220" y="82"/>
                    <a:pt x="1880" y="1"/>
                    <a:pt x="1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6718;p42"/>
            <p:cNvSpPr/>
            <p:nvPr/>
          </p:nvSpPr>
          <p:spPr>
            <a:xfrm flipH="1">
              <a:off x="2645550" y="3516153"/>
              <a:ext cx="80175" cy="25250"/>
            </a:xfrm>
            <a:custGeom>
              <a:avLst/>
              <a:gdLst/>
              <a:ahLst/>
              <a:cxnLst/>
              <a:rect l="l" t="t" r="r" b="b"/>
              <a:pathLst>
                <a:path w="3207" h="1010" extrusionOk="0">
                  <a:moveTo>
                    <a:pt x="1265" y="1"/>
                  </a:moveTo>
                  <a:cubicBezTo>
                    <a:pt x="962" y="1"/>
                    <a:pt x="693" y="26"/>
                    <a:pt x="527" y="79"/>
                  </a:cubicBezTo>
                  <a:cubicBezTo>
                    <a:pt x="0" y="305"/>
                    <a:pt x="401" y="605"/>
                    <a:pt x="1028" y="931"/>
                  </a:cubicBezTo>
                  <a:cubicBezTo>
                    <a:pt x="1194" y="984"/>
                    <a:pt x="1414" y="1009"/>
                    <a:pt x="1648" y="1009"/>
                  </a:cubicBezTo>
                  <a:cubicBezTo>
                    <a:pt x="2296" y="1009"/>
                    <a:pt x="3060" y="818"/>
                    <a:pt x="3133" y="505"/>
                  </a:cubicBezTo>
                  <a:cubicBezTo>
                    <a:pt x="3207" y="192"/>
                    <a:pt x="2104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6719;p42"/>
            <p:cNvSpPr/>
            <p:nvPr/>
          </p:nvSpPr>
          <p:spPr>
            <a:xfrm flipH="1">
              <a:off x="2577200" y="3507703"/>
              <a:ext cx="38875" cy="23600"/>
            </a:xfrm>
            <a:custGeom>
              <a:avLst/>
              <a:gdLst/>
              <a:ahLst/>
              <a:cxnLst/>
              <a:rect l="l" t="t" r="r" b="b"/>
              <a:pathLst>
                <a:path w="1555" h="944" extrusionOk="0">
                  <a:moveTo>
                    <a:pt x="626" y="1"/>
                  </a:moveTo>
                  <a:cubicBezTo>
                    <a:pt x="468" y="1"/>
                    <a:pt x="316" y="37"/>
                    <a:pt x="201" y="116"/>
                  </a:cubicBezTo>
                  <a:cubicBezTo>
                    <a:pt x="0" y="317"/>
                    <a:pt x="101" y="943"/>
                    <a:pt x="827" y="943"/>
                  </a:cubicBezTo>
                  <a:cubicBezTo>
                    <a:pt x="1554" y="943"/>
                    <a:pt x="1354" y="317"/>
                    <a:pt x="1354" y="317"/>
                  </a:cubicBezTo>
                  <a:cubicBezTo>
                    <a:pt x="1224" y="122"/>
                    <a:pt x="915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6720;p42"/>
            <p:cNvSpPr/>
            <p:nvPr/>
          </p:nvSpPr>
          <p:spPr>
            <a:xfrm flipH="1">
              <a:off x="2526975" y="3552228"/>
              <a:ext cx="49400" cy="29425"/>
            </a:xfrm>
            <a:custGeom>
              <a:avLst/>
              <a:gdLst/>
              <a:ahLst/>
              <a:cxnLst/>
              <a:rect l="l" t="t" r="r" b="b"/>
              <a:pathLst>
                <a:path w="1976" h="1177" extrusionOk="0">
                  <a:moveTo>
                    <a:pt x="574" y="0"/>
                  </a:moveTo>
                  <a:cubicBezTo>
                    <a:pt x="469" y="0"/>
                    <a:pt x="372" y="34"/>
                    <a:pt x="292" y="115"/>
                  </a:cubicBezTo>
                  <a:cubicBezTo>
                    <a:pt x="0" y="384"/>
                    <a:pt x="654" y="1177"/>
                    <a:pt x="1243" y="1177"/>
                  </a:cubicBezTo>
                  <a:cubicBezTo>
                    <a:pt x="1312" y="1177"/>
                    <a:pt x="1380" y="1166"/>
                    <a:pt x="1445" y="1142"/>
                  </a:cubicBezTo>
                  <a:cubicBezTo>
                    <a:pt x="1976" y="1057"/>
                    <a:pt x="1157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6721;p42"/>
            <p:cNvSpPr/>
            <p:nvPr/>
          </p:nvSpPr>
          <p:spPr>
            <a:xfrm flipH="1">
              <a:off x="3569075" y="3398453"/>
              <a:ext cx="174825" cy="112175"/>
            </a:xfrm>
            <a:custGeom>
              <a:avLst/>
              <a:gdLst/>
              <a:ahLst/>
              <a:cxnLst/>
              <a:rect l="l" t="t" r="r" b="b"/>
              <a:pathLst>
                <a:path w="6993" h="4487" extrusionOk="0">
                  <a:moveTo>
                    <a:pt x="6893" y="0"/>
                  </a:moveTo>
                  <a:cubicBezTo>
                    <a:pt x="6792" y="0"/>
                    <a:pt x="6667" y="100"/>
                    <a:pt x="6667" y="100"/>
                  </a:cubicBezTo>
                  <a:cubicBezTo>
                    <a:pt x="6667" y="100"/>
                    <a:pt x="6667" y="301"/>
                    <a:pt x="6567" y="501"/>
                  </a:cubicBezTo>
                  <a:cubicBezTo>
                    <a:pt x="6567" y="627"/>
                    <a:pt x="6467" y="727"/>
                    <a:pt x="6467" y="927"/>
                  </a:cubicBezTo>
                  <a:cubicBezTo>
                    <a:pt x="6366" y="1028"/>
                    <a:pt x="6266" y="1253"/>
                    <a:pt x="6266" y="1353"/>
                  </a:cubicBezTo>
                  <a:cubicBezTo>
                    <a:pt x="6166" y="1454"/>
                    <a:pt x="6166" y="1554"/>
                    <a:pt x="6040" y="1654"/>
                  </a:cubicBezTo>
                  <a:cubicBezTo>
                    <a:pt x="6040" y="1754"/>
                    <a:pt x="5940" y="1880"/>
                    <a:pt x="5940" y="1980"/>
                  </a:cubicBezTo>
                  <a:cubicBezTo>
                    <a:pt x="5840" y="1980"/>
                    <a:pt x="5840" y="2080"/>
                    <a:pt x="5740" y="2180"/>
                  </a:cubicBezTo>
                  <a:cubicBezTo>
                    <a:pt x="5639" y="2281"/>
                    <a:pt x="5639" y="2381"/>
                    <a:pt x="5539" y="2506"/>
                  </a:cubicBezTo>
                  <a:cubicBezTo>
                    <a:pt x="5414" y="2607"/>
                    <a:pt x="5314" y="2607"/>
                    <a:pt x="5213" y="2707"/>
                  </a:cubicBezTo>
                  <a:cubicBezTo>
                    <a:pt x="5213" y="2807"/>
                    <a:pt x="5113" y="2907"/>
                    <a:pt x="5013" y="2907"/>
                  </a:cubicBezTo>
                  <a:cubicBezTo>
                    <a:pt x="4913" y="3008"/>
                    <a:pt x="4787" y="3133"/>
                    <a:pt x="4687" y="3133"/>
                  </a:cubicBezTo>
                  <a:cubicBezTo>
                    <a:pt x="4587" y="3233"/>
                    <a:pt x="4487" y="3233"/>
                    <a:pt x="4386" y="3333"/>
                  </a:cubicBezTo>
                  <a:lnTo>
                    <a:pt x="4161" y="3333"/>
                  </a:lnTo>
                  <a:lnTo>
                    <a:pt x="4061" y="3434"/>
                  </a:lnTo>
                  <a:lnTo>
                    <a:pt x="3960" y="3434"/>
                  </a:lnTo>
                  <a:cubicBezTo>
                    <a:pt x="3860" y="3434"/>
                    <a:pt x="3760" y="3534"/>
                    <a:pt x="3660" y="3534"/>
                  </a:cubicBezTo>
                  <a:cubicBezTo>
                    <a:pt x="3334" y="3634"/>
                    <a:pt x="3133" y="3634"/>
                    <a:pt x="2908" y="3634"/>
                  </a:cubicBezTo>
                  <a:lnTo>
                    <a:pt x="1554" y="3634"/>
                  </a:lnTo>
                  <a:cubicBezTo>
                    <a:pt x="1153" y="3534"/>
                    <a:pt x="827" y="3434"/>
                    <a:pt x="627" y="3333"/>
                  </a:cubicBezTo>
                  <a:cubicBezTo>
                    <a:pt x="527" y="3333"/>
                    <a:pt x="401" y="3333"/>
                    <a:pt x="401" y="3233"/>
                  </a:cubicBezTo>
                  <a:lnTo>
                    <a:pt x="301" y="3233"/>
                  </a:lnTo>
                  <a:cubicBezTo>
                    <a:pt x="201" y="3233"/>
                    <a:pt x="101" y="3233"/>
                    <a:pt x="101" y="3333"/>
                  </a:cubicBezTo>
                  <a:cubicBezTo>
                    <a:pt x="0" y="3333"/>
                    <a:pt x="0" y="3434"/>
                    <a:pt x="101" y="3534"/>
                  </a:cubicBezTo>
                  <a:lnTo>
                    <a:pt x="201" y="3634"/>
                  </a:lnTo>
                  <a:cubicBezTo>
                    <a:pt x="301" y="3634"/>
                    <a:pt x="301" y="3759"/>
                    <a:pt x="401" y="3759"/>
                  </a:cubicBezTo>
                  <a:cubicBezTo>
                    <a:pt x="727" y="3860"/>
                    <a:pt x="1028" y="4060"/>
                    <a:pt x="1454" y="4160"/>
                  </a:cubicBezTo>
                  <a:cubicBezTo>
                    <a:pt x="1654" y="4261"/>
                    <a:pt x="1880" y="4386"/>
                    <a:pt x="2081" y="4386"/>
                  </a:cubicBezTo>
                  <a:cubicBezTo>
                    <a:pt x="2406" y="4386"/>
                    <a:pt x="2607" y="4486"/>
                    <a:pt x="2908" y="4486"/>
                  </a:cubicBezTo>
                  <a:cubicBezTo>
                    <a:pt x="3233" y="4486"/>
                    <a:pt x="3534" y="4386"/>
                    <a:pt x="3760" y="4386"/>
                  </a:cubicBezTo>
                  <a:cubicBezTo>
                    <a:pt x="3960" y="4261"/>
                    <a:pt x="4061" y="4261"/>
                    <a:pt x="4286" y="4261"/>
                  </a:cubicBezTo>
                  <a:cubicBezTo>
                    <a:pt x="4286" y="4160"/>
                    <a:pt x="4286" y="4160"/>
                    <a:pt x="4386" y="4160"/>
                  </a:cubicBezTo>
                  <a:lnTo>
                    <a:pt x="4487" y="4160"/>
                  </a:lnTo>
                  <a:lnTo>
                    <a:pt x="4687" y="4060"/>
                  </a:lnTo>
                  <a:cubicBezTo>
                    <a:pt x="4787" y="4060"/>
                    <a:pt x="4913" y="3960"/>
                    <a:pt x="5113" y="3860"/>
                  </a:cubicBezTo>
                  <a:cubicBezTo>
                    <a:pt x="5213" y="3759"/>
                    <a:pt x="5314" y="3634"/>
                    <a:pt x="5414" y="3634"/>
                  </a:cubicBezTo>
                  <a:cubicBezTo>
                    <a:pt x="5639" y="3534"/>
                    <a:pt x="5740" y="3434"/>
                    <a:pt x="5840" y="3333"/>
                  </a:cubicBezTo>
                  <a:cubicBezTo>
                    <a:pt x="5940" y="3233"/>
                    <a:pt x="6040" y="3133"/>
                    <a:pt x="6040" y="3008"/>
                  </a:cubicBezTo>
                  <a:cubicBezTo>
                    <a:pt x="6166" y="2907"/>
                    <a:pt x="6266" y="2707"/>
                    <a:pt x="6366" y="2607"/>
                  </a:cubicBezTo>
                  <a:cubicBezTo>
                    <a:pt x="6467" y="2506"/>
                    <a:pt x="6467" y="2381"/>
                    <a:pt x="6567" y="2281"/>
                  </a:cubicBezTo>
                  <a:cubicBezTo>
                    <a:pt x="6667" y="2080"/>
                    <a:pt x="6792" y="1880"/>
                    <a:pt x="6792" y="1554"/>
                  </a:cubicBezTo>
                  <a:cubicBezTo>
                    <a:pt x="6893" y="1353"/>
                    <a:pt x="6893" y="1253"/>
                    <a:pt x="6993" y="1028"/>
                  </a:cubicBezTo>
                  <a:lnTo>
                    <a:pt x="6993" y="501"/>
                  </a:lnTo>
                  <a:lnTo>
                    <a:pt x="6993" y="100"/>
                  </a:lnTo>
                  <a:lnTo>
                    <a:pt x="6893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6722;p42"/>
            <p:cNvGrpSpPr/>
            <p:nvPr/>
          </p:nvGrpSpPr>
          <p:grpSpPr>
            <a:xfrm>
              <a:off x="3696875" y="3993678"/>
              <a:ext cx="572100" cy="479350"/>
              <a:chOff x="3696875" y="3993678"/>
              <a:chExt cx="572100" cy="479350"/>
            </a:xfrm>
          </p:grpSpPr>
          <p:sp>
            <p:nvSpPr>
              <p:cNvPr id="552" name="Google Shape;6723;p42"/>
              <p:cNvSpPr/>
              <p:nvPr/>
            </p:nvSpPr>
            <p:spPr>
              <a:xfrm flipH="1">
                <a:off x="3696875" y="3993678"/>
                <a:ext cx="5639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22558" h="16862" extrusionOk="0">
                    <a:moveTo>
                      <a:pt x="22557" y="1"/>
                    </a:moveTo>
                    <a:lnTo>
                      <a:pt x="22557" y="1"/>
                    </a:lnTo>
                    <a:cubicBezTo>
                      <a:pt x="21359" y="927"/>
                      <a:pt x="19185" y="1131"/>
                      <a:pt x="17168" y="1131"/>
                    </a:cubicBezTo>
                    <a:cubicBezTo>
                      <a:pt x="16020" y="1131"/>
                      <a:pt x="14922" y="1065"/>
                      <a:pt x="14086" y="1028"/>
                    </a:cubicBezTo>
                    <a:cubicBezTo>
                      <a:pt x="11680" y="1028"/>
                      <a:pt x="10853" y="3234"/>
                      <a:pt x="9800" y="4161"/>
                    </a:cubicBezTo>
                    <a:cubicBezTo>
                      <a:pt x="9474" y="4437"/>
                      <a:pt x="9137" y="4492"/>
                      <a:pt x="8738" y="4492"/>
                    </a:cubicBezTo>
                    <a:cubicBezTo>
                      <a:pt x="8473" y="4492"/>
                      <a:pt x="8181" y="4467"/>
                      <a:pt x="7846" y="4467"/>
                    </a:cubicBezTo>
                    <a:cubicBezTo>
                      <a:pt x="6949" y="4467"/>
                      <a:pt x="5750" y="4644"/>
                      <a:pt x="3960" y="5941"/>
                    </a:cubicBezTo>
                    <a:cubicBezTo>
                      <a:pt x="1" y="8773"/>
                      <a:pt x="2081" y="15540"/>
                      <a:pt x="2081" y="15540"/>
                    </a:cubicBezTo>
                    <a:cubicBezTo>
                      <a:pt x="2081" y="15540"/>
                      <a:pt x="5870" y="16862"/>
                      <a:pt x="8405" y="16862"/>
                    </a:cubicBezTo>
                    <a:cubicBezTo>
                      <a:pt x="8727" y="16862"/>
                      <a:pt x="9028" y="16841"/>
                      <a:pt x="9299" y="16793"/>
                    </a:cubicBezTo>
                    <a:cubicBezTo>
                      <a:pt x="11680" y="16392"/>
                      <a:pt x="11680" y="14512"/>
                      <a:pt x="12632" y="13359"/>
                    </a:cubicBezTo>
                    <a:cubicBezTo>
                      <a:pt x="13685" y="12206"/>
                      <a:pt x="15765" y="11680"/>
                      <a:pt x="16191" y="10652"/>
                    </a:cubicBezTo>
                    <a:cubicBezTo>
                      <a:pt x="16492" y="9700"/>
                      <a:pt x="15339" y="9499"/>
                      <a:pt x="15665" y="8973"/>
                    </a:cubicBezTo>
                    <a:cubicBezTo>
                      <a:pt x="15865" y="8447"/>
                      <a:pt x="16918" y="8246"/>
                      <a:pt x="18372" y="7820"/>
                    </a:cubicBezTo>
                    <a:cubicBezTo>
                      <a:pt x="19825" y="7394"/>
                      <a:pt x="22557" y="1"/>
                      <a:pt x="22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724;p42"/>
              <p:cNvSpPr/>
              <p:nvPr/>
            </p:nvSpPr>
            <p:spPr>
              <a:xfrm flipH="1">
                <a:off x="3723200" y="4020003"/>
                <a:ext cx="545775" cy="453025"/>
              </a:xfrm>
              <a:custGeom>
                <a:avLst/>
                <a:gdLst/>
                <a:ahLst/>
                <a:cxnLst/>
                <a:rect l="l" t="t" r="r" b="b"/>
                <a:pathLst>
                  <a:path w="21831" h="18121" extrusionOk="0">
                    <a:moveTo>
                      <a:pt x="21780" y="0"/>
                    </a:moveTo>
                    <a:cubicBezTo>
                      <a:pt x="21755" y="0"/>
                      <a:pt x="21730" y="25"/>
                      <a:pt x="21730" y="76"/>
                    </a:cubicBezTo>
                    <a:cubicBezTo>
                      <a:pt x="21730" y="76"/>
                      <a:pt x="21404" y="401"/>
                      <a:pt x="20778" y="827"/>
                    </a:cubicBezTo>
                    <a:cubicBezTo>
                      <a:pt x="20477" y="1028"/>
                      <a:pt x="20051" y="1228"/>
                      <a:pt x="19525" y="1554"/>
                    </a:cubicBezTo>
                    <a:cubicBezTo>
                      <a:pt x="19124" y="1855"/>
                      <a:pt x="18597" y="2081"/>
                      <a:pt x="17971" y="2381"/>
                    </a:cubicBezTo>
                    <a:cubicBezTo>
                      <a:pt x="17344" y="2707"/>
                      <a:pt x="16617" y="2908"/>
                      <a:pt x="15991" y="3208"/>
                    </a:cubicBezTo>
                    <a:cubicBezTo>
                      <a:pt x="15565" y="3334"/>
                      <a:pt x="15264" y="3534"/>
                      <a:pt x="14838" y="3735"/>
                    </a:cubicBezTo>
                    <a:cubicBezTo>
                      <a:pt x="14512" y="3960"/>
                      <a:pt x="14111" y="4060"/>
                      <a:pt x="13785" y="4261"/>
                    </a:cubicBezTo>
                    <a:cubicBezTo>
                      <a:pt x="13058" y="4687"/>
                      <a:pt x="12231" y="5088"/>
                      <a:pt x="11505" y="5614"/>
                    </a:cubicBezTo>
                    <a:cubicBezTo>
                      <a:pt x="11078" y="5840"/>
                      <a:pt x="10753" y="6040"/>
                      <a:pt x="10352" y="6341"/>
                    </a:cubicBezTo>
                    <a:cubicBezTo>
                      <a:pt x="10026" y="6567"/>
                      <a:pt x="9625" y="6868"/>
                      <a:pt x="9299" y="7093"/>
                    </a:cubicBezTo>
                    <a:cubicBezTo>
                      <a:pt x="8873" y="7394"/>
                      <a:pt x="8572" y="7594"/>
                      <a:pt x="8146" y="7920"/>
                    </a:cubicBezTo>
                    <a:cubicBezTo>
                      <a:pt x="7845" y="8221"/>
                      <a:pt x="7520" y="8547"/>
                      <a:pt x="7219" y="8747"/>
                    </a:cubicBezTo>
                    <a:lnTo>
                      <a:pt x="6893" y="8973"/>
                    </a:lnTo>
                    <a:lnTo>
                      <a:pt x="6692" y="9274"/>
                    </a:lnTo>
                    <a:cubicBezTo>
                      <a:pt x="6492" y="9374"/>
                      <a:pt x="6367" y="9474"/>
                      <a:pt x="6166" y="9700"/>
                    </a:cubicBezTo>
                    <a:cubicBezTo>
                      <a:pt x="6066" y="9800"/>
                      <a:pt x="5865" y="10000"/>
                      <a:pt x="5740" y="10101"/>
                    </a:cubicBezTo>
                    <a:cubicBezTo>
                      <a:pt x="5540" y="10326"/>
                      <a:pt x="5439" y="10426"/>
                      <a:pt x="5339" y="10527"/>
                    </a:cubicBezTo>
                    <a:lnTo>
                      <a:pt x="4387" y="11479"/>
                    </a:lnTo>
                    <a:cubicBezTo>
                      <a:pt x="4186" y="11780"/>
                      <a:pt x="3860" y="12106"/>
                      <a:pt x="3660" y="12406"/>
                    </a:cubicBezTo>
                    <a:lnTo>
                      <a:pt x="3234" y="12832"/>
                    </a:lnTo>
                    <a:cubicBezTo>
                      <a:pt x="3134" y="12933"/>
                      <a:pt x="3033" y="13133"/>
                      <a:pt x="2933" y="13233"/>
                    </a:cubicBezTo>
                    <a:cubicBezTo>
                      <a:pt x="2733" y="13559"/>
                      <a:pt x="2507" y="13860"/>
                      <a:pt x="2306" y="14086"/>
                    </a:cubicBezTo>
                    <a:cubicBezTo>
                      <a:pt x="2206" y="14286"/>
                      <a:pt x="2106" y="14386"/>
                      <a:pt x="1981" y="14487"/>
                    </a:cubicBezTo>
                    <a:cubicBezTo>
                      <a:pt x="1880" y="14612"/>
                      <a:pt x="1780" y="14812"/>
                      <a:pt x="1780" y="14913"/>
                    </a:cubicBezTo>
                    <a:cubicBezTo>
                      <a:pt x="1580" y="15113"/>
                      <a:pt x="1479" y="15439"/>
                      <a:pt x="1254" y="15639"/>
                    </a:cubicBezTo>
                    <a:cubicBezTo>
                      <a:pt x="953" y="16066"/>
                      <a:pt x="728" y="16492"/>
                      <a:pt x="527" y="16893"/>
                    </a:cubicBezTo>
                    <a:cubicBezTo>
                      <a:pt x="226" y="17619"/>
                      <a:pt x="1" y="17945"/>
                      <a:pt x="1" y="17945"/>
                    </a:cubicBezTo>
                    <a:lnTo>
                      <a:pt x="1" y="18046"/>
                    </a:lnTo>
                    <a:cubicBezTo>
                      <a:pt x="51" y="18096"/>
                      <a:pt x="76" y="18121"/>
                      <a:pt x="88" y="18121"/>
                    </a:cubicBezTo>
                    <a:cubicBezTo>
                      <a:pt x="101" y="18121"/>
                      <a:pt x="101" y="18096"/>
                      <a:pt x="101" y="18046"/>
                    </a:cubicBezTo>
                    <a:cubicBezTo>
                      <a:pt x="101" y="18046"/>
                      <a:pt x="427" y="17745"/>
                      <a:pt x="853" y="16993"/>
                    </a:cubicBezTo>
                    <a:cubicBezTo>
                      <a:pt x="953" y="16893"/>
                      <a:pt x="1053" y="16692"/>
                      <a:pt x="1154" y="16492"/>
                    </a:cubicBezTo>
                    <a:cubicBezTo>
                      <a:pt x="1254" y="16266"/>
                      <a:pt x="1354" y="16066"/>
                      <a:pt x="1580" y="15865"/>
                    </a:cubicBezTo>
                    <a:cubicBezTo>
                      <a:pt x="1680" y="15639"/>
                      <a:pt x="1880" y="15339"/>
                      <a:pt x="2106" y="15113"/>
                    </a:cubicBezTo>
                    <a:cubicBezTo>
                      <a:pt x="2106" y="15013"/>
                      <a:pt x="2206" y="14812"/>
                      <a:pt x="2306" y="14712"/>
                    </a:cubicBezTo>
                    <a:cubicBezTo>
                      <a:pt x="2407" y="14612"/>
                      <a:pt x="2507" y="14487"/>
                      <a:pt x="2607" y="14286"/>
                    </a:cubicBezTo>
                    <a:cubicBezTo>
                      <a:pt x="2833" y="14086"/>
                      <a:pt x="3033" y="13760"/>
                      <a:pt x="3234" y="13459"/>
                    </a:cubicBezTo>
                    <a:cubicBezTo>
                      <a:pt x="3359" y="13359"/>
                      <a:pt x="3459" y="13233"/>
                      <a:pt x="3560" y="13033"/>
                    </a:cubicBezTo>
                    <a:cubicBezTo>
                      <a:pt x="3660" y="12933"/>
                      <a:pt x="3760" y="12732"/>
                      <a:pt x="3986" y="12607"/>
                    </a:cubicBezTo>
                    <a:cubicBezTo>
                      <a:pt x="4186" y="12306"/>
                      <a:pt x="4387" y="11980"/>
                      <a:pt x="4713" y="11680"/>
                    </a:cubicBezTo>
                    <a:cubicBezTo>
                      <a:pt x="4913" y="11354"/>
                      <a:pt x="5239" y="11153"/>
                      <a:pt x="5540" y="10853"/>
                    </a:cubicBezTo>
                    <a:cubicBezTo>
                      <a:pt x="5640" y="10627"/>
                      <a:pt x="5865" y="10527"/>
                      <a:pt x="5966" y="10326"/>
                    </a:cubicBezTo>
                    <a:cubicBezTo>
                      <a:pt x="6066" y="10226"/>
                      <a:pt x="6266" y="10000"/>
                      <a:pt x="6367" y="9900"/>
                    </a:cubicBezTo>
                    <a:cubicBezTo>
                      <a:pt x="6592" y="9800"/>
                      <a:pt x="6692" y="9599"/>
                      <a:pt x="6893" y="9474"/>
                    </a:cubicBezTo>
                    <a:lnTo>
                      <a:pt x="7119" y="9274"/>
                    </a:lnTo>
                    <a:lnTo>
                      <a:pt x="7419" y="8973"/>
                    </a:lnTo>
                    <a:cubicBezTo>
                      <a:pt x="7745" y="8747"/>
                      <a:pt x="8046" y="8446"/>
                      <a:pt x="8372" y="8121"/>
                    </a:cubicBezTo>
                    <a:cubicBezTo>
                      <a:pt x="8773" y="7920"/>
                      <a:pt x="9099" y="7594"/>
                      <a:pt x="9399" y="7294"/>
                    </a:cubicBezTo>
                    <a:cubicBezTo>
                      <a:pt x="10126" y="6767"/>
                      <a:pt x="10878" y="6241"/>
                      <a:pt x="11605" y="5840"/>
                    </a:cubicBezTo>
                    <a:cubicBezTo>
                      <a:pt x="12332" y="5314"/>
                      <a:pt x="13058" y="4888"/>
                      <a:pt x="13886" y="4461"/>
                    </a:cubicBezTo>
                    <a:cubicBezTo>
                      <a:pt x="14211" y="4261"/>
                      <a:pt x="14637" y="4060"/>
                      <a:pt x="14938" y="3960"/>
                    </a:cubicBezTo>
                    <a:cubicBezTo>
                      <a:pt x="15364" y="3735"/>
                      <a:pt x="15665" y="3634"/>
                      <a:pt x="16091" y="3434"/>
                    </a:cubicBezTo>
                    <a:cubicBezTo>
                      <a:pt x="16718" y="3108"/>
                      <a:pt x="17444" y="2908"/>
                      <a:pt x="18071" y="2707"/>
                    </a:cubicBezTo>
                    <a:cubicBezTo>
                      <a:pt x="19324" y="2081"/>
                      <a:pt x="20277" y="1454"/>
                      <a:pt x="20903" y="1028"/>
                    </a:cubicBezTo>
                    <a:cubicBezTo>
                      <a:pt x="21530" y="502"/>
                      <a:pt x="21830" y="201"/>
                      <a:pt x="21830" y="201"/>
                    </a:cubicBezTo>
                    <a:lnTo>
                      <a:pt x="21830" y="76"/>
                    </a:lnTo>
                    <a:cubicBezTo>
                      <a:pt x="21830" y="25"/>
                      <a:pt x="21805" y="0"/>
                      <a:pt x="21780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725;p42"/>
              <p:cNvSpPr/>
              <p:nvPr/>
            </p:nvSpPr>
            <p:spPr>
              <a:xfrm flipH="1">
                <a:off x="3772700" y="4027528"/>
                <a:ext cx="1566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4286" extrusionOk="0">
                    <a:moveTo>
                      <a:pt x="2307" y="0"/>
                    </a:moveTo>
                    <a:cubicBezTo>
                      <a:pt x="2081" y="301"/>
                      <a:pt x="1880" y="727"/>
                      <a:pt x="1780" y="1028"/>
                    </a:cubicBezTo>
                    <a:cubicBezTo>
                      <a:pt x="1555" y="1353"/>
                      <a:pt x="1354" y="1780"/>
                      <a:pt x="1154" y="2080"/>
                    </a:cubicBezTo>
                    <a:lnTo>
                      <a:pt x="928" y="2607"/>
                    </a:lnTo>
                    <a:cubicBezTo>
                      <a:pt x="828" y="2807"/>
                      <a:pt x="728" y="2907"/>
                      <a:pt x="627" y="3133"/>
                    </a:cubicBezTo>
                    <a:cubicBezTo>
                      <a:pt x="527" y="3333"/>
                      <a:pt x="427" y="3434"/>
                      <a:pt x="302" y="3659"/>
                    </a:cubicBezTo>
                    <a:cubicBezTo>
                      <a:pt x="302" y="3659"/>
                      <a:pt x="201" y="3759"/>
                      <a:pt x="201" y="3860"/>
                    </a:cubicBezTo>
                    <a:lnTo>
                      <a:pt x="1" y="4060"/>
                    </a:lnTo>
                    <a:lnTo>
                      <a:pt x="1" y="4160"/>
                    </a:lnTo>
                    <a:cubicBezTo>
                      <a:pt x="1" y="4286"/>
                      <a:pt x="1" y="4286"/>
                      <a:pt x="101" y="4286"/>
                    </a:cubicBezTo>
                    <a:cubicBezTo>
                      <a:pt x="131" y="4286"/>
                      <a:pt x="163" y="4283"/>
                      <a:pt x="198" y="4278"/>
                    </a:cubicBezTo>
                    <a:lnTo>
                      <a:pt x="198" y="4278"/>
                    </a:lnTo>
                    <a:lnTo>
                      <a:pt x="201" y="4286"/>
                    </a:lnTo>
                    <a:cubicBezTo>
                      <a:pt x="201" y="4283"/>
                      <a:pt x="201" y="4280"/>
                      <a:pt x="201" y="4278"/>
                    </a:cubicBezTo>
                    <a:lnTo>
                      <a:pt x="201" y="4278"/>
                    </a:lnTo>
                    <a:cubicBezTo>
                      <a:pt x="399" y="4250"/>
                      <a:pt x="658" y="4160"/>
                      <a:pt x="828" y="4160"/>
                    </a:cubicBezTo>
                    <a:lnTo>
                      <a:pt x="1680" y="4160"/>
                    </a:lnTo>
                    <a:lnTo>
                      <a:pt x="2407" y="4060"/>
                    </a:lnTo>
                    <a:lnTo>
                      <a:pt x="3961" y="4060"/>
                    </a:lnTo>
                    <a:lnTo>
                      <a:pt x="4286" y="4160"/>
                    </a:lnTo>
                    <a:lnTo>
                      <a:pt x="5439" y="4160"/>
                    </a:lnTo>
                    <a:cubicBezTo>
                      <a:pt x="5640" y="4286"/>
                      <a:pt x="5740" y="4286"/>
                      <a:pt x="5840" y="4286"/>
                    </a:cubicBezTo>
                    <a:lnTo>
                      <a:pt x="6266" y="4286"/>
                    </a:lnTo>
                    <a:cubicBezTo>
                      <a:pt x="6066" y="4160"/>
                      <a:pt x="5740" y="4060"/>
                      <a:pt x="5540" y="4060"/>
                    </a:cubicBezTo>
                    <a:cubicBezTo>
                      <a:pt x="5439" y="3960"/>
                      <a:pt x="5214" y="3960"/>
                      <a:pt x="5114" y="3960"/>
                    </a:cubicBezTo>
                    <a:lnTo>
                      <a:pt x="4687" y="3860"/>
                    </a:lnTo>
                    <a:cubicBezTo>
                      <a:pt x="4487" y="3860"/>
                      <a:pt x="4186" y="3860"/>
                      <a:pt x="3961" y="3759"/>
                    </a:cubicBezTo>
                    <a:lnTo>
                      <a:pt x="1555" y="3759"/>
                    </a:lnTo>
                    <a:cubicBezTo>
                      <a:pt x="1354" y="3860"/>
                      <a:pt x="1053" y="3860"/>
                      <a:pt x="828" y="3860"/>
                    </a:cubicBezTo>
                    <a:cubicBezTo>
                      <a:pt x="715" y="3916"/>
                      <a:pt x="563" y="3941"/>
                      <a:pt x="415" y="3969"/>
                    </a:cubicBezTo>
                    <a:lnTo>
                      <a:pt x="415" y="3969"/>
                    </a:lnTo>
                    <a:cubicBezTo>
                      <a:pt x="419" y="3966"/>
                      <a:pt x="423" y="3963"/>
                      <a:pt x="427" y="3960"/>
                    </a:cubicBezTo>
                    <a:lnTo>
                      <a:pt x="527" y="3759"/>
                    </a:lnTo>
                    <a:cubicBezTo>
                      <a:pt x="627" y="3534"/>
                      <a:pt x="728" y="3434"/>
                      <a:pt x="828" y="3233"/>
                    </a:cubicBezTo>
                    <a:cubicBezTo>
                      <a:pt x="1053" y="3133"/>
                      <a:pt x="1154" y="2907"/>
                      <a:pt x="1154" y="2707"/>
                    </a:cubicBezTo>
                    <a:cubicBezTo>
                      <a:pt x="1254" y="2607"/>
                      <a:pt x="1354" y="2406"/>
                      <a:pt x="1454" y="2181"/>
                    </a:cubicBezTo>
                    <a:cubicBezTo>
                      <a:pt x="1680" y="1880"/>
                      <a:pt x="1880" y="1554"/>
                      <a:pt x="1981" y="1153"/>
                    </a:cubicBezTo>
                    <a:cubicBezTo>
                      <a:pt x="2081" y="927"/>
                      <a:pt x="2181" y="827"/>
                      <a:pt x="2181" y="627"/>
                    </a:cubicBezTo>
                    <a:cubicBezTo>
                      <a:pt x="2307" y="401"/>
                      <a:pt x="2307" y="201"/>
                      <a:pt x="2407" y="10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726;p42"/>
              <p:cNvSpPr/>
              <p:nvPr/>
            </p:nvSpPr>
            <p:spPr>
              <a:xfrm flipH="1">
                <a:off x="3817200" y="4048203"/>
                <a:ext cx="185475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5214" extrusionOk="0">
                    <a:moveTo>
                      <a:pt x="1680" y="0"/>
                    </a:moveTo>
                    <a:lnTo>
                      <a:pt x="1680" y="100"/>
                    </a:lnTo>
                    <a:cubicBezTo>
                      <a:pt x="1579" y="526"/>
                      <a:pt x="1479" y="953"/>
                      <a:pt x="1354" y="1354"/>
                    </a:cubicBezTo>
                    <a:lnTo>
                      <a:pt x="1053" y="2607"/>
                    </a:lnTo>
                    <a:cubicBezTo>
                      <a:pt x="953" y="2832"/>
                      <a:pt x="853" y="3033"/>
                      <a:pt x="853" y="3233"/>
                    </a:cubicBezTo>
                    <a:cubicBezTo>
                      <a:pt x="853" y="3333"/>
                      <a:pt x="727" y="3459"/>
                      <a:pt x="727" y="3559"/>
                    </a:cubicBezTo>
                    <a:cubicBezTo>
                      <a:pt x="727" y="3659"/>
                      <a:pt x="627" y="3760"/>
                      <a:pt x="627" y="3860"/>
                    </a:cubicBezTo>
                    <a:cubicBezTo>
                      <a:pt x="627" y="3960"/>
                      <a:pt x="527" y="4085"/>
                      <a:pt x="527" y="4186"/>
                    </a:cubicBezTo>
                    <a:lnTo>
                      <a:pt x="426" y="4486"/>
                    </a:lnTo>
                    <a:lnTo>
                      <a:pt x="226" y="4712"/>
                    </a:lnTo>
                    <a:cubicBezTo>
                      <a:pt x="101" y="4812"/>
                      <a:pt x="101" y="4912"/>
                      <a:pt x="0" y="5013"/>
                    </a:cubicBezTo>
                    <a:lnTo>
                      <a:pt x="0" y="5113"/>
                    </a:lnTo>
                    <a:cubicBezTo>
                      <a:pt x="0" y="5113"/>
                      <a:pt x="101" y="5213"/>
                      <a:pt x="226" y="5213"/>
                    </a:cubicBezTo>
                    <a:cubicBezTo>
                      <a:pt x="426" y="5113"/>
                      <a:pt x="727" y="5013"/>
                      <a:pt x="1053" y="5013"/>
                    </a:cubicBezTo>
                    <a:lnTo>
                      <a:pt x="1479" y="5013"/>
                    </a:lnTo>
                    <a:cubicBezTo>
                      <a:pt x="1680" y="4912"/>
                      <a:pt x="1780" y="4912"/>
                      <a:pt x="1980" y="4912"/>
                    </a:cubicBezTo>
                    <a:lnTo>
                      <a:pt x="3760" y="4912"/>
                    </a:lnTo>
                    <a:cubicBezTo>
                      <a:pt x="3835" y="4879"/>
                      <a:pt x="3896" y="4868"/>
                      <a:pt x="3952" y="4868"/>
                    </a:cubicBezTo>
                    <a:cubicBezTo>
                      <a:pt x="4063" y="4868"/>
                      <a:pt x="4152" y="4912"/>
                      <a:pt x="4286" y="4912"/>
                    </a:cubicBezTo>
                    <a:lnTo>
                      <a:pt x="5640" y="4912"/>
                    </a:lnTo>
                    <a:cubicBezTo>
                      <a:pt x="5740" y="4912"/>
                      <a:pt x="5965" y="5013"/>
                      <a:pt x="6066" y="5013"/>
                    </a:cubicBezTo>
                    <a:lnTo>
                      <a:pt x="6492" y="5013"/>
                    </a:lnTo>
                    <a:cubicBezTo>
                      <a:pt x="6692" y="5113"/>
                      <a:pt x="6792" y="5113"/>
                      <a:pt x="6993" y="5113"/>
                    </a:cubicBezTo>
                    <a:cubicBezTo>
                      <a:pt x="7118" y="5113"/>
                      <a:pt x="7319" y="5213"/>
                      <a:pt x="7419" y="5213"/>
                    </a:cubicBezTo>
                    <a:lnTo>
                      <a:pt x="7419" y="5113"/>
                    </a:lnTo>
                    <a:cubicBezTo>
                      <a:pt x="7118" y="5013"/>
                      <a:pt x="6893" y="4912"/>
                      <a:pt x="6592" y="4912"/>
                    </a:cubicBezTo>
                    <a:cubicBezTo>
                      <a:pt x="6366" y="4812"/>
                      <a:pt x="6266" y="4812"/>
                      <a:pt x="6066" y="4812"/>
                    </a:cubicBezTo>
                    <a:cubicBezTo>
                      <a:pt x="5965" y="4712"/>
                      <a:pt x="5740" y="4712"/>
                      <a:pt x="5640" y="4712"/>
                    </a:cubicBezTo>
                    <a:cubicBezTo>
                      <a:pt x="5439" y="4712"/>
                      <a:pt x="5339" y="4587"/>
                      <a:pt x="5239" y="4587"/>
                    </a:cubicBezTo>
                    <a:lnTo>
                      <a:pt x="4712" y="4587"/>
                    </a:lnTo>
                    <a:cubicBezTo>
                      <a:pt x="4612" y="4486"/>
                      <a:pt x="4386" y="4486"/>
                      <a:pt x="4286" y="4486"/>
                    </a:cubicBezTo>
                    <a:lnTo>
                      <a:pt x="2406" y="4486"/>
                    </a:lnTo>
                    <a:cubicBezTo>
                      <a:pt x="2206" y="4486"/>
                      <a:pt x="2106" y="4587"/>
                      <a:pt x="1880" y="4587"/>
                    </a:cubicBezTo>
                    <a:cubicBezTo>
                      <a:pt x="1579" y="4587"/>
                      <a:pt x="1354" y="4712"/>
                      <a:pt x="1053" y="4712"/>
                    </a:cubicBezTo>
                    <a:cubicBezTo>
                      <a:pt x="856" y="4773"/>
                      <a:pt x="668" y="4797"/>
                      <a:pt x="478" y="4828"/>
                    </a:cubicBezTo>
                    <a:lnTo>
                      <a:pt x="478" y="4828"/>
                    </a:lnTo>
                    <a:lnTo>
                      <a:pt x="627" y="4587"/>
                    </a:lnTo>
                    <a:cubicBezTo>
                      <a:pt x="727" y="4386"/>
                      <a:pt x="853" y="4186"/>
                      <a:pt x="853" y="3960"/>
                    </a:cubicBezTo>
                    <a:cubicBezTo>
                      <a:pt x="953" y="3860"/>
                      <a:pt x="953" y="3760"/>
                      <a:pt x="1053" y="3659"/>
                    </a:cubicBezTo>
                    <a:cubicBezTo>
                      <a:pt x="1053" y="3559"/>
                      <a:pt x="1053" y="3459"/>
                      <a:pt x="1153" y="3333"/>
                    </a:cubicBezTo>
                    <a:cubicBezTo>
                      <a:pt x="1153" y="3133"/>
                      <a:pt x="1254" y="2932"/>
                      <a:pt x="1354" y="2707"/>
                    </a:cubicBezTo>
                    <a:cubicBezTo>
                      <a:pt x="1354" y="2506"/>
                      <a:pt x="1479" y="2306"/>
                      <a:pt x="1479" y="2080"/>
                    </a:cubicBezTo>
                    <a:cubicBezTo>
                      <a:pt x="1579" y="1880"/>
                      <a:pt x="1579" y="1579"/>
                      <a:pt x="1579" y="1354"/>
                    </a:cubicBezTo>
                    <a:cubicBezTo>
                      <a:pt x="1680" y="953"/>
                      <a:pt x="1780" y="526"/>
                      <a:pt x="1780" y="100"/>
                    </a:cubicBez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727;p42"/>
              <p:cNvSpPr/>
              <p:nvPr/>
            </p:nvSpPr>
            <p:spPr>
              <a:xfrm flipH="1">
                <a:off x="3887375" y="41215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728;p42"/>
              <p:cNvSpPr/>
              <p:nvPr/>
            </p:nvSpPr>
            <p:spPr>
              <a:xfrm flipH="1">
                <a:off x="3963575" y="41977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6729;p42"/>
            <p:cNvGrpSpPr/>
            <p:nvPr/>
          </p:nvGrpSpPr>
          <p:grpSpPr>
            <a:xfrm rot="4102896">
              <a:off x="3984662" y="3468492"/>
              <a:ext cx="572064" cy="479320"/>
              <a:chOff x="3696875" y="3993678"/>
              <a:chExt cx="572100" cy="479350"/>
            </a:xfrm>
          </p:grpSpPr>
          <p:sp>
            <p:nvSpPr>
              <p:cNvPr id="546" name="Google Shape;6730;p42"/>
              <p:cNvSpPr/>
              <p:nvPr/>
            </p:nvSpPr>
            <p:spPr>
              <a:xfrm flipH="1">
                <a:off x="3696875" y="3993678"/>
                <a:ext cx="563950" cy="421550"/>
              </a:xfrm>
              <a:custGeom>
                <a:avLst/>
                <a:gdLst/>
                <a:ahLst/>
                <a:cxnLst/>
                <a:rect l="l" t="t" r="r" b="b"/>
                <a:pathLst>
                  <a:path w="22558" h="16862" extrusionOk="0">
                    <a:moveTo>
                      <a:pt x="22557" y="1"/>
                    </a:moveTo>
                    <a:lnTo>
                      <a:pt x="22557" y="1"/>
                    </a:lnTo>
                    <a:cubicBezTo>
                      <a:pt x="21359" y="927"/>
                      <a:pt x="19185" y="1131"/>
                      <a:pt x="17168" y="1131"/>
                    </a:cubicBezTo>
                    <a:cubicBezTo>
                      <a:pt x="16020" y="1131"/>
                      <a:pt x="14922" y="1065"/>
                      <a:pt x="14086" y="1028"/>
                    </a:cubicBezTo>
                    <a:cubicBezTo>
                      <a:pt x="11680" y="1028"/>
                      <a:pt x="10853" y="3234"/>
                      <a:pt x="9800" y="4161"/>
                    </a:cubicBezTo>
                    <a:cubicBezTo>
                      <a:pt x="9474" y="4437"/>
                      <a:pt x="9137" y="4492"/>
                      <a:pt x="8738" y="4492"/>
                    </a:cubicBezTo>
                    <a:cubicBezTo>
                      <a:pt x="8473" y="4492"/>
                      <a:pt x="8181" y="4467"/>
                      <a:pt x="7846" y="4467"/>
                    </a:cubicBezTo>
                    <a:cubicBezTo>
                      <a:pt x="6949" y="4467"/>
                      <a:pt x="5750" y="4644"/>
                      <a:pt x="3960" y="5941"/>
                    </a:cubicBezTo>
                    <a:cubicBezTo>
                      <a:pt x="1" y="8773"/>
                      <a:pt x="2081" y="15540"/>
                      <a:pt x="2081" y="15540"/>
                    </a:cubicBezTo>
                    <a:cubicBezTo>
                      <a:pt x="2081" y="15540"/>
                      <a:pt x="5870" y="16862"/>
                      <a:pt x="8405" y="16862"/>
                    </a:cubicBezTo>
                    <a:cubicBezTo>
                      <a:pt x="8727" y="16862"/>
                      <a:pt x="9028" y="16841"/>
                      <a:pt x="9299" y="16793"/>
                    </a:cubicBezTo>
                    <a:cubicBezTo>
                      <a:pt x="11680" y="16392"/>
                      <a:pt x="11680" y="14512"/>
                      <a:pt x="12632" y="13359"/>
                    </a:cubicBezTo>
                    <a:cubicBezTo>
                      <a:pt x="13685" y="12206"/>
                      <a:pt x="15765" y="11680"/>
                      <a:pt x="16191" y="10652"/>
                    </a:cubicBezTo>
                    <a:cubicBezTo>
                      <a:pt x="16492" y="9700"/>
                      <a:pt x="15339" y="9499"/>
                      <a:pt x="15665" y="8973"/>
                    </a:cubicBezTo>
                    <a:cubicBezTo>
                      <a:pt x="15865" y="8447"/>
                      <a:pt x="16918" y="8246"/>
                      <a:pt x="18372" y="7820"/>
                    </a:cubicBezTo>
                    <a:cubicBezTo>
                      <a:pt x="19825" y="7394"/>
                      <a:pt x="22557" y="1"/>
                      <a:pt x="22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731;p42"/>
              <p:cNvSpPr/>
              <p:nvPr/>
            </p:nvSpPr>
            <p:spPr>
              <a:xfrm flipH="1">
                <a:off x="3723200" y="4020003"/>
                <a:ext cx="545775" cy="453025"/>
              </a:xfrm>
              <a:custGeom>
                <a:avLst/>
                <a:gdLst/>
                <a:ahLst/>
                <a:cxnLst/>
                <a:rect l="l" t="t" r="r" b="b"/>
                <a:pathLst>
                  <a:path w="21831" h="18121" extrusionOk="0">
                    <a:moveTo>
                      <a:pt x="21780" y="0"/>
                    </a:moveTo>
                    <a:cubicBezTo>
                      <a:pt x="21755" y="0"/>
                      <a:pt x="21730" y="25"/>
                      <a:pt x="21730" y="76"/>
                    </a:cubicBezTo>
                    <a:cubicBezTo>
                      <a:pt x="21730" y="76"/>
                      <a:pt x="21404" y="401"/>
                      <a:pt x="20778" y="827"/>
                    </a:cubicBezTo>
                    <a:cubicBezTo>
                      <a:pt x="20477" y="1028"/>
                      <a:pt x="20051" y="1228"/>
                      <a:pt x="19525" y="1554"/>
                    </a:cubicBezTo>
                    <a:cubicBezTo>
                      <a:pt x="19124" y="1855"/>
                      <a:pt x="18597" y="2081"/>
                      <a:pt x="17971" y="2381"/>
                    </a:cubicBezTo>
                    <a:cubicBezTo>
                      <a:pt x="17344" y="2707"/>
                      <a:pt x="16617" y="2908"/>
                      <a:pt x="15991" y="3208"/>
                    </a:cubicBezTo>
                    <a:cubicBezTo>
                      <a:pt x="15565" y="3334"/>
                      <a:pt x="15264" y="3534"/>
                      <a:pt x="14838" y="3735"/>
                    </a:cubicBezTo>
                    <a:cubicBezTo>
                      <a:pt x="14512" y="3960"/>
                      <a:pt x="14111" y="4060"/>
                      <a:pt x="13785" y="4261"/>
                    </a:cubicBezTo>
                    <a:cubicBezTo>
                      <a:pt x="13058" y="4687"/>
                      <a:pt x="12231" y="5088"/>
                      <a:pt x="11505" y="5614"/>
                    </a:cubicBezTo>
                    <a:cubicBezTo>
                      <a:pt x="11078" y="5840"/>
                      <a:pt x="10753" y="6040"/>
                      <a:pt x="10352" y="6341"/>
                    </a:cubicBezTo>
                    <a:cubicBezTo>
                      <a:pt x="10026" y="6567"/>
                      <a:pt x="9625" y="6868"/>
                      <a:pt x="9299" y="7093"/>
                    </a:cubicBezTo>
                    <a:cubicBezTo>
                      <a:pt x="8873" y="7394"/>
                      <a:pt x="8572" y="7594"/>
                      <a:pt x="8146" y="7920"/>
                    </a:cubicBezTo>
                    <a:cubicBezTo>
                      <a:pt x="7845" y="8221"/>
                      <a:pt x="7520" y="8547"/>
                      <a:pt x="7219" y="8747"/>
                    </a:cubicBezTo>
                    <a:lnTo>
                      <a:pt x="6893" y="8973"/>
                    </a:lnTo>
                    <a:lnTo>
                      <a:pt x="6692" y="9274"/>
                    </a:lnTo>
                    <a:cubicBezTo>
                      <a:pt x="6492" y="9374"/>
                      <a:pt x="6367" y="9474"/>
                      <a:pt x="6166" y="9700"/>
                    </a:cubicBezTo>
                    <a:cubicBezTo>
                      <a:pt x="6066" y="9800"/>
                      <a:pt x="5865" y="10000"/>
                      <a:pt x="5740" y="10101"/>
                    </a:cubicBezTo>
                    <a:cubicBezTo>
                      <a:pt x="5540" y="10326"/>
                      <a:pt x="5439" y="10426"/>
                      <a:pt x="5339" y="10527"/>
                    </a:cubicBezTo>
                    <a:lnTo>
                      <a:pt x="4387" y="11479"/>
                    </a:lnTo>
                    <a:cubicBezTo>
                      <a:pt x="4186" y="11780"/>
                      <a:pt x="3860" y="12106"/>
                      <a:pt x="3660" y="12406"/>
                    </a:cubicBezTo>
                    <a:lnTo>
                      <a:pt x="3234" y="12832"/>
                    </a:lnTo>
                    <a:cubicBezTo>
                      <a:pt x="3134" y="12933"/>
                      <a:pt x="3033" y="13133"/>
                      <a:pt x="2933" y="13233"/>
                    </a:cubicBezTo>
                    <a:cubicBezTo>
                      <a:pt x="2733" y="13559"/>
                      <a:pt x="2507" y="13860"/>
                      <a:pt x="2306" y="14086"/>
                    </a:cubicBezTo>
                    <a:cubicBezTo>
                      <a:pt x="2206" y="14286"/>
                      <a:pt x="2106" y="14386"/>
                      <a:pt x="1981" y="14487"/>
                    </a:cubicBezTo>
                    <a:cubicBezTo>
                      <a:pt x="1880" y="14612"/>
                      <a:pt x="1780" y="14812"/>
                      <a:pt x="1780" y="14913"/>
                    </a:cubicBezTo>
                    <a:cubicBezTo>
                      <a:pt x="1580" y="15113"/>
                      <a:pt x="1479" y="15439"/>
                      <a:pt x="1254" y="15639"/>
                    </a:cubicBezTo>
                    <a:cubicBezTo>
                      <a:pt x="953" y="16066"/>
                      <a:pt x="728" y="16492"/>
                      <a:pt x="527" y="16893"/>
                    </a:cubicBezTo>
                    <a:cubicBezTo>
                      <a:pt x="226" y="17619"/>
                      <a:pt x="1" y="17945"/>
                      <a:pt x="1" y="17945"/>
                    </a:cubicBezTo>
                    <a:lnTo>
                      <a:pt x="1" y="18046"/>
                    </a:lnTo>
                    <a:cubicBezTo>
                      <a:pt x="51" y="18096"/>
                      <a:pt x="76" y="18121"/>
                      <a:pt x="88" y="18121"/>
                    </a:cubicBezTo>
                    <a:cubicBezTo>
                      <a:pt x="101" y="18121"/>
                      <a:pt x="101" y="18096"/>
                      <a:pt x="101" y="18046"/>
                    </a:cubicBezTo>
                    <a:cubicBezTo>
                      <a:pt x="101" y="18046"/>
                      <a:pt x="427" y="17745"/>
                      <a:pt x="853" y="16993"/>
                    </a:cubicBezTo>
                    <a:cubicBezTo>
                      <a:pt x="953" y="16893"/>
                      <a:pt x="1053" y="16692"/>
                      <a:pt x="1154" y="16492"/>
                    </a:cubicBezTo>
                    <a:cubicBezTo>
                      <a:pt x="1254" y="16266"/>
                      <a:pt x="1354" y="16066"/>
                      <a:pt x="1580" y="15865"/>
                    </a:cubicBezTo>
                    <a:cubicBezTo>
                      <a:pt x="1680" y="15639"/>
                      <a:pt x="1880" y="15339"/>
                      <a:pt x="2106" y="15113"/>
                    </a:cubicBezTo>
                    <a:cubicBezTo>
                      <a:pt x="2106" y="15013"/>
                      <a:pt x="2206" y="14812"/>
                      <a:pt x="2306" y="14712"/>
                    </a:cubicBezTo>
                    <a:cubicBezTo>
                      <a:pt x="2407" y="14612"/>
                      <a:pt x="2507" y="14487"/>
                      <a:pt x="2607" y="14286"/>
                    </a:cubicBezTo>
                    <a:cubicBezTo>
                      <a:pt x="2833" y="14086"/>
                      <a:pt x="3033" y="13760"/>
                      <a:pt x="3234" y="13459"/>
                    </a:cubicBezTo>
                    <a:cubicBezTo>
                      <a:pt x="3359" y="13359"/>
                      <a:pt x="3459" y="13233"/>
                      <a:pt x="3560" y="13033"/>
                    </a:cubicBezTo>
                    <a:cubicBezTo>
                      <a:pt x="3660" y="12933"/>
                      <a:pt x="3760" y="12732"/>
                      <a:pt x="3986" y="12607"/>
                    </a:cubicBezTo>
                    <a:cubicBezTo>
                      <a:pt x="4186" y="12306"/>
                      <a:pt x="4387" y="11980"/>
                      <a:pt x="4713" y="11680"/>
                    </a:cubicBezTo>
                    <a:cubicBezTo>
                      <a:pt x="4913" y="11354"/>
                      <a:pt x="5239" y="11153"/>
                      <a:pt x="5540" y="10853"/>
                    </a:cubicBezTo>
                    <a:cubicBezTo>
                      <a:pt x="5640" y="10627"/>
                      <a:pt x="5865" y="10527"/>
                      <a:pt x="5966" y="10326"/>
                    </a:cubicBezTo>
                    <a:cubicBezTo>
                      <a:pt x="6066" y="10226"/>
                      <a:pt x="6266" y="10000"/>
                      <a:pt x="6367" y="9900"/>
                    </a:cubicBezTo>
                    <a:cubicBezTo>
                      <a:pt x="6592" y="9800"/>
                      <a:pt x="6692" y="9599"/>
                      <a:pt x="6893" y="9474"/>
                    </a:cubicBezTo>
                    <a:lnTo>
                      <a:pt x="7119" y="9274"/>
                    </a:lnTo>
                    <a:lnTo>
                      <a:pt x="7419" y="8973"/>
                    </a:lnTo>
                    <a:cubicBezTo>
                      <a:pt x="7745" y="8747"/>
                      <a:pt x="8046" y="8446"/>
                      <a:pt x="8372" y="8121"/>
                    </a:cubicBezTo>
                    <a:cubicBezTo>
                      <a:pt x="8773" y="7920"/>
                      <a:pt x="9099" y="7594"/>
                      <a:pt x="9399" y="7294"/>
                    </a:cubicBezTo>
                    <a:cubicBezTo>
                      <a:pt x="10126" y="6767"/>
                      <a:pt x="10878" y="6241"/>
                      <a:pt x="11605" y="5840"/>
                    </a:cubicBezTo>
                    <a:cubicBezTo>
                      <a:pt x="12332" y="5314"/>
                      <a:pt x="13058" y="4888"/>
                      <a:pt x="13886" y="4461"/>
                    </a:cubicBezTo>
                    <a:cubicBezTo>
                      <a:pt x="14211" y="4261"/>
                      <a:pt x="14637" y="4060"/>
                      <a:pt x="14938" y="3960"/>
                    </a:cubicBezTo>
                    <a:cubicBezTo>
                      <a:pt x="15364" y="3735"/>
                      <a:pt x="15665" y="3634"/>
                      <a:pt x="16091" y="3434"/>
                    </a:cubicBezTo>
                    <a:cubicBezTo>
                      <a:pt x="16718" y="3108"/>
                      <a:pt x="17444" y="2908"/>
                      <a:pt x="18071" y="2707"/>
                    </a:cubicBezTo>
                    <a:cubicBezTo>
                      <a:pt x="19324" y="2081"/>
                      <a:pt x="20277" y="1454"/>
                      <a:pt x="20903" y="1028"/>
                    </a:cubicBezTo>
                    <a:cubicBezTo>
                      <a:pt x="21530" y="502"/>
                      <a:pt x="21830" y="201"/>
                      <a:pt x="21830" y="201"/>
                    </a:cubicBezTo>
                    <a:lnTo>
                      <a:pt x="21830" y="76"/>
                    </a:lnTo>
                    <a:cubicBezTo>
                      <a:pt x="21830" y="25"/>
                      <a:pt x="21805" y="0"/>
                      <a:pt x="21780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732;p42"/>
              <p:cNvSpPr/>
              <p:nvPr/>
            </p:nvSpPr>
            <p:spPr>
              <a:xfrm flipH="1">
                <a:off x="3772700" y="4027528"/>
                <a:ext cx="1566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4286" extrusionOk="0">
                    <a:moveTo>
                      <a:pt x="2307" y="0"/>
                    </a:moveTo>
                    <a:cubicBezTo>
                      <a:pt x="2081" y="301"/>
                      <a:pt x="1880" y="727"/>
                      <a:pt x="1780" y="1028"/>
                    </a:cubicBezTo>
                    <a:cubicBezTo>
                      <a:pt x="1555" y="1353"/>
                      <a:pt x="1354" y="1780"/>
                      <a:pt x="1154" y="2080"/>
                    </a:cubicBezTo>
                    <a:lnTo>
                      <a:pt x="928" y="2607"/>
                    </a:lnTo>
                    <a:cubicBezTo>
                      <a:pt x="828" y="2807"/>
                      <a:pt x="728" y="2907"/>
                      <a:pt x="627" y="3133"/>
                    </a:cubicBezTo>
                    <a:cubicBezTo>
                      <a:pt x="527" y="3333"/>
                      <a:pt x="427" y="3434"/>
                      <a:pt x="302" y="3659"/>
                    </a:cubicBezTo>
                    <a:cubicBezTo>
                      <a:pt x="302" y="3659"/>
                      <a:pt x="201" y="3759"/>
                      <a:pt x="201" y="3860"/>
                    </a:cubicBezTo>
                    <a:lnTo>
                      <a:pt x="1" y="4060"/>
                    </a:lnTo>
                    <a:lnTo>
                      <a:pt x="1" y="4160"/>
                    </a:lnTo>
                    <a:cubicBezTo>
                      <a:pt x="1" y="4286"/>
                      <a:pt x="1" y="4286"/>
                      <a:pt x="101" y="4286"/>
                    </a:cubicBezTo>
                    <a:cubicBezTo>
                      <a:pt x="131" y="4286"/>
                      <a:pt x="163" y="4283"/>
                      <a:pt x="198" y="4278"/>
                    </a:cubicBezTo>
                    <a:lnTo>
                      <a:pt x="198" y="4278"/>
                    </a:lnTo>
                    <a:lnTo>
                      <a:pt x="201" y="4286"/>
                    </a:lnTo>
                    <a:cubicBezTo>
                      <a:pt x="201" y="4283"/>
                      <a:pt x="201" y="4280"/>
                      <a:pt x="201" y="4278"/>
                    </a:cubicBezTo>
                    <a:lnTo>
                      <a:pt x="201" y="4278"/>
                    </a:lnTo>
                    <a:cubicBezTo>
                      <a:pt x="399" y="4250"/>
                      <a:pt x="658" y="4160"/>
                      <a:pt x="828" y="4160"/>
                    </a:cubicBezTo>
                    <a:lnTo>
                      <a:pt x="1680" y="4160"/>
                    </a:lnTo>
                    <a:lnTo>
                      <a:pt x="2407" y="4060"/>
                    </a:lnTo>
                    <a:lnTo>
                      <a:pt x="3961" y="4060"/>
                    </a:lnTo>
                    <a:lnTo>
                      <a:pt x="4286" y="4160"/>
                    </a:lnTo>
                    <a:lnTo>
                      <a:pt x="5439" y="4160"/>
                    </a:lnTo>
                    <a:cubicBezTo>
                      <a:pt x="5640" y="4286"/>
                      <a:pt x="5740" y="4286"/>
                      <a:pt x="5840" y="4286"/>
                    </a:cubicBezTo>
                    <a:lnTo>
                      <a:pt x="6266" y="4286"/>
                    </a:lnTo>
                    <a:cubicBezTo>
                      <a:pt x="6066" y="4160"/>
                      <a:pt x="5740" y="4060"/>
                      <a:pt x="5540" y="4060"/>
                    </a:cubicBezTo>
                    <a:cubicBezTo>
                      <a:pt x="5439" y="3960"/>
                      <a:pt x="5214" y="3960"/>
                      <a:pt x="5114" y="3960"/>
                    </a:cubicBezTo>
                    <a:lnTo>
                      <a:pt x="4687" y="3860"/>
                    </a:lnTo>
                    <a:cubicBezTo>
                      <a:pt x="4487" y="3860"/>
                      <a:pt x="4186" y="3860"/>
                      <a:pt x="3961" y="3759"/>
                    </a:cubicBezTo>
                    <a:lnTo>
                      <a:pt x="1555" y="3759"/>
                    </a:lnTo>
                    <a:cubicBezTo>
                      <a:pt x="1354" y="3860"/>
                      <a:pt x="1053" y="3860"/>
                      <a:pt x="828" y="3860"/>
                    </a:cubicBezTo>
                    <a:cubicBezTo>
                      <a:pt x="715" y="3916"/>
                      <a:pt x="563" y="3941"/>
                      <a:pt x="415" y="3969"/>
                    </a:cubicBezTo>
                    <a:lnTo>
                      <a:pt x="415" y="3969"/>
                    </a:lnTo>
                    <a:cubicBezTo>
                      <a:pt x="419" y="3966"/>
                      <a:pt x="423" y="3963"/>
                      <a:pt x="427" y="3960"/>
                    </a:cubicBezTo>
                    <a:lnTo>
                      <a:pt x="527" y="3759"/>
                    </a:lnTo>
                    <a:cubicBezTo>
                      <a:pt x="627" y="3534"/>
                      <a:pt x="728" y="3434"/>
                      <a:pt x="828" y="3233"/>
                    </a:cubicBezTo>
                    <a:cubicBezTo>
                      <a:pt x="1053" y="3133"/>
                      <a:pt x="1154" y="2907"/>
                      <a:pt x="1154" y="2707"/>
                    </a:cubicBezTo>
                    <a:cubicBezTo>
                      <a:pt x="1254" y="2607"/>
                      <a:pt x="1354" y="2406"/>
                      <a:pt x="1454" y="2181"/>
                    </a:cubicBezTo>
                    <a:cubicBezTo>
                      <a:pt x="1680" y="1880"/>
                      <a:pt x="1880" y="1554"/>
                      <a:pt x="1981" y="1153"/>
                    </a:cubicBezTo>
                    <a:cubicBezTo>
                      <a:pt x="2081" y="927"/>
                      <a:pt x="2181" y="827"/>
                      <a:pt x="2181" y="627"/>
                    </a:cubicBezTo>
                    <a:cubicBezTo>
                      <a:pt x="2307" y="401"/>
                      <a:pt x="2307" y="201"/>
                      <a:pt x="2407" y="10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733;p42"/>
              <p:cNvSpPr/>
              <p:nvPr/>
            </p:nvSpPr>
            <p:spPr>
              <a:xfrm flipH="1">
                <a:off x="3817200" y="4048203"/>
                <a:ext cx="185475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5214" extrusionOk="0">
                    <a:moveTo>
                      <a:pt x="1680" y="0"/>
                    </a:moveTo>
                    <a:lnTo>
                      <a:pt x="1680" y="100"/>
                    </a:lnTo>
                    <a:cubicBezTo>
                      <a:pt x="1579" y="526"/>
                      <a:pt x="1479" y="953"/>
                      <a:pt x="1354" y="1354"/>
                    </a:cubicBezTo>
                    <a:lnTo>
                      <a:pt x="1053" y="2607"/>
                    </a:lnTo>
                    <a:cubicBezTo>
                      <a:pt x="953" y="2832"/>
                      <a:pt x="853" y="3033"/>
                      <a:pt x="853" y="3233"/>
                    </a:cubicBezTo>
                    <a:cubicBezTo>
                      <a:pt x="853" y="3333"/>
                      <a:pt x="727" y="3459"/>
                      <a:pt x="727" y="3559"/>
                    </a:cubicBezTo>
                    <a:cubicBezTo>
                      <a:pt x="727" y="3659"/>
                      <a:pt x="627" y="3760"/>
                      <a:pt x="627" y="3860"/>
                    </a:cubicBezTo>
                    <a:cubicBezTo>
                      <a:pt x="627" y="3960"/>
                      <a:pt x="527" y="4085"/>
                      <a:pt x="527" y="4186"/>
                    </a:cubicBezTo>
                    <a:lnTo>
                      <a:pt x="426" y="4486"/>
                    </a:lnTo>
                    <a:lnTo>
                      <a:pt x="226" y="4712"/>
                    </a:lnTo>
                    <a:cubicBezTo>
                      <a:pt x="101" y="4812"/>
                      <a:pt x="101" y="4912"/>
                      <a:pt x="0" y="5013"/>
                    </a:cubicBezTo>
                    <a:lnTo>
                      <a:pt x="0" y="5113"/>
                    </a:lnTo>
                    <a:cubicBezTo>
                      <a:pt x="0" y="5113"/>
                      <a:pt x="101" y="5213"/>
                      <a:pt x="226" y="5213"/>
                    </a:cubicBezTo>
                    <a:cubicBezTo>
                      <a:pt x="426" y="5113"/>
                      <a:pt x="727" y="5013"/>
                      <a:pt x="1053" y="5013"/>
                    </a:cubicBezTo>
                    <a:lnTo>
                      <a:pt x="1479" y="5013"/>
                    </a:lnTo>
                    <a:cubicBezTo>
                      <a:pt x="1680" y="4912"/>
                      <a:pt x="1780" y="4912"/>
                      <a:pt x="1980" y="4912"/>
                    </a:cubicBezTo>
                    <a:lnTo>
                      <a:pt x="3760" y="4912"/>
                    </a:lnTo>
                    <a:cubicBezTo>
                      <a:pt x="3835" y="4879"/>
                      <a:pt x="3896" y="4868"/>
                      <a:pt x="3952" y="4868"/>
                    </a:cubicBezTo>
                    <a:cubicBezTo>
                      <a:pt x="4063" y="4868"/>
                      <a:pt x="4152" y="4912"/>
                      <a:pt x="4286" y="4912"/>
                    </a:cubicBezTo>
                    <a:lnTo>
                      <a:pt x="5640" y="4912"/>
                    </a:lnTo>
                    <a:cubicBezTo>
                      <a:pt x="5740" y="4912"/>
                      <a:pt x="5965" y="5013"/>
                      <a:pt x="6066" y="5013"/>
                    </a:cubicBezTo>
                    <a:lnTo>
                      <a:pt x="6492" y="5013"/>
                    </a:lnTo>
                    <a:cubicBezTo>
                      <a:pt x="6692" y="5113"/>
                      <a:pt x="6792" y="5113"/>
                      <a:pt x="6993" y="5113"/>
                    </a:cubicBezTo>
                    <a:cubicBezTo>
                      <a:pt x="7118" y="5113"/>
                      <a:pt x="7319" y="5213"/>
                      <a:pt x="7419" y="5213"/>
                    </a:cubicBezTo>
                    <a:lnTo>
                      <a:pt x="7419" y="5113"/>
                    </a:lnTo>
                    <a:cubicBezTo>
                      <a:pt x="7118" y="5013"/>
                      <a:pt x="6893" y="4912"/>
                      <a:pt x="6592" y="4912"/>
                    </a:cubicBezTo>
                    <a:cubicBezTo>
                      <a:pt x="6366" y="4812"/>
                      <a:pt x="6266" y="4812"/>
                      <a:pt x="6066" y="4812"/>
                    </a:cubicBezTo>
                    <a:cubicBezTo>
                      <a:pt x="5965" y="4712"/>
                      <a:pt x="5740" y="4712"/>
                      <a:pt x="5640" y="4712"/>
                    </a:cubicBezTo>
                    <a:cubicBezTo>
                      <a:pt x="5439" y="4712"/>
                      <a:pt x="5339" y="4587"/>
                      <a:pt x="5239" y="4587"/>
                    </a:cubicBezTo>
                    <a:lnTo>
                      <a:pt x="4712" y="4587"/>
                    </a:lnTo>
                    <a:cubicBezTo>
                      <a:pt x="4612" y="4486"/>
                      <a:pt x="4386" y="4486"/>
                      <a:pt x="4286" y="4486"/>
                    </a:cubicBezTo>
                    <a:lnTo>
                      <a:pt x="2406" y="4486"/>
                    </a:lnTo>
                    <a:cubicBezTo>
                      <a:pt x="2206" y="4486"/>
                      <a:pt x="2106" y="4587"/>
                      <a:pt x="1880" y="4587"/>
                    </a:cubicBezTo>
                    <a:cubicBezTo>
                      <a:pt x="1579" y="4587"/>
                      <a:pt x="1354" y="4712"/>
                      <a:pt x="1053" y="4712"/>
                    </a:cubicBezTo>
                    <a:cubicBezTo>
                      <a:pt x="856" y="4773"/>
                      <a:pt x="668" y="4797"/>
                      <a:pt x="478" y="4828"/>
                    </a:cubicBezTo>
                    <a:lnTo>
                      <a:pt x="478" y="4828"/>
                    </a:lnTo>
                    <a:lnTo>
                      <a:pt x="627" y="4587"/>
                    </a:lnTo>
                    <a:cubicBezTo>
                      <a:pt x="727" y="4386"/>
                      <a:pt x="853" y="4186"/>
                      <a:pt x="853" y="3960"/>
                    </a:cubicBezTo>
                    <a:cubicBezTo>
                      <a:pt x="953" y="3860"/>
                      <a:pt x="953" y="3760"/>
                      <a:pt x="1053" y="3659"/>
                    </a:cubicBezTo>
                    <a:cubicBezTo>
                      <a:pt x="1053" y="3559"/>
                      <a:pt x="1053" y="3459"/>
                      <a:pt x="1153" y="3333"/>
                    </a:cubicBezTo>
                    <a:cubicBezTo>
                      <a:pt x="1153" y="3133"/>
                      <a:pt x="1254" y="2932"/>
                      <a:pt x="1354" y="2707"/>
                    </a:cubicBezTo>
                    <a:cubicBezTo>
                      <a:pt x="1354" y="2506"/>
                      <a:pt x="1479" y="2306"/>
                      <a:pt x="1479" y="2080"/>
                    </a:cubicBezTo>
                    <a:cubicBezTo>
                      <a:pt x="1579" y="1880"/>
                      <a:pt x="1579" y="1579"/>
                      <a:pt x="1579" y="1354"/>
                    </a:cubicBezTo>
                    <a:cubicBezTo>
                      <a:pt x="1680" y="953"/>
                      <a:pt x="1780" y="526"/>
                      <a:pt x="1780" y="100"/>
                    </a:cubicBez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734;p42"/>
              <p:cNvSpPr/>
              <p:nvPr/>
            </p:nvSpPr>
            <p:spPr>
              <a:xfrm flipH="1">
                <a:off x="3887375" y="41215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735;p42"/>
              <p:cNvSpPr/>
              <p:nvPr/>
            </p:nvSpPr>
            <p:spPr>
              <a:xfrm flipH="1">
                <a:off x="3963575" y="4197703"/>
                <a:ext cx="206775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5415" extrusionOk="0">
                    <a:moveTo>
                      <a:pt x="852" y="0"/>
                    </a:moveTo>
                    <a:lnTo>
                      <a:pt x="752" y="1254"/>
                    </a:lnTo>
                    <a:lnTo>
                      <a:pt x="627" y="1880"/>
                    </a:lnTo>
                    <a:lnTo>
                      <a:pt x="627" y="2507"/>
                    </a:lnTo>
                    <a:cubicBezTo>
                      <a:pt x="627" y="2607"/>
                      <a:pt x="627" y="2707"/>
                      <a:pt x="527" y="2808"/>
                    </a:cubicBezTo>
                    <a:lnTo>
                      <a:pt x="527" y="3133"/>
                    </a:lnTo>
                    <a:lnTo>
                      <a:pt x="527" y="3434"/>
                    </a:lnTo>
                    <a:cubicBezTo>
                      <a:pt x="527" y="3534"/>
                      <a:pt x="426" y="3660"/>
                      <a:pt x="426" y="3760"/>
                    </a:cubicBezTo>
                    <a:cubicBezTo>
                      <a:pt x="426" y="3860"/>
                      <a:pt x="426" y="3960"/>
                      <a:pt x="326" y="3960"/>
                    </a:cubicBezTo>
                    <a:lnTo>
                      <a:pt x="326" y="4286"/>
                    </a:lnTo>
                    <a:cubicBezTo>
                      <a:pt x="226" y="4386"/>
                      <a:pt x="226" y="4487"/>
                      <a:pt x="226" y="4587"/>
                    </a:cubicBezTo>
                    <a:lnTo>
                      <a:pt x="164" y="4786"/>
                    </a:lnTo>
                    <a:lnTo>
                      <a:pt x="164" y="4786"/>
                    </a:lnTo>
                    <a:cubicBezTo>
                      <a:pt x="152" y="4787"/>
                      <a:pt x="139" y="4787"/>
                      <a:pt x="126" y="4787"/>
                    </a:cubicBezTo>
                    <a:lnTo>
                      <a:pt x="154" y="4820"/>
                    </a:lnTo>
                    <a:lnTo>
                      <a:pt x="126" y="4913"/>
                    </a:lnTo>
                    <a:lnTo>
                      <a:pt x="0" y="4913"/>
                    </a:lnTo>
                    <a:cubicBezTo>
                      <a:pt x="126" y="5013"/>
                      <a:pt x="126" y="5013"/>
                      <a:pt x="226" y="5013"/>
                    </a:cubicBezTo>
                    <a:cubicBezTo>
                      <a:pt x="258" y="5013"/>
                      <a:pt x="290" y="5012"/>
                      <a:pt x="323" y="5010"/>
                    </a:cubicBezTo>
                    <a:lnTo>
                      <a:pt x="323" y="5010"/>
                    </a:lnTo>
                    <a:lnTo>
                      <a:pt x="326" y="5013"/>
                    </a:lnTo>
                    <a:lnTo>
                      <a:pt x="327" y="5010"/>
                    </a:lnTo>
                    <a:lnTo>
                      <a:pt x="327" y="5010"/>
                    </a:lnTo>
                    <a:cubicBezTo>
                      <a:pt x="600" y="4992"/>
                      <a:pt x="897" y="4913"/>
                      <a:pt x="1253" y="4913"/>
                    </a:cubicBezTo>
                    <a:lnTo>
                      <a:pt x="2206" y="4913"/>
                    </a:lnTo>
                    <a:lnTo>
                      <a:pt x="2732" y="4787"/>
                    </a:lnTo>
                    <a:lnTo>
                      <a:pt x="3258" y="4787"/>
                    </a:lnTo>
                    <a:cubicBezTo>
                      <a:pt x="3459" y="4787"/>
                      <a:pt x="3559" y="4913"/>
                      <a:pt x="3760" y="4913"/>
                    </a:cubicBezTo>
                    <a:lnTo>
                      <a:pt x="5238" y="4913"/>
                    </a:lnTo>
                    <a:cubicBezTo>
                      <a:pt x="5439" y="4913"/>
                      <a:pt x="5639" y="5013"/>
                      <a:pt x="5765" y="5013"/>
                    </a:cubicBezTo>
                    <a:lnTo>
                      <a:pt x="6266" y="5013"/>
                    </a:lnTo>
                    <a:lnTo>
                      <a:pt x="6792" y="5113"/>
                    </a:lnTo>
                    <a:lnTo>
                      <a:pt x="7319" y="5214"/>
                    </a:lnTo>
                    <a:lnTo>
                      <a:pt x="7519" y="5314"/>
                    </a:lnTo>
                    <a:lnTo>
                      <a:pt x="7745" y="5314"/>
                    </a:lnTo>
                    <a:cubicBezTo>
                      <a:pt x="7945" y="5314"/>
                      <a:pt x="8146" y="5414"/>
                      <a:pt x="8271" y="5414"/>
                    </a:cubicBezTo>
                    <a:cubicBezTo>
                      <a:pt x="8146" y="5314"/>
                      <a:pt x="7945" y="5214"/>
                      <a:pt x="7845" y="5214"/>
                    </a:cubicBezTo>
                    <a:lnTo>
                      <a:pt x="7519" y="5113"/>
                    </a:lnTo>
                    <a:lnTo>
                      <a:pt x="7319" y="5013"/>
                    </a:lnTo>
                    <a:lnTo>
                      <a:pt x="6792" y="4913"/>
                    </a:lnTo>
                    <a:lnTo>
                      <a:pt x="6266" y="4787"/>
                    </a:lnTo>
                    <a:cubicBezTo>
                      <a:pt x="6166" y="4687"/>
                      <a:pt x="5965" y="4687"/>
                      <a:pt x="5865" y="4687"/>
                    </a:cubicBezTo>
                    <a:cubicBezTo>
                      <a:pt x="5639" y="4687"/>
                      <a:pt x="5439" y="4587"/>
                      <a:pt x="5339" y="4587"/>
                    </a:cubicBezTo>
                    <a:lnTo>
                      <a:pt x="4812" y="4587"/>
                    </a:lnTo>
                    <a:cubicBezTo>
                      <a:pt x="4612" y="4487"/>
                      <a:pt x="4386" y="4487"/>
                      <a:pt x="4286" y="4487"/>
                    </a:cubicBezTo>
                    <a:lnTo>
                      <a:pt x="2206" y="4487"/>
                    </a:lnTo>
                    <a:lnTo>
                      <a:pt x="1679" y="4587"/>
                    </a:lnTo>
                    <a:lnTo>
                      <a:pt x="1153" y="4587"/>
                    </a:lnTo>
                    <a:cubicBezTo>
                      <a:pt x="1053" y="4687"/>
                      <a:pt x="852" y="4687"/>
                      <a:pt x="627" y="4687"/>
                    </a:cubicBezTo>
                    <a:cubicBezTo>
                      <a:pt x="576" y="4687"/>
                      <a:pt x="500" y="4713"/>
                      <a:pt x="411" y="4738"/>
                    </a:cubicBezTo>
                    <a:lnTo>
                      <a:pt x="411" y="4738"/>
                    </a:lnTo>
                    <a:lnTo>
                      <a:pt x="426" y="4687"/>
                    </a:lnTo>
                    <a:cubicBezTo>
                      <a:pt x="426" y="4587"/>
                      <a:pt x="527" y="4487"/>
                      <a:pt x="527" y="4386"/>
                    </a:cubicBezTo>
                    <a:cubicBezTo>
                      <a:pt x="627" y="4286"/>
                      <a:pt x="627" y="4161"/>
                      <a:pt x="627" y="4061"/>
                    </a:cubicBezTo>
                    <a:cubicBezTo>
                      <a:pt x="627" y="3960"/>
                      <a:pt x="752" y="3860"/>
                      <a:pt x="752" y="3760"/>
                    </a:cubicBezTo>
                    <a:cubicBezTo>
                      <a:pt x="752" y="3660"/>
                      <a:pt x="752" y="3534"/>
                      <a:pt x="852" y="3434"/>
                    </a:cubicBezTo>
                    <a:lnTo>
                      <a:pt x="852" y="3133"/>
                    </a:lnTo>
                    <a:cubicBezTo>
                      <a:pt x="852" y="2908"/>
                      <a:pt x="953" y="2707"/>
                      <a:pt x="953" y="2507"/>
                    </a:cubicBezTo>
                    <a:lnTo>
                      <a:pt x="953" y="1254"/>
                    </a:lnTo>
                    <a:cubicBezTo>
                      <a:pt x="953" y="828"/>
                      <a:pt x="953" y="401"/>
                      <a:pt x="852" y="0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1" name="Subtitle 1"/>
          <p:cNvSpPr>
            <a:spLocks noGrp="1"/>
          </p:cNvSpPr>
          <p:nvPr>
            <p:ph type="subTitle" idx="1"/>
          </p:nvPr>
        </p:nvSpPr>
        <p:spPr>
          <a:xfrm>
            <a:off x="1764822" y="2617385"/>
            <a:ext cx="6594505" cy="576435"/>
          </a:xfrm>
        </p:spPr>
        <p:txBody>
          <a:bodyPr/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94" fill="hold"/>
                                        <p:tgtEl>
                                          <p:spTgt spid="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362"/>
                </p:tgtEl>
              </p:cMediaNode>
            </p:video>
          </p:childTnLst>
        </p:cTn>
      </p:par>
    </p:tnLst>
    <p:bldLst>
      <p:bldP spid="397" grpId="0" animBg="1"/>
      <p:bldP spid="5680" grpId="0" animBg="1"/>
      <p:bldP spid="5682" grpId="0" animBg="1"/>
      <p:bldP spid="5683" grpId="0"/>
      <p:bldP spid="2" grpId="0" uiExpand="1" build="p"/>
      <p:bldP spid="440" grpId="0" animBg="1"/>
      <p:bldP spid="440" grpId="1" animBg="1"/>
      <p:bldP spid="441" grpId="0" build="p"/>
      <p:bldP spid="441" grpId="1" build="p"/>
      <p:bldP spid="4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" name="Google Shape;13813;p86"/>
          <p:cNvSpPr/>
          <p:nvPr/>
        </p:nvSpPr>
        <p:spPr>
          <a:xfrm>
            <a:off x="1573228" y="874367"/>
            <a:ext cx="6066657" cy="3540898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4" name="Google Shape;13814;p86"/>
          <p:cNvGrpSpPr/>
          <p:nvPr/>
        </p:nvGrpSpPr>
        <p:grpSpPr>
          <a:xfrm>
            <a:off x="6404487" y="3113304"/>
            <a:ext cx="1598350" cy="1578086"/>
            <a:chOff x="6723973" y="797772"/>
            <a:chExt cx="1598350" cy="1578086"/>
          </a:xfrm>
        </p:grpSpPr>
        <p:grpSp>
          <p:nvGrpSpPr>
            <p:cNvPr id="13815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1381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9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13840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4" name="Google Shape;13864;p86"/>
          <p:cNvGrpSpPr/>
          <p:nvPr/>
        </p:nvGrpSpPr>
        <p:grpSpPr>
          <a:xfrm rot="18897964">
            <a:off x="1390105" y="669543"/>
            <a:ext cx="1138678" cy="1160397"/>
            <a:chOff x="6928414" y="2745109"/>
            <a:chExt cx="1138678" cy="1160397"/>
          </a:xfrm>
        </p:grpSpPr>
        <p:grpSp>
          <p:nvGrpSpPr>
            <p:cNvPr id="13865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1386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0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3881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59" name="Google Shape;13959;p86"/>
          <p:cNvSpPr/>
          <p:nvPr/>
        </p:nvSpPr>
        <p:spPr>
          <a:xfrm>
            <a:off x="8271482" y="841800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9" name="Google Shape;13969;p8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0" name="Google Shape;13970;p8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1" name="Google Shape;13971;p8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2" name="Google Shape;13972;p8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3" name="Google Shape;13973;p8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4" name="Google Shape;13974;p8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5" name="Google Shape;13975;p86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6" name="Google Shape;13976;p86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7" name="Google Shape;13977;p86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8" name="Google Shape;13978;p86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9" name="Google Shape;13979;p86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0" name="Google Shape;13980;p86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1" name="Google Shape;13981;p86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2" name="Google Shape;13982;p86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3" name="Google Shape;13983;p86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86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5" name="Google Shape;13985;p86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6" name="Google Shape;13986;p86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7" name="Google Shape;13987;p86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8" name="Google Shape;13988;p86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9" name="Google Shape;13989;p86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0" name="Google Shape;13990;p86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86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86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86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86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5" name="Google Shape;13995;p86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6" name="Google Shape;13996;p86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7" name="Google Shape;13997;p86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8" name="Google Shape;13998;p86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9" name="Google Shape;13999;p86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0" name="Google Shape;14000;p86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1" name="Google Shape;14001;p86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2" name="Google Shape;14002;p86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3" name="Google Shape;14003;p86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4" name="Google Shape;14004;p86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5" name="Google Shape;14005;p86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6" name="Google Shape;14006;p86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7" name="Google Shape;14007;p86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8" name="Google Shape;14008;p86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9" name="Google Shape;14009;p86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0" name="Google Shape;14010;p86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1" name="Google Shape;14011;p86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2" name="Google Shape;14012;p8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3" name="Google Shape;14013;p8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4" name="Google Shape;14014;p8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5" name="Google Shape;14015;p8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6" name="Google Shape;14016;p8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7" name="Google Shape;14017;p8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8" name="Google Shape;14018;p8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9" name="Google Shape;14019;p8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0" name="Google Shape;14020;p8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1" name="Google Shape;14021;p8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2" name="Google Shape;14022;p8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3" name="Google Shape;14023;p8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5683;p37"/>
          <p:cNvSpPr txBox="1">
            <a:spLocks noGrp="1"/>
          </p:cNvSpPr>
          <p:nvPr>
            <p:ph type="title"/>
          </p:nvPr>
        </p:nvSpPr>
        <p:spPr>
          <a:xfrm>
            <a:off x="2984202" y="2906424"/>
            <a:ext cx="3817855" cy="886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1750704" y="1312217"/>
            <a:ext cx="5436889" cy="1509577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874831" y="977202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818204" y="625367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35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0" name="Google Shape;5620;p3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1" name="Google Shape;5621;p3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2" name="Google Shape;5622;p3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3" name="Google Shape;5623;p3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4" name="Google Shape;5624;p3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625" name="Google Shape;5625;p3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626" name="Google Shape;5626;p3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6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1" name="Google Shape;5651;p36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2" name="Google Shape;5652;p36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3" name="Google Shape;5653;p36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4" name="Google Shape;5654;p36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5" name="Google Shape;5655;p36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6" name="Google Shape;5656;p36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7" name="Google Shape;5657;p36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8" name="Google Shape;5658;p36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9" name="Google Shape;5659;p36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0" name="Google Shape;5660;p36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1" name="Google Shape;5661;p36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2" name="Google Shape;5662;p36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3" name="Google Shape;5663;p3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3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3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3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3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3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3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3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3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3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3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3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06" y="728670"/>
            <a:ext cx="5339386" cy="416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7" name="Google Shape;14075;p87"/>
          <p:cNvGrpSpPr/>
          <p:nvPr/>
        </p:nvGrpSpPr>
        <p:grpSpPr>
          <a:xfrm>
            <a:off x="7656245" y="4182508"/>
            <a:ext cx="784887" cy="693045"/>
            <a:chOff x="6542750" y="1157100"/>
            <a:chExt cx="637508" cy="607122"/>
          </a:xfrm>
        </p:grpSpPr>
        <p:sp>
          <p:nvSpPr>
            <p:cNvPr id="108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0" name="Google Shape;5620;p3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1" name="Google Shape;5621;p3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2" name="Google Shape;5622;p3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3" name="Google Shape;5623;p3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4" name="Google Shape;5624;p3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625" name="Google Shape;5625;p3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626" name="Google Shape;5626;p3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6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1" name="Google Shape;5651;p36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2" name="Google Shape;5652;p36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3" name="Google Shape;5653;p36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4" name="Google Shape;5654;p36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5" name="Google Shape;5655;p36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6" name="Google Shape;5656;p36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7" name="Google Shape;5657;p36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8" name="Google Shape;5658;p36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9" name="Google Shape;5659;p36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0" name="Google Shape;5660;p36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1" name="Google Shape;5661;p36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2" name="Google Shape;5662;p36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3" name="Google Shape;5663;p3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3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3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3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3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3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3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3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3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3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3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3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07" name="Google Shape;14075;p87"/>
          <p:cNvGrpSpPr/>
          <p:nvPr/>
        </p:nvGrpSpPr>
        <p:grpSpPr>
          <a:xfrm>
            <a:off x="7656245" y="4182508"/>
            <a:ext cx="784887" cy="693045"/>
            <a:chOff x="6542750" y="1157100"/>
            <a:chExt cx="637508" cy="607122"/>
          </a:xfrm>
        </p:grpSpPr>
        <p:sp>
          <p:nvSpPr>
            <p:cNvPr id="108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6" y="714120"/>
            <a:ext cx="5640502" cy="4173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66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p37"/>
          <p:cNvSpPr/>
          <p:nvPr/>
        </p:nvSpPr>
        <p:spPr>
          <a:xfrm>
            <a:off x="1684523" y="2030540"/>
            <a:ext cx="1251045" cy="580440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37"/>
          <p:cNvSpPr/>
          <p:nvPr/>
        </p:nvSpPr>
        <p:spPr>
          <a:xfrm>
            <a:off x="1249276" y="853780"/>
            <a:ext cx="6849846" cy="572723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37"/>
          <p:cNvSpPr txBox="1">
            <a:spLocks noGrp="1"/>
          </p:cNvSpPr>
          <p:nvPr>
            <p:ph type="title"/>
          </p:nvPr>
        </p:nvSpPr>
        <p:spPr>
          <a:xfrm>
            <a:off x="1386559" y="893429"/>
            <a:ext cx="6597189" cy="5559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nay đến lớp các bạn nhỏ thấy vắng ai?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5" name="Google Shape;5685;p37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Your email or your phone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5709" name="Google Shape;5709;p37"/>
          <p:cNvGrpSpPr/>
          <p:nvPr/>
        </p:nvGrpSpPr>
        <p:grpSpPr>
          <a:xfrm>
            <a:off x="7658799" y="853780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9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6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12078" y="1999994"/>
            <a:ext cx="1499962" cy="576435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Google Shape;5680;p37"/>
          <p:cNvSpPr/>
          <p:nvPr/>
        </p:nvSpPr>
        <p:spPr>
          <a:xfrm>
            <a:off x="2894972" y="2922456"/>
            <a:ext cx="1771662" cy="580440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ubtitle 1"/>
          <p:cNvSpPr txBox="1">
            <a:spLocks/>
          </p:cNvSpPr>
          <p:nvPr/>
        </p:nvSpPr>
        <p:spPr>
          <a:xfrm>
            <a:off x="2849345" y="2957007"/>
            <a:ext cx="1768173" cy="57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9" name="Google Shape;13864;p86"/>
          <p:cNvGrpSpPr/>
          <p:nvPr/>
        </p:nvGrpSpPr>
        <p:grpSpPr>
          <a:xfrm rot="18273555">
            <a:off x="1347289" y="1757830"/>
            <a:ext cx="667947" cy="584220"/>
            <a:chOff x="6928414" y="2745109"/>
            <a:chExt cx="1138678" cy="1160397"/>
          </a:xfrm>
        </p:grpSpPr>
        <p:grpSp>
          <p:nvGrpSpPr>
            <p:cNvPr id="190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20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92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" name="Google Shape;13814;p86"/>
          <p:cNvGrpSpPr/>
          <p:nvPr/>
        </p:nvGrpSpPr>
        <p:grpSpPr>
          <a:xfrm>
            <a:off x="4316504" y="2352245"/>
            <a:ext cx="897423" cy="794396"/>
            <a:chOff x="6723973" y="797772"/>
            <a:chExt cx="1598350" cy="1578086"/>
          </a:xfrm>
        </p:grpSpPr>
        <p:grpSp>
          <p:nvGrpSpPr>
            <p:cNvPr id="221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24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223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" name="Google Shape;5680;p37"/>
          <p:cNvSpPr/>
          <p:nvPr/>
        </p:nvSpPr>
        <p:spPr>
          <a:xfrm>
            <a:off x="5019999" y="3847632"/>
            <a:ext cx="1771662" cy="580440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ubtitle 1"/>
          <p:cNvSpPr txBox="1">
            <a:spLocks/>
          </p:cNvSpPr>
          <p:nvPr/>
        </p:nvSpPr>
        <p:spPr>
          <a:xfrm>
            <a:off x="4901644" y="3859195"/>
            <a:ext cx="1768173" cy="57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0" name="Google Shape;15550;p93"/>
          <p:cNvGrpSpPr/>
          <p:nvPr/>
        </p:nvGrpSpPr>
        <p:grpSpPr>
          <a:xfrm rot="350612">
            <a:off x="4906369" y="3495764"/>
            <a:ext cx="627849" cy="630981"/>
            <a:chOff x="5219833" y="2699706"/>
            <a:chExt cx="1118291" cy="1026098"/>
          </a:xfrm>
        </p:grpSpPr>
        <p:sp>
          <p:nvSpPr>
            <p:cNvPr id="321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2" name="ĐỒNG HỒ ĐẾM NGƯỢC THỜI GIAN GIÂY 9,8,7,6,5,4,3,2,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491" y="3989250"/>
            <a:ext cx="1171434" cy="658932"/>
          </a:xfrm>
          <a:prstGeom prst="rect">
            <a:avLst/>
          </a:prstGeom>
        </p:spPr>
      </p:pic>
      <p:grpSp>
        <p:nvGrpSpPr>
          <p:cNvPr id="5718" name="Google Shape;5718;p37"/>
          <p:cNvGrpSpPr/>
          <p:nvPr/>
        </p:nvGrpSpPr>
        <p:grpSpPr>
          <a:xfrm>
            <a:off x="267128" y="3768093"/>
            <a:ext cx="2249899" cy="1077759"/>
            <a:chOff x="924248" y="1512502"/>
            <a:chExt cx="3294707" cy="2692640"/>
          </a:xfrm>
        </p:grpSpPr>
        <p:grpSp>
          <p:nvGrpSpPr>
            <p:cNvPr id="5719" name="Google Shape;5719;p37"/>
            <p:cNvGrpSpPr/>
            <p:nvPr/>
          </p:nvGrpSpPr>
          <p:grpSpPr>
            <a:xfrm>
              <a:off x="1033129" y="1512502"/>
              <a:ext cx="3185826" cy="2692640"/>
              <a:chOff x="1033129" y="1512502"/>
              <a:chExt cx="3185826" cy="2692640"/>
            </a:xfrm>
          </p:grpSpPr>
          <p:grpSp>
            <p:nvGrpSpPr>
              <p:cNvPr id="5720" name="Google Shape;5720;p37"/>
              <p:cNvGrpSpPr/>
              <p:nvPr/>
            </p:nvGrpSpPr>
            <p:grpSpPr>
              <a:xfrm>
                <a:off x="1033129" y="1512502"/>
                <a:ext cx="3185826" cy="2664502"/>
                <a:chOff x="1109267" y="1569575"/>
                <a:chExt cx="3091234" cy="2585390"/>
              </a:xfrm>
            </p:grpSpPr>
            <p:sp>
              <p:nvSpPr>
                <p:cNvPr id="5721" name="Google Shape;5721;p37"/>
                <p:cNvSpPr/>
                <p:nvPr/>
              </p:nvSpPr>
              <p:spPr>
                <a:xfrm>
                  <a:off x="2164886" y="1569575"/>
                  <a:ext cx="840487" cy="299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2" h="7257" extrusionOk="0">
                      <a:moveTo>
                        <a:pt x="11706" y="1"/>
                      </a:moveTo>
                      <a:cubicBezTo>
                        <a:pt x="10768" y="1"/>
                        <a:pt x="9703" y="102"/>
                        <a:pt x="8447" y="366"/>
                      </a:cubicBezTo>
                      <a:cubicBezTo>
                        <a:pt x="1780" y="1820"/>
                        <a:pt x="1" y="5579"/>
                        <a:pt x="1" y="5579"/>
                      </a:cubicBezTo>
                      <a:cubicBezTo>
                        <a:pt x="1" y="5579"/>
                        <a:pt x="3494" y="7256"/>
                        <a:pt x="8599" y="7256"/>
                      </a:cubicBezTo>
                      <a:cubicBezTo>
                        <a:pt x="9610" y="7256"/>
                        <a:pt x="10683" y="7190"/>
                        <a:pt x="11805" y="7033"/>
                      </a:cubicBezTo>
                      <a:cubicBezTo>
                        <a:pt x="19951" y="5905"/>
                        <a:pt x="20352" y="1093"/>
                        <a:pt x="20352" y="1093"/>
                      </a:cubicBezTo>
                      <a:lnTo>
                        <a:pt x="20352" y="1093"/>
                      </a:lnTo>
                      <a:cubicBezTo>
                        <a:pt x="19995" y="1129"/>
                        <a:pt x="19657" y="1144"/>
                        <a:pt x="19333" y="1144"/>
                      </a:cubicBezTo>
                      <a:cubicBezTo>
                        <a:pt x="16581" y="1144"/>
                        <a:pt x="14854" y="1"/>
                        <a:pt x="11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37"/>
                <p:cNvSpPr/>
                <p:nvPr/>
              </p:nvSpPr>
              <p:spPr>
                <a:xfrm>
                  <a:off x="1892692" y="1621156"/>
                  <a:ext cx="1100248" cy="39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2" h="9669" extrusionOk="0">
                      <a:moveTo>
                        <a:pt x="26612" y="0"/>
                      </a:moveTo>
                      <a:cubicBezTo>
                        <a:pt x="26597" y="0"/>
                        <a:pt x="26575" y="11"/>
                        <a:pt x="26542" y="45"/>
                      </a:cubicBezTo>
                      <a:lnTo>
                        <a:pt x="26216" y="45"/>
                      </a:lnTo>
                      <a:cubicBezTo>
                        <a:pt x="26116" y="145"/>
                        <a:pt x="26015" y="145"/>
                        <a:pt x="25915" y="145"/>
                      </a:cubicBezTo>
                      <a:cubicBezTo>
                        <a:pt x="25690" y="145"/>
                        <a:pt x="25589" y="270"/>
                        <a:pt x="25389" y="270"/>
                      </a:cubicBezTo>
                      <a:cubicBezTo>
                        <a:pt x="25163" y="270"/>
                        <a:pt x="24963" y="370"/>
                        <a:pt x="24762" y="370"/>
                      </a:cubicBezTo>
                      <a:lnTo>
                        <a:pt x="23910" y="370"/>
                      </a:lnTo>
                      <a:cubicBezTo>
                        <a:pt x="23409" y="471"/>
                        <a:pt x="22782" y="471"/>
                        <a:pt x="22156" y="471"/>
                      </a:cubicBezTo>
                      <a:cubicBezTo>
                        <a:pt x="20677" y="471"/>
                        <a:pt x="19123" y="471"/>
                        <a:pt x="17444" y="671"/>
                      </a:cubicBezTo>
                      <a:cubicBezTo>
                        <a:pt x="16617" y="671"/>
                        <a:pt x="15664" y="771"/>
                        <a:pt x="14837" y="997"/>
                      </a:cubicBezTo>
                      <a:cubicBezTo>
                        <a:pt x="14311" y="1097"/>
                        <a:pt x="13885" y="1198"/>
                        <a:pt x="13484" y="1198"/>
                      </a:cubicBezTo>
                      <a:cubicBezTo>
                        <a:pt x="12958" y="1298"/>
                        <a:pt x="12532" y="1398"/>
                        <a:pt x="12131" y="1624"/>
                      </a:cubicBezTo>
                      <a:cubicBezTo>
                        <a:pt x="11705" y="1724"/>
                        <a:pt x="11178" y="1824"/>
                        <a:pt x="10752" y="2025"/>
                      </a:cubicBezTo>
                      <a:cubicBezTo>
                        <a:pt x="10351" y="2150"/>
                        <a:pt x="9925" y="2350"/>
                        <a:pt x="9499" y="2551"/>
                      </a:cubicBezTo>
                      <a:cubicBezTo>
                        <a:pt x="9098" y="2651"/>
                        <a:pt x="8672" y="2877"/>
                        <a:pt x="8246" y="3077"/>
                      </a:cubicBezTo>
                      <a:cubicBezTo>
                        <a:pt x="7845" y="3278"/>
                        <a:pt x="7519" y="3503"/>
                        <a:pt x="7118" y="3704"/>
                      </a:cubicBezTo>
                      <a:cubicBezTo>
                        <a:pt x="6692" y="3904"/>
                        <a:pt x="6366" y="4130"/>
                        <a:pt x="5965" y="4330"/>
                      </a:cubicBezTo>
                      <a:cubicBezTo>
                        <a:pt x="5639" y="4531"/>
                        <a:pt x="5339" y="4756"/>
                        <a:pt x="5013" y="4957"/>
                      </a:cubicBezTo>
                      <a:cubicBezTo>
                        <a:pt x="4286" y="5383"/>
                        <a:pt x="3659" y="5784"/>
                        <a:pt x="3133" y="6310"/>
                      </a:cubicBezTo>
                      <a:cubicBezTo>
                        <a:pt x="2607" y="6736"/>
                        <a:pt x="2206" y="7163"/>
                        <a:pt x="1780" y="7564"/>
                      </a:cubicBezTo>
                      <a:cubicBezTo>
                        <a:pt x="1354" y="7889"/>
                        <a:pt x="1053" y="8290"/>
                        <a:pt x="727" y="8616"/>
                      </a:cubicBezTo>
                      <a:cubicBezTo>
                        <a:pt x="326" y="9243"/>
                        <a:pt x="0" y="9543"/>
                        <a:pt x="0" y="9543"/>
                      </a:cubicBezTo>
                      <a:lnTo>
                        <a:pt x="0" y="9669"/>
                      </a:lnTo>
                      <a:lnTo>
                        <a:pt x="226" y="9669"/>
                      </a:lnTo>
                      <a:cubicBezTo>
                        <a:pt x="226" y="9669"/>
                        <a:pt x="426" y="9343"/>
                        <a:pt x="1053" y="8817"/>
                      </a:cubicBezTo>
                      <a:cubicBezTo>
                        <a:pt x="1253" y="8516"/>
                        <a:pt x="1679" y="8190"/>
                        <a:pt x="2105" y="7889"/>
                      </a:cubicBezTo>
                      <a:cubicBezTo>
                        <a:pt x="2306" y="7664"/>
                        <a:pt x="2506" y="7463"/>
                        <a:pt x="2732" y="7263"/>
                      </a:cubicBezTo>
                      <a:cubicBezTo>
                        <a:pt x="3033" y="7037"/>
                        <a:pt x="3233" y="6937"/>
                        <a:pt x="3559" y="6736"/>
                      </a:cubicBezTo>
                      <a:cubicBezTo>
                        <a:pt x="4085" y="6310"/>
                        <a:pt x="4712" y="5909"/>
                        <a:pt x="5339" y="5483"/>
                      </a:cubicBezTo>
                      <a:cubicBezTo>
                        <a:pt x="5639" y="5283"/>
                        <a:pt x="5965" y="5157"/>
                        <a:pt x="6366" y="4957"/>
                      </a:cubicBezTo>
                      <a:cubicBezTo>
                        <a:pt x="6692" y="4756"/>
                        <a:pt x="7118" y="4531"/>
                        <a:pt x="7419" y="4330"/>
                      </a:cubicBezTo>
                      <a:cubicBezTo>
                        <a:pt x="7845" y="4130"/>
                        <a:pt x="8246" y="4030"/>
                        <a:pt x="8572" y="3804"/>
                      </a:cubicBezTo>
                      <a:cubicBezTo>
                        <a:pt x="8998" y="3604"/>
                        <a:pt x="9399" y="3403"/>
                        <a:pt x="9825" y="3278"/>
                      </a:cubicBezTo>
                      <a:cubicBezTo>
                        <a:pt x="10251" y="3077"/>
                        <a:pt x="10652" y="2977"/>
                        <a:pt x="11078" y="2777"/>
                      </a:cubicBezTo>
                      <a:cubicBezTo>
                        <a:pt x="11504" y="2651"/>
                        <a:pt x="11905" y="2551"/>
                        <a:pt x="12331" y="2350"/>
                      </a:cubicBezTo>
                      <a:cubicBezTo>
                        <a:pt x="12757" y="2250"/>
                        <a:pt x="13158" y="2150"/>
                        <a:pt x="13584" y="2025"/>
                      </a:cubicBezTo>
                      <a:cubicBezTo>
                        <a:pt x="14111" y="1924"/>
                        <a:pt x="14512" y="1824"/>
                        <a:pt x="14938" y="1724"/>
                      </a:cubicBezTo>
                      <a:cubicBezTo>
                        <a:pt x="15364" y="1724"/>
                        <a:pt x="15765" y="1624"/>
                        <a:pt x="16191" y="1523"/>
                      </a:cubicBezTo>
                      <a:cubicBezTo>
                        <a:pt x="16617" y="1523"/>
                        <a:pt x="17018" y="1398"/>
                        <a:pt x="17444" y="1398"/>
                      </a:cubicBezTo>
                      <a:cubicBezTo>
                        <a:pt x="19223" y="1198"/>
                        <a:pt x="20777" y="1097"/>
                        <a:pt x="22156" y="997"/>
                      </a:cubicBezTo>
                      <a:cubicBezTo>
                        <a:pt x="22782" y="997"/>
                        <a:pt x="23409" y="897"/>
                        <a:pt x="24035" y="771"/>
                      </a:cubicBezTo>
                      <a:cubicBezTo>
                        <a:pt x="24236" y="771"/>
                        <a:pt x="24537" y="671"/>
                        <a:pt x="24762" y="671"/>
                      </a:cubicBezTo>
                      <a:cubicBezTo>
                        <a:pt x="24963" y="671"/>
                        <a:pt x="25163" y="571"/>
                        <a:pt x="25389" y="571"/>
                      </a:cubicBezTo>
                      <a:cubicBezTo>
                        <a:pt x="25589" y="471"/>
                        <a:pt x="25790" y="471"/>
                        <a:pt x="25915" y="370"/>
                      </a:cubicBezTo>
                      <a:cubicBezTo>
                        <a:pt x="26116" y="370"/>
                        <a:pt x="26216" y="270"/>
                        <a:pt x="26316" y="270"/>
                      </a:cubicBezTo>
                      <a:cubicBezTo>
                        <a:pt x="26542" y="145"/>
                        <a:pt x="26642" y="145"/>
                        <a:pt x="26642" y="145"/>
                      </a:cubicBezTo>
                      <a:lnTo>
                        <a:pt x="26642" y="45"/>
                      </a:lnTo>
                      <a:cubicBezTo>
                        <a:pt x="26642" y="45"/>
                        <a:pt x="26642" y="0"/>
                        <a:pt x="26612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37"/>
                <p:cNvSpPr/>
                <p:nvPr/>
              </p:nvSpPr>
              <p:spPr>
                <a:xfrm>
                  <a:off x="2320166" y="1618843"/>
                  <a:ext cx="141816" cy="11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2708" extrusionOk="0">
                      <a:moveTo>
                        <a:pt x="3434" y="0"/>
                      </a:moveTo>
                      <a:cubicBezTo>
                        <a:pt x="3434" y="0"/>
                        <a:pt x="3133" y="101"/>
                        <a:pt x="2807" y="326"/>
                      </a:cubicBezTo>
                      <a:cubicBezTo>
                        <a:pt x="2406" y="527"/>
                        <a:pt x="1980" y="827"/>
                        <a:pt x="1554" y="1153"/>
                      </a:cubicBezTo>
                      <a:cubicBezTo>
                        <a:pt x="1153" y="1454"/>
                        <a:pt x="727" y="1780"/>
                        <a:pt x="401" y="2081"/>
                      </a:cubicBezTo>
                      <a:cubicBezTo>
                        <a:pt x="100" y="2406"/>
                        <a:pt x="0" y="2607"/>
                        <a:pt x="0" y="2607"/>
                      </a:cubicBezTo>
                      <a:lnTo>
                        <a:pt x="0" y="2707"/>
                      </a:lnTo>
                      <a:cubicBezTo>
                        <a:pt x="0" y="2707"/>
                        <a:pt x="201" y="2507"/>
                        <a:pt x="526" y="2306"/>
                      </a:cubicBezTo>
                      <a:cubicBezTo>
                        <a:pt x="927" y="2081"/>
                        <a:pt x="1354" y="1780"/>
                        <a:pt x="1780" y="1454"/>
                      </a:cubicBezTo>
                      <a:cubicBezTo>
                        <a:pt x="2181" y="1153"/>
                        <a:pt x="2607" y="827"/>
                        <a:pt x="2907" y="527"/>
                      </a:cubicBezTo>
                      <a:cubicBezTo>
                        <a:pt x="3233" y="326"/>
                        <a:pt x="3434" y="101"/>
                        <a:pt x="3434" y="101"/>
                      </a:cubicBezTo>
                      <a:lnTo>
                        <a:pt x="343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37"/>
                <p:cNvSpPr/>
                <p:nvPr/>
              </p:nvSpPr>
              <p:spPr>
                <a:xfrm>
                  <a:off x="2362579" y="1709906"/>
                  <a:ext cx="328150" cy="8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6" h="1981" extrusionOk="0">
                      <a:moveTo>
                        <a:pt x="1" y="1"/>
                      </a:moveTo>
                      <a:lnTo>
                        <a:pt x="1" y="101"/>
                      </a:lnTo>
                      <a:cubicBezTo>
                        <a:pt x="1" y="101"/>
                        <a:pt x="226" y="101"/>
                        <a:pt x="427" y="201"/>
                      </a:cubicBezTo>
                      <a:cubicBezTo>
                        <a:pt x="627" y="201"/>
                        <a:pt x="953" y="201"/>
                        <a:pt x="1254" y="302"/>
                      </a:cubicBezTo>
                      <a:cubicBezTo>
                        <a:pt x="1479" y="302"/>
                        <a:pt x="1680" y="402"/>
                        <a:pt x="1880" y="402"/>
                      </a:cubicBezTo>
                      <a:cubicBezTo>
                        <a:pt x="2106" y="402"/>
                        <a:pt x="2306" y="502"/>
                        <a:pt x="2507" y="502"/>
                      </a:cubicBezTo>
                      <a:cubicBezTo>
                        <a:pt x="3033" y="628"/>
                        <a:pt x="3459" y="728"/>
                        <a:pt x="3986" y="928"/>
                      </a:cubicBezTo>
                      <a:cubicBezTo>
                        <a:pt x="4512" y="1029"/>
                        <a:pt x="4913" y="1129"/>
                        <a:pt x="5439" y="1254"/>
                      </a:cubicBezTo>
                      <a:cubicBezTo>
                        <a:pt x="5865" y="1354"/>
                        <a:pt x="6266" y="1555"/>
                        <a:pt x="6692" y="1655"/>
                      </a:cubicBezTo>
                      <a:cubicBezTo>
                        <a:pt x="7018" y="1755"/>
                        <a:pt x="7319" y="1755"/>
                        <a:pt x="7520" y="1881"/>
                      </a:cubicBezTo>
                      <a:cubicBezTo>
                        <a:pt x="7745" y="1881"/>
                        <a:pt x="7946" y="1981"/>
                        <a:pt x="7946" y="1981"/>
                      </a:cubicBezTo>
                      <a:lnTo>
                        <a:pt x="7946" y="1881"/>
                      </a:lnTo>
                      <a:cubicBezTo>
                        <a:pt x="7946" y="1881"/>
                        <a:pt x="7520" y="1655"/>
                        <a:pt x="6793" y="1354"/>
                      </a:cubicBezTo>
                      <a:cubicBezTo>
                        <a:pt x="6392" y="1254"/>
                        <a:pt x="5966" y="1029"/>
                        <a:pt x="5540" y="928"/>
                      </a:cubicBezTo>
                      <a:cubicBezTo>
                        <a:pt x="5139" y="728"/>
                        <a:pt x="4612" y="628"/>
                        <a:pt x="4086" y="502"/>
                      </a:cubicBezTo>
                      <a:cubicBezTo>
                        <a:pt x="3560" y="402"/>
                        <a:pt x="3134" y="302"/>
                        <a:pt x="2632" y="201"/>
                      </a:cubicBezTo>
                      <a:cubicBezTo>
                        <a:pt x="2206" y="101"/>
                        <a:pt x="1680" y="101"/>
                        <a:pt x="137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37"/>
                <p:cNvSpPr/>
                <p:nvPr/>
              </p:nvSpPr>
              <p:spPr>
                <a:xfrm>
                  <a:off x="2527152" y="1597121"/>
                  <a:ext cx="129426" cy="7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1880" extrusionOk="0">
                      <a:moveTo>
                        <a:pt x="3134" y="0"/>
                      </a:moveTo>
                      <a:cubicBezTo>
                        <a:pt x="3133" y="0"/>
                        <a:pt x="2908" y="100"/>
                        <a:pt x="2607" y="226"/>
                      </a:cubicBezTo>
                      <a:cubicBezTo>
                        <a:pt x="2281" y="426"/>
                        <a:pt x="1981" y="727"/>
                        <a:pt x="1555" y="952"/>
                      </a:cubicBezTo>
                      <a:cubicBezTo>
                        <a:pt x="1154" y="1153"/>
                        <a:pt x="828" y="1353"/>
                        <a:pt x="527" y="1579"/>
                      </a:cubicBezTo>
                      <a:cubicBezTo>
                        <a:pt x="301" y="1679"/>
                        <a:pt x="201" y="1679"/>
                        <a:pt x="101" y="1780"/>
                      </a:cubicBezTo>
                      <a:lnTo>
                        <a:pt x="1" y="1780"/>
                      </a:lnTo>
                      <a:lnTo>
                        <a:pt x="1" y="1880"/>
                      </a:lnTo>
                      <a:lnTo>
                        <a:pt x="201" y="1880"/>
                      </a:lnTo>
                      <a:cubicBezTo>
                        <a:pt x="301" y="1880"/>
                        <a:pt x="402" y="1880"/>
                        <a:pt x="627" y="1780"/>
                      </a:cubicBezTo>
                      <a:cubicBezTo>
                        <a:pt x="828" y="1780"/>
                        <a:pt x="928" y="1679"/>
                        <a:pt x="1154" y="1579"/>
                      </a:cubicBezTo>
                      <a:cubicBezTo>
                        <a:pt x="1354" y="1479"/>
                        <a:pt x="1555" y="1353"/>
                        <a:pt x="1780" y="1253"/>
                      </a:cubicBezTo>
                      <a:cubicBezTo>
                        <a:pt x="2181" y="1053"/>
                        <a:pt x="2507" y="727"/>
                        <a:pt x="2808" y="426"/>
                      </a:cubicBezTo>
                      <a:cubicBezTo>
                        <a:pt x="3033" y="226"/>
                        <a:pt x="3133" y="0"/>
                        <a:pt x="3134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5726;p37"/>
                <p:cNvSpPr/>
                <p:nvPr/>
              </p:nvSpPr>
              <p:spPr>
                <a:xfrm>
                  <a:off x="2600662" y="1662330"/>
                  <a:ext cx="237048" cy="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1354" extrusionOk="0">
                      <a:moveTo>
                        <a:pt x="0" y="0"/>
                      </a:moveTo>
                      <a:lnTo>
                        <a:pt x="0" y="100"/>
                      </a:lnTo>
                      <a:cubicBezTo>
                        <a:pt x="0" y="100"/>
                        <a:pt x="100" y="100"/>
                        <a:pt x="301" y="201"/>
                      </a:cubicBezTo>
                      <a:cubicBezTo>
                        <a:pt x="401" y="201"/>
                        <a:pt x="627" y="201"/>
                        <a:pt x="927" y="301"/>
                      </a:cubicBezTo>
                      <a:cubicBezTo>
                        <a:pt x="1454" y="401"/>
                        <a:pt x="2080" y="627"/>
                        <a:pt x="2807" y="827"/>
                      </a:cubicBezTo>
                      <a:cubicBezTo>
                        <a:pt x="3534" y="927"/>
                        <a:pt x="4261" y="1153"/>
                        <a:pt x="4787" y="1253"/>
                      </a:cubicBezTo>
                      <a:cubicBezTo>
                        <a:pt x="5313" y="1353"/>
                        <a:pt x="5639" y="1353"/>
                        <a:pt x="5639" y="1353"/>
                      </a:cubicBezTo>
                      <a:lnTo>
                        <a:pt x="5740" y="1353"/>
                      </a:lnTo>
                      <a:cubicBezTo>
                        <a:pt x="5740" y="1353"/>
                        <a:pt x="5313" y="1153"/>
                        <a:pt x="4787" y="927"/>
                      </a:cubicBezTo>
                      <a:cubicBezTo>
                        <a:pt x="4386" y="827"/>
                        <a:pt x="3634" y="526"/>
                        <a:pt x="2907" y="401"/>
                      </a:cubicBezTo>
                      <a:cubicBezTo>
                        <a:pt x="2181" y="201"/>
                        <a:pt x="1454" y="100"/>
                        <a:pt x="927" y="100"/>
                      </a:cubicBezTo>
                      <a:cubicBezTo>
                        <a:pt x="40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7" name="Google Shape;5727;p37"/>
                <p:cNvSpPr/>
                <p:nvPr/>
              </p:nvSpPr>
              <p:spPr>
                <a:xfrm>
                  <a:off x="1556898" y="2149110"/>
                  <a:ext cx="154700" cy="20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4905" extrusionOk="0">
                      <a:moveTo>
                        <a:pt x="1578" y="1"/>
                      </a:moveTo>
                      <a:cubicBezTo>
                        <a:pt x="780" y="1"/>
                        <a:pt x="1" y="4203"/>
                        <a:pt x="412" y="4905"/>
                      </a:cubicBezTo>
                      <a:cubicBezTo>
                        <a:pt x="412" y="4905"/>
                        <a:pt x="3745" y="519"/>
                        <a:pt x="1665" y="18"/>
                      </a:cubicBezTo>
                      <a:cubicBezTo>
                        <a:pt x="1636" y="6"/>
                        <a:pt x="1607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37"/>
                <p:cNvSpPr/>
                <p:nvPr/>
              </p:nvSpPr>
              <p:spPr>
                <a:xfrm>
                  <a:off x="1673234" y="2408833"/>
                  <a:ext cx="129426" cy="11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802" extrusionOk="0">
                      <a:moveTo>
                        <a:pt x="3020" y="0"/>
                      </a:moveTo>
                      <a:cubicBezTo>
                        <a:pt x="2498" y="0"/>
                        <a:pt x="353" y="1526"/>
                        <a:pt x="1" y="2801"/>
                      </a:cubicBezTo>
                      <a:cubicBezTo>
                        <a:pt x="1" y="2801"/>
                        <a:pt x="3134" y="2601"/>
                        <a:pt x="3134" y="95"/>
                      </a:cubicBezTo>
                      <a:cubicBezTo>
                        <a:pt x="3134" y="30"/>
                        <a:pt x="3093" y="0"/>
                        <a:pt x="30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37"/>
                <p:cNvSpPr/>
                <p:nvPr/>
              </p:nvSpPr>
              <p:spPr>
                <a:xfrm>
                  <a:off x="1371223" y="2341930"/>
                  <a:ext cx="95067" cy="18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522" extrusionOk="0">
                      <a:moveTo>
                        <a:pt x="622" y="0"/>
                      </a:moveTo>
                      <a:cubicBezTo>
                        <a:pt x="80" y="0"/>
                        <a:pt x="0" y="3244"/>
                        <a:pt x="1775" y="4522"/>
                      </a:cubicBezTo>
                      <a:cubicBezTo>
                        <a:pt x="1775" y="4522"/>
                        <a:pt x="2301" y="1188"/>
                        <a:pt x="722" y="35"/>
                      </a:cubicBezTo>
                      <a:cubicBezTo>
                        <a:pt x="687" y="12"/>
                        <a:pt x="65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37"/>
                <p:cNvSpPr/>
                <p:nvPr/>
              </p:nvSpPr>
              <p:spPr>
                <a:xfrm>
                  <a:off x="1625618" y="2860426"/>
                  <a:ext cx="121167" cy="12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3145" extrusionOk="0">
                      <a:moveTo>
                        <a:pt x="2313" y="1"/>
                      </a:moveTo>
                      <a:cubicBezTo>
                        <a:pt x="1494" y="1"/>
                        <a:pt x="701" y="2445"/>
                        <a:pt x="1" y="3145"/>
                      </a:cubicBezTo>
                      <a:cubicBezTo>
                        <a:pt x="1" y="3145"/>
                        <a:pt x="1780" y="2844"/>
                        <a:pt x="2307" y="1791"/>
                      </a:cubicBezTo>
                      <a:cubicBezTo>
                        <a:pt x="2933" y="638"/>
                        <a:pt x="2608" y="112"/>
                        <a:pt x="2407" y="12"/>
                      </a:cubicBezTo>
                      <a:cubicBezTo>
                        <a:pt x="2376" y="4"/>
                        <a:pt x="2344" y="1"/>
                        <a:pt x="2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37"/>
                <p:cNvSpPr/>
                <p:nvPr/>
              </p:nvSpPr>
              <p:spPr>
                <a:xfrm>
                  <a:off x="1289618" y="2706467"/>
                  <a:ext cx="99031" cy="15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3740" extrusionOk="0">
                      <a:moveTo>
                        <a:pt x="641" y="1"/>
                      </a:moveTo>
                      <a:cubicBezTo>
                        <a:pt x="68" y="1"/>
                        <a:pt x="0" y="2779"/>
                        <a:pt x="1144" y="3740"/>
                      </a:cubicBezTo>
                      <a:cubicBezTo>
                        <a:pt x="1144" y="3740"/>
                        <a:pt x="2398" y="1660"/>
                        <a:pt x="819" y="81"/>
                      </a:cubicBezTo>
                      <a:cubicBezTo>
                        <a:pt x="755" y="26"/>
                        <a:pt x="696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37"/>
                <p:cNvSpPr/>
                <p:nvPr/>
              </p:nvSpPr>
              <p:spPr>
                <a:xfrm>
                  <a:off x="1109267" y="3224448"/>
                  <a:ext cx="199466" cy="13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2753" extrusionOk="0">
                      <a:moveTo>
                        <a:pt x="1295" y="0"/>
                      </a:moveTo>
                      <a:cubicBezTo>
                        <a:pt x="1186" y="0"/>
                        <a:pt x="1072" y="7"/>
                        <a:pt x="953" y="21"/>
                      </a:cubicBezTo>
                      <a:cubicBezTo>
                        <a:pt x="1" y="121"/>
                        <a:pt x="2607" y="2527"/>
                        <a:pt x="3961" y="2753"/>
                      </a:cubicBezTo>
                      <a:cubicBezTo>
                        <a:pt x="3961" y="2753"/>
                        <a:pt x="3506" y="0"/>
                        <a:pt x="1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37"/>
                <p:cNvSpPr/>
                <p:nvPr/>
              </p:nvSpPr>
              <p:spPr>
                <a:xfrm>
                  <a:off x="1671459" y="3201010"/>
                  <a:ext cx="112288" cy="17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4300" extrusionOk="0">
                      <a:moveTo>
                        <a:pt x="1147" y="1"/>
                      </a:moveTo>
                      <a:cubicBezTo>
                        <a:pt x="632" y="1"/>
                        <a:pt x="1" y="3453"/>
                        <a:pt x="570" y="4296"/>
                      </a:cubicBezTo>
                      <a:cubicBezTo>
                        <a:pt x="572" y="4298"/>
                        <a:pt x="576" y="4300"/>
                        <a:pt x="580" y="4300"/>
                      </a:cubicBezTo>
                      <a:cubicBezTo>
                        <a:pt x="761" y="4300"/>
                        <a:pt x="2718" y="2169"/>
                        <a:pt x="1297" y="111"/>
                      </a:cubicBezTo>
                      <a:cubicBezTo>
                        <a:pt x="1249" y="35"/>
                        <a:pt x="1199" y="1"/>
                        <a:pt x="1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5734;p37"/>
                <p:cNvSpPr/>
                <p:nvPr/>
              </p:nvSpPr>
              <p:spPr>
                <a:xfrm>
                  <a:off x="1436226" y="2299889"/>
                  <a:ext cx="400586" cy="149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0" h="36117" extrusionOk="0">
                      <a:moveTo>
                        <a:pt x="3960" y="1"/>
                      </a:moveTo>
                      <a:cubicBezTo>
                        <a:pt x="3860" y="1"/>
                        <a:pt x="3760" y="1"/>
                        <a:pt x="3635" y="126"/>
                      </a:cubicBezTo>
                      <a:cubicBezTo>
                        <a:pt x="3635" y="126"/>
                        <a:pt x="3635" y="226"/>
                        <a:pt x="3434" y="527"/>
                      </a:cubicBezTo>
                      <a:cubicBezTo>
                        <a:pt x="3334" y="753"/>
                        <a:pt x="3133" y="1154"/>
                        <a:pt x="2808" y="1580"/>
                      </a:cubicBezTo>
                      <a:cubicBezTo>
                        <a:pt x="2607" y="2106"/>
                        <a:pt x="2381" y="2632"/>
                        <a:pt x="2081" y="3359"/>
                      </a:cubicBezTo>
                      <a:cubicBezTo>
                        <a:pt x="1755" y="4086"/>
                        <a:pt x="1454" y="4813"/>
                        <a:pt x="1254" y="5765"/>
                      </a:cubicBezTo>
                      <a:cubicBezTo>
                        <a:pt x="928" y="6592"/>
                        <a:pt x="727" y="7520"/>
                        <a:pt x="502" y="8572"/>
                      </a:cubicBezTo>
                      <a:cubicBezTo>
                        <a:pt x="401" y="9625"/>
                        <a:pt x="201" y="10778"/>
                        <a:pt x="201" y="11906"/>
                      </a:cubicBezTo>
                      <a:cubicBezTo>
                        <a:pt x="101" y="13058"/>
                        <a:pt x="0" y="14211"/>
                        <a:pt x="101" y="15364"/>
                      </a:cubicBezTo>
                      <a:lnTo>
                        <a:pt x="101" y="16292"/>
                      </a:lnTo>
                      <a:lnTo>
                        <a:pt x="101" y="17244"/>
                      </a:lnTo>
                      <a:cubicBezTo>
                        <a:pt x="201" y="17871"/>
                        <a:pt x="201" y="18397"/>
                        <a:pt x="301" y="19023"/>
                      </a:cubicBezTo>
                      <a:cubicBezTo>
                        <a:pt x="401" y="19650"/>
                        <a:pt x="502" y="20277"/>
                        <a:pt x="627" y="20903"/>
                      </a:cubicBezTo>
                      <a:cubicBezTo>
                        <a:pt x="828" y="21429"/>
                        <a:pt x="928" y="22056"/>
                        <a:pt x="1028" y="22683"/>
                      </a:cubicBezTo>
                      <a:cubicBezTo>
                        <a:pt x="1254" y="23184"/>
                        <a:pt x="1354" y="23810"/>
                        <a:pt x="1554" y="24337"/>
                      </a:cubicBezTo>
                      <a:cubicBezTo>
                        <a:pt x="1655" y="24663"/>
                        <a:pt x="1755" y="24863"/>
                        <a:pt x="1880" y="25189"/>
                      </a:cubicBezTo>
                      <a:cubicBezTo>
                        <a:pt x="1980" y="25490"/>
                        <a:pt x="2081" y="25690"/>
                        <a:pt x="2181" y="26016"/>
                      </a:cubicBezTo>
                      <a:cubicBezTo>
                        <a:pt x="2607" y="27069"/>
                        <a:pt x="3133" y="28096"/>
                        <a:pt x="3635" y="28948"/>
                      </a:cubicBezTo>
                      <a:cubicBezTo>
                        <a:pt x="3860" y="29450"/>
                        <a:pt x="4161" y="29876"/>
                        <a:pt x="4386" y="30302"/>
                      </a:cubicBezTo>
                      <a:cubicBezTo>
                        <a:pt x="4687" y="30703"/>
                        <a:pt x="4888" y="31129"/>
                        <a:pt x="5214" y="31555"/>
                      </a:cubicBezTo>
                      <a:cubicBezTo>
                        <a:pt x="5740" y="32282"/>
                        <a:pt x="6266" y="32908"/>
                        <a:pt x="6767" y="33535"/>
                      </a:cubicBezTo>
                      <a:cubicBezTo>
                        <a:pt x="7194" y="34061"/>
                        <a:pt x="7720" y="34462"/>
                        <a:pt x="8021" y="34888"/>
                      </a:cubicBezTo>
                      <a:cubicBezTo>
                        <a:pt x="8447" y="35314"/>
                        <a:pt x="8772" y="35515"/>
                        <a:pt x="8973" y="35715"/>
                      </a:cubicBezTo>
                      <a:lnTo>
                        <a:pt x="9274" y="36041"/>
                      </a:lnTo>
                      <a:cubicBezTo>
                        <a:pt x="9336" y="36091"/>
                        <a:pt x="9393" y="36116"/>
                        <a:pt x="9446" y="36116"/>
                      </a:cubicBezTo>
                      <a:cubicBezTo>
                        <a:pt x="9499" y="36116"/>
                        <a:pt x="9549" y="36091"/>
                        <a:pt x="9600" y="36041"/>
                      </a:cubicBezTo>
                      <a:cubicBezTo>
                        <a:pt x="9700" y="35941"/>
                        <a:pt x="9700" y="35841"/>
                        <a:pt x="9600" y="35715"/>
                      </a:cubicBezTo>
                      <a:cubicBezTo>
                        <a:pt x="9600" y="35715"/>
                        <a:pt x="9173" y="35314"/>
                        <a:pt x="8447" y="34462"/>
                      </a:cubicBezTo>
                      <a:cubicBezTo>
                        <a:pt x="8146" y="34061"/>
                        <a:pt x="7720" y="33635"/>
                        <a:pt x="7294" y="33008"/>
                      </a:cubicBezTo>
                      <a:cubicBezTo>
                        <a:pt x="6893" y="32482"/>
                        <a:pt x="6366" y="31755"/>
                        <a:pt x="5840" y="31028"/>
                      </a:cubicBezTo>
                      <a:cubicBezTo>
                        <a:pt x="5314" y="30302"/>
                        <a:pt x="4787" y="29450"/>
                        <a:pt x="4386" y="28622"/>
                      </a:cubicBezTo>
                      <a:cubicBezTo>
                        <a:pt x="3860" y="27695"/>
                        <a:pt x="3334" y="26743"/>
                        <a:pt x="2908" y="25690"/>
                      </a:cubicBezTo>
                      <a:cubicBezTo>
                        <a:pt x="2808" y="25490"/>
                        <a:pt x="2707" y="25189"/>
                        <a:pt x="2607" y="24863"/>
                      </a:cubicBezTo>
                      <a:cubicBezTo>
                        <a:pt x="2507" y="24663"/>
                        <a:pt x="2381" y="24337"/>
                        <a:pt x="2281" y="24136"/>
                      </a:cubicBezTo>
                      <a:cubicBezTo>
                        <a:pt x="2081" y="23610"/>
                        <a:pt x="1880" y="22983"/>
                        <a:pt x="1755" y="22457"/>
                      </a:cubicBezTo>
                      <a:cubicBezTo>
                        <a:pt x="1554" y="21830"/>
                        <a:pt x="1454" y="21304"/>
                        <a:pt x="1254" y="20678"/>
                      </a:cubicBezTo>
                      <a:cubicBezTo>
                        <a:pt x="1128" y="20176"/>
                        <a:pt x="1028" y="19550"/>
                        <a:pt x="928" y="18923"/>
                      </a:cubicBezTo>
                      <a:cubicBezTo>
                        <a:pt x="828" y="18397"/>
                        <a:pt x="727" y="17770"/>
                        <a:pt x="727" y="17144"/>
                      </a:cubicBezTo>
                      <a:cubicBezTo>
                        <a:pt x="627" y="16918"/>
                        <a:pt x="627" y="16617"/>
                        <a:pt x="627" y="16292"/>
                      </a:cubicBezTo>
                      <a:cubicBezTo>
                        <a:pt x="627" y="15991"/>
                        <a:pt x="627" y="15665"/>
                        <a:pt x="502" y="15364"/>
                      </a:cubicBezTo>
                      <a:cubicBezTo>
                        <a:pt x="502" y="14211"/>
                        <a:pt x="502" y="13058"/>
                        <a:pt x="627" y="11906"/>
                      </a:cubicBezTo>
                      <a:cubicBezTo>
                        <a:pt x="727" y="10778"/>
                        <a:pt x="828" y="9725"/>
                        <a:pt x="1128" y="8672"/>
                      </a:cubicBezTo>
                      <a:cubicBezTo>
                        <a:pt x="1354" y="7745"/>
                        <a:pt x="1554" y="6793"/>
                        <a:pt x="1880" y="5865"/>
                      </a:cubicBezTo>
                      <a:cubicBezTo>
                        <a:pt x="2081" y="5013"/>
                        <a:pt x="2381" y="4286"/>
                        <a:pt x="2607" y="3560"/>
                      </a:cubicBezTo>
                      <a:cubicBezTo>
                        <a:pt x="2908" y="2933"/>
                        <a:pt x="3133" y="2307"/>
                        <a:pt x="3334" y="1780"/>
                      </a:cubicBezTo>
                      <a:cubicBezTo>
                        <a:pt x="3534" y="1379"/>
                        <a:pt x="3760" y="953"/>
                        <a:pt x="3860" y="753"/>
                      </a:cubicBezTo>
                      <a:cubicBezTo>
                        <a:pt x="3960" y="427"/>
                        <a:pt x="4061" y="327"/>
                        <a:pt x="4061" y="327"/>
                      </a:cubicBezTo>
                      <a:cubicBezTo>
                        <a:pt x="4061" y="226"/>
                        <a:pt x="4061" y="126"/>
                        <a:pt x="396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5" name="Google Shape;5735;p37"/>
                <p:cNvSpPr/>
                <p:nvPr/>
              </p:nvSpPr>
              <p:spPr>
                <a:xfrm>
                  <a:off x="1444485" y="2468591"/>
                  <a:ext cx="302298" cy="358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8673" extrusionOk="0">
                      <a:moveTo>
                        <a:pt x="7194" y="1"/>
                      </a:moveTo>
                      <a:cubicBezTo>
                        <a:pt x="7194" y="1"/>
                        <a:pt x="7094" y="1"/>
                        <a:pt x="6793" y="201"/>
                      </a:cubicBezTo>
                      <a:cubicBezTo>
                        <a:pt x="6693" y="302"/>
                        <a:pt x="6467" y="427"/>
                        <a:pt x="6367" y="527"/>
                      </a:cubicBezTo>
                      <a:cubicBezTo>
                        <a:pt x="6166" y="628"/>
                        <a:pt x="5941" y="828"/>
                        <a:pt x="5740" y="928"/>
                      </a:cubicBezTo>
                      <a:cubicBezTo>
                        <a:pt x="5540" y="1154"/>
                        <a:pt x="5314" y="1354"/>
                        <a:pt x="5114" y="1555"/>
                      </a:cubicBezTo>
                      <a:cubicBezTo>
                        <a:pt x="4913" y="1780"/>
                        <a:pt x="4688" y="1981"/>
                        <a:pt x="4387" y="2181"/>
                      </a:cubicBezTo>
                      <a:cubicBezTo>
                        <a:pt x="4186" y="2507"/>
                        <a:pt x="3961" y="2708"/>
                        <a:pt x="3760" y="3034"/>
                      </a:cubicBezTo>
                      <a:lnTo>
                        <a:pt x="3034" y="3760"/>
                      </a:lnTo>
                      <a:cubicBezTo>
                        <a:pt x="2808" y="4061"/>
                        <a:pt x="2608" y="4287"/>
                        <a:pt x="2407" y="4587"/>
                      </a:cubicBezTo>
                      <a:cubicBezTo>
                        <a:pt x="2181" y="4913"/>
                        <a:pt x="1981" y="5114"/>
                        <a:pt x="1780" y="5440"/>
                      </a:cubicBezTo>
                      <a:cubicBezTo>
                        <a:pt x="1354" y="5941"/>
                        <a:pt x="1054" y="6467"/>
                        <a:pt x="828" y="6993"/>
                      </a:cubicBezTo>
                      <a:cubicBezTo>
                        <a:pt x="527" y="7420"/>
                        <a:pt x="302" y="7821"/>
                        <a:pt x="201" y="8146"/>
                      </a:cubicBezTo>
                      <a:cubicBezTo>
                        <a:pt x="101" y="8447"/>
                        <a:pt x="1" y="8572"/>
                        <a:pt x="1" y="8572"/>
                      </a:cubicBezTo>
                      <a:lnTo>
                        <a:pt x="1" y="8673"/>
                      </a:lnTo>
                      <a:lnTo>
                        <a:pt x="101" y="8673"/>
                      </a:lnTo>
                      <a:cubicBezTo>
                        <a:pt x="101" y="8673"/>
                        <a:pt x="201" y="8447"/>
                        <a:pt x="302" y="8247"/>
                      </a:cubicBezTo>
                      <a:cubicBezTo>
                        <a:pt x="527" y="7946"/>
                        <a:pt x="728" y="7620"/>
                        <a:pt x="1054" y="7094"/>
                      </a:cubicBezTo>
                      <a:cubicBezTo>
                        <a:pt x="1254" y="6893"/>
                        <a:pt x="1354" y="6693"/>
                        <a:pt x="1555" y="6467"/>
                      </a:cubicBezTo>
                      <a:cubicBezTo>
                        <a:pt x="1680" y="6166"/>
                        <a:pt x="1881" y="5941"/>
                        <a:pt x="2081" y="5640"/>
                      </a:cubicBezTo>
                      <a:cubicBezTo>
                        <a:pt x="2507" y="5114"/>
                        <a:pt x="2933" y="4587"/>
                        <a:pt x="3334" y="3961"/>
                      </a:cubicBezTo>
                      <a:cubicBezTo>
                        <a:pt x="3560" y="3760"/>
                        <a:pt x="3760" y="3435"/>
                        <a:pt x="3961" y="3134"/>
                      </a:cubicBezTo>
                      <a:cubicBezTo>
                        <a:pt x="4186" y="2933"/>
                        <a:pt x="4387" y="2608"/>
                        <a:pt x="4688" y="2407"/>
                      </a:cubicBezTo>
                      <a:cubicBezTo>
                        <a:pt x="5114" y="1981"/>
                        <a:pt x="5540" y="1555"/>
                        <a:pt x="5941" y="1254"/>
                      </a:cubicBezTo>
                      <a:cubicBezTo>
                        <a:pt x="6166" y="1054"/>
                        <a:pt x="6367" y="828"/>
                        <a:pt x="6467" y="728"/>
                      </a:cubicBezTo>
                      <a:cubicBezTo>
                        <a:pt x="6693" y="628"/>
                        <a:pt x="6793" y="427"/>
                        <a:pt x="6893" y="427"/>
                      </a:cubicBezTo>
                      <a:cubicBezTo>
                        <a:pt x="7094" y="201"/>
                        <a:pt x="7319" y="1"/>
                        <a:pt x="731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37"/>
                <p:cNvSpPr/>
                <p:nvPr/>
              </p:nvSpPr>
              <p:spPr>
                <a:xfrm>
                  <a:off x="1492102" y="2934391"/>
                  <a:ext cx="202936" cy="29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7194" extrusionOk="0">
                      <a:moveTo>
                        <a:pt x="4788" y="0"/>
                      </a:moveTo>
                      <a:cubicBezTo>
                        <a:pt x="4788" y="0"/>
                        <a:pt x="4688" y="100"/>
                        <a:pt x="4487" y="201"/>
                      </a:cubicBezTo>
                      <a:cubicBezTo>
                        <a:pt x="4287" y="301"/>
                        <a:pt x="3961" y="527"/>
                        <a:pt x="3660" y="727"/>
                      </a:cubicBezTo>
                      <a:cubicBezTo>
                        <a:pt x="3434" y="827"/>
                        <a:pt x="3234" y="1053"/>
                        <a:pt x="3134" y="1153"/>
                      </a:cubicBezTo>
                      <a:cubicBezTo>
                        <a:pt x="2908" y="1354"/>
                        <a:pt x="2708" y="1554"/>
                        <a:pt x="2607" y="1780"/>
                      </a:cubicBezTo>
                      <a:cubicBezTo>
                        <a:pt x="2181" y="2080"/>
                        <a:pt x="1881" y="2607"/>
                        <a:pt x="1555" y="3033"/>
                      </a:cubicBezTo>
                      <a:cubicBezTo>
                        <a:pt x="1354" y="3233"/>
                        <a:pt x="1154" y="3434"/>
                        <a:pt x="1028" y="3659"/>
                      </a:cubicBezTo>
                      <a:cubicBezTo>
                        <a:pt x="828" y="3960"/>
                        <a:pt x="728" y="4186"/>
                        <a:pt x="627" y="4386"/>
                      </a:cubicBezTo>
                      <a:cubicBezTo>
                        <a:pt x="527" y="4687"/>
                        <a:pt x="402" y="4913"/>
                        <a:pt x="302" y="5113"/>
                      </a:cubicBezTo>
                      <a:cubicBezTo>
                        <a:pt x="302" y="5314"/>
                        <a:pt x="201" y="5539"/>
                        <a:pt x="201" y="5740"/>
                      </a:cubicBezTo>
                      <a:cubicBezTo>
                        <a:pt x="101" y="5940"/>
                        <a:pt x="101" y="6166"/>
                        <a:pt x="101" y="6366"/>
                      </a:cubicBezTo>
                      <a:cubicBezTo>
                        <a:pt x="1" y="6466"/>
                        <a:pt x="1" y="6692"/>
                        <a:pt x="1" y="6792"/>
                      </a:cubicBezTo>
                      <a:lnTo>
                        <a:pt x="1" y="7193"/>
                      </a:lnTo>
                      <a:lnTo>
                        <a:pt x="101" y="7193"/>
                      </a:lnTo>
                      <a:cubicBezTo>
                        <a:pt x="101" y="7193"/>
                        <a:pt x="101" y="7093"/>
                        <a:pt x="201" y="6792"/>
                      </a:cubicBezTo>
                      <a:cubicBezTo>
                        <a:pt x="201" y="6692"/>
                        <a:pt x="201" y="6567"/>
                        <a:pt x="302" y="6366"/>
                      </a:cubicBezTo>
                      <a:cubicBezTo>
                        <a:pt x="302" y="6266"/>
                        <a:pt x="402" y="6065"/>
                        <a:pt x="402" y="5840"/>
                      </a:cubicBezTo>
                      <a:cubicBezTo>
                        <a:pt x="527" y="5639"/>
                        <a:pt x="627" y="5439"/>
                        <a:pt x="728" y="5213"/>
                      </a:cubicBezTo>
                      <a:cubicBezTo>
                        <a:pt x="728" y="5013"/>
                        <a:pt x="828" y="4812"/>
                        <a:pt x="1028" y="4587"/>
                      </a:cubicBezTo>
                      <a:cubicBezTo>
                        <a:pt x="1154" y="4386"/>
                        <a:pt x="1254" y="4186"/>
                        <a:pt x="1354" y="3860"/>
                      </a:cubicBezTo>
                      <a:cubicBezTo>
                        <a:pt x="1455" y="3659"/>
                        <a:pt x="1655" y="3434"/>
                        <a:pt x="1780" y="3233"/>
                      </a:cubicBezTo>
                      <a:cubicBezTo>
                        <a:pt x="1881" y="2933"/>
                        <a:pt x="2081" y="2707"/>
                        <a:pt x="2282" y="2507"/>
                      </a:cubicBezTo>
                      <a:cubicBezTo>
                        <a:pt x="2407" y="2306"/>
                        <a:pt x="2607" y="2080"/>
                        <a:pt x="2808" y="1980"/>
                      </a:cubicBezTo>
                      <a:cubicBezTo>
                        <a:pt x="3033" y="1780"/>
                        <a:pt x="3134" y="1554"/>
                        <a:pt x="3334" y="1454"/>
                      </a:cubicBezTo>
                      <a:cubicBezTo>
                        <a:pt x="3535" y="1253"/>
                        <a:pt x="3660" y="1153"/>
                        <a:pt x="3861" y="1053"/>
                      </a:cubicBezTo>
                      <a:cubicBezTo>
                        <a:pt x="4487" y="426"/>
                        <a:pt x="4913" y="100"/>
                        <a:pt x="4913" y="100"/>
                      </a:cubicBezTo>
                      <a:lnTo>
                        <a:pt x="4913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37"/>
                <p:cNvSpPr/>
                <p:nvPr/>
              </p:nvSpPr>
              <p:spPr>
                <a:xfrm>
                  <a:off x="1327529" y="2809134"/>
                  <a:ext cx="207066" cy="513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12432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627"/>
                      </a:lnTo>
                      <a:cubicBezTo>
                        <a:pt x="1" y="1053"/>
                        <a:pt x="126" y="1580"/>
                        <a:pt x="226" y="2206"/>
                      </a:cubicBezTo>
                      <a:cubicBezTo>
                        <a:pt x="327" y="2507"/>
                        <a:pt x="427" y="2833"/>
                        <a:pt x="527" y="3133"/>
                      </a:cubicBezTo>
                      <a:cubicBezTo>
                        <a:pt x="527" y="3560"/>
                        <a:pt x="627" y="3860"/>
                        <a:pt x="853" y="4286"/>
                      </a:cubicBezTo>
                      <a:cubicBezTo>
                        <a:pt x="953" y="4587"/>
                        <a:pt x="1054" y="5013"/>
                        <a:pt x="1154" y="5439"/>
                      </a:cubicBezTo>
                      <a:cubicBezTo>
                        <a:pt x="1254" y="5840"/>
                        <a:pt x="1379" y="6266"/>
                        <a:pt x="1580" y="6692"/>
                      </a:cubicBezTo>
                      <a:cubicBezTo>
                        <a:pt x="1680" y="6993"/>
                        <a:pt x="1780" y="7419"/>
                        <a:pt x="2006" y="7845"/>
                      </a:cubicBezTo>
                      <a:cubicBezTo>
                        <a:pt x="2106" y="8246"/>
                        <a:pt x="2307" y="8572"/>
                        <a:pt x="2407" y="8973"/>
                      </a:cubicBezTo>
                      <a:cubicBezTo>
                        <a:pt x="2632" y="9299"/>
                        <a:pt x="2833" y="9600"/>
                        <a:pt x="3033" y="9926"/>
                      </a:cubicBezTo>
                      <a:cubicBezTo>
                        <a:pt x="3134" y="10226"/>
                        <a:pt x="3359" y="10552"/>
                        <a:pt x="3560" y="10853"/>
                      </a:cubicBezTo>
                      <a:cubicBezTo>
                        <a:pt x="3760" y="11078"/>
                        <a:pt x="3986" y="11279"/>
                        <a:pt x="4086" y="11479"/>
                      </a:cubicBezTo>
                      <a:cubicBezTo>
                        <a:pt x="4287" y="11705"/>
                        <a:pt x="4387" y="11905"/>
                        <a:pt x="4612" y="12006"/>
                      </a:cubicBezTo>
                      <a:lnTo>
                        <a:pt x="5013" y="12432"/>
                      </a:lnTo>
                      <a:lnTo>
                        <a:pt x="5013" y="12332"/>
                      </a:lnTo>
                      <a:cubicBezTo>
                        <a:pt x="5013" y="12332"/>
                        <a:pt x="4913" y="12106"/>
                        <a:pt x="4713" y="11905"/>
                      </a:cubicBezTo>
                      <a:cubicBezTo>
                        <a:pt x="4612" y="11705"/>
                        <a:pt x="4387" y="11605"/>
                        <a:pt x="4287" y="11379"/>
                      </a:cubicBezTo>
                      <a:cubicBezTo>
                        <a:pt x="4186" y="11179"/>
                        <a:pt x="3986" y="10978"/>
                        <a:pt x="3760" y="10652"/>
                      </a:cubicBezTo>
                      <a:cubicBezTo>
                        <a:pt x="3660" y="10352"/>
                        <a:pt x="3460" y="10126"/>
                        <a:pt x="3359" y="9825"/>
                      </a:cubicBezTo>
                      <a:cubicBezTo>
                        <a:pt x="3134" y="9499"/>
                        <a:pt x="2933" y="9098"/>
                        <a:pt x="2833" y="8773"/>
                      </a:cubicBezTo>
                      <a:cubicBezTo>
                        <a:pt x="2632" y="8472"/>
                        <a:pt x="2507" y="8046"/>
                        <a:pt x="2307" y="7720"/>
                      </a:cubicBezTo>
                      <a:cubicBezTo>
                        <a:pt x="2206" y="7319"/>
                        <a:pt x="2006" y="6893"/>
                        <a:pt x="1881" y="6592"/>
                      </a:cubicBezTo>
                      <a:cubicBezTo>
                        <a:pt x="1680" y="6166"/>
                        <a:pt x="1580" y="5740"/>
                        <a:pt x="1480" y="5339"/>
                      </a:cubicBezTo>
                      <a:cubicBezTo>
                        <a:pt x="1254" y="4913"/>
                        <a:pt x="1154" y="4587"/>
                        <a:pt x="1054" y="4186"/>
                      </a:cubicBezTo>
                      <a:cubicBezTo>
                        <a:pt x="953" y="3760"/>
                        <a:pt x="953" y="3459"/>
                        <a:pt x="853" y="3133"/>
                      </a:cubicBezTo>
                      <a:cubicBezTo>
                        <a:pt x="753" y="2707"/>
                        <a:pt x="627" y="2407"/>
                        <a:pt x="627" y="2081"/>
                      </a:cubicBezTo>
                      <a:cubicBezTo>
                        <a:pt x="527" y="1780"/>
                        <a:pt x="427" y="1454"/>
                        <a:pt x="427" y="1254"/>
                      </a:cubicBezTo>
                      <a:cubicBezTo>
                        <a:pt x="327" y="1053"/>
                        <a:pt x="226" y="828"/>
                        <a:pt x="226" y="627"/>
                      </a:cubicBezTo>
                      <a:cubicBezTo>
                        <a:pt x="126" y="326"/>
                        <a:pt x="126" y="101"/>
                        <a:pt x="126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37"/>
                <p:cNvSpPr/>
                <p:nvPr/>
              </p:nvSpPr>
              <p:spPr>
                <a:xfrm>
                  <a:off x="1237500" y="3288356"/>
                  <a:ext cx="435771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2" h="7721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101" y="301"/>
                        <a:pt x="201" y="627"/>
                      </a:cubicBezTo>
                      <a:cubicBezTo>
                        <a:pt x="301" y="728"/>
                        <a:pt x="527" y="928"/>
                        <a:pt x="627" y="1129"/>
                      </a:cubicBezTo>
                      <a:cubicBezTo>
                        <a:pt x="727" y="1354"/>
                        <a:pt x="928" y="1555"/>
                        <a:pt x="1153" y="1755"/>
                      </a:cubicBezTo>
                      <a:cubicBezTo>
                        <a:pt x="1354" y="2081"/>
                        <a:pt x="1554" y="2281"/>
                        <a:pt x="1780" y="2607"/>
                      </a:cubicBezTo>
                      <a:cubicBezTo>
                        <a:pt x="2081" y="2808"/>
                        <a:pt x="2406" y="3134"/>
                        <a:pt x="2607" y="3334"/>
                      </a:cubicBezTo>
                      <a:cubicBezTo>
                        <a:pt x="2933" y="3635"/>
                        <a:pt x="3234" y="3860"/>
                        <a:pt x="3559" y="4161"/>
                      </a:cubicBezTo>
                      <a:cubicBezTo>
                        <a:pt x="3860" y="4387"/>
                        <a:pt x="4186" y="4687"/>
                        <a:pt x="4487" y="4888"/>
                      </a:cubicBezTo>
                      <a:lnTo>
                        <a:pt x="5013" y="5314"/>
                      </a:lnTo>
                      <a:cubicBezTo>
                        <a:pt x="5213" y="5414"/>
                        <a:pt x="5314" y="5515"/>
                        <a:pt x="5539" y="5640"/>
                      </a:cubicBezTo>
                      <a:cubicBezTo>
                        <a:pt x="5840" y="5941"/>
                        <a:pt x="6266" y="6141"/>
                        <a:pt x="6567" y="6266"/>
                      </a:cubicBezTo>
                      <a:cubicBezTo>
                        <a:pt x="6893" y="6467"/>
                        <a:pt x="7319" y="6667"/>
                        <a:pt x="7620" y="6768"/>
                      </a:cubicBezTo>
                      <a:cubicBezTo>
                        <a:pt x="7720" y="6893"/>
                        <a:pt x="7945" y="6893"/>
                        <a:pt x="8046" y="6993"/>
                      </a:cubicBezTo>
                      <a:cubicBezTo>
                        <a:pt x="8246" y="7093"/>
                        <a:pt x="8346" y="7093"/>
                        <a:pt x="8572" y="7194"/>
                      </a:cubicBezTo>
                      <a:cubicBezTo>
                        <a:pt x="8873" y="7294"/>
                        <a:pt x="9073" y="7394"/>
                        <a:pt x="9299" y="7394"/>
                      </a:cubicBezTo>
                      <a:cubicBezTo>
                        <a:pt x="9599" y="7520"/>
                        <a:pt x="9825" y="7520"/>
                        <a:pt x="10026" y="7620"/>
                      </a:cubicBezTo>
                      <a:cubicBezTo>
                        <a:pt x="10326" y="7620"/>
                        <a:pt x="10552" y="7720"/>
                        <a:pt x="10552" y="7720"/>
                      </a:cubicBezTo>
                      <a:lnTo>
                        <a:pt x="10552" y="7620"/>
                      </a:lnTo>
                      <a:cubicBezTo>
                        <a:pt x="10552" y="7620"/>
                        <a:pt x="10326" y="7520"/>
                        <a:pt x="10026" y="7394"/>
                      </a:cubicBezTo>
                      <a:cubicBezTo>
                        <a:pt x="9825" y="7394"/>
                        <a:pt x="9599" y="7294"/>
                        <a:pt x="9399" y="7194"/>
                      </a:cubicBezTo>
                      <a:cubicBezTo>
                        <a:pt x="9198" y="7093"/>
                        <a:pt x="8873" y="6993"/>
                        <a:pt x="8672" y="6893"/>
                      </a:cubicBezTo>
                      <a:cubicBezTo>
                        <a:pt x="8447" y="6768"/>
                        <a:pt x="8346" y="6768"/>
                        <a:pt x="8246" y="6667"/>
                      </a:cubicBezTo>
                      <a:cubicBezTo>
                        <a:pt x="8046" y="6567"/>
                        <a:pt x="7945" y="6567"/>
                        <a:pt x="7720" y="6467"/>
                      </a:cubicBezTo>
                      <a:cubicBezTo>
                        <a:pt x="7419" y="6266"/>
                        <a:pt x="7093" y="6141"/>
                        <a:pt x="6792" y="5941"/>
                      </a:cubicBezTo>
                      <a:cubicBezTo>
                        <a:pt x="6467" y="5740"/>
                        <a:pt x="6066" y="5515"/>
                        <a:pt x="5740" y="5314"/>
                      </a:cubicBezTo>
                      <a:cubicBezTo>
                        <a:pt x="5539" y="5214"/>
                        <a:pt x="5439" y="5114"/>
                        <a:pt x="5213" y="5013"/>
                      </a:cubicBezTo>
                      <a:lnTo>
                        <a:pt x="4687" y="4687"/>
                      </a:lnTo>
                      <a:cubicBezTo>
                        <a:pt x="4386" y="4487"/>
                        <a:pt x="4061" y="4161"/>
                        <a:pt x="3760" y="3961"/>
                      </a:cubicBezTo>
                      <a:cubicBezTo>
                        <a:pt x="3434" y="3635"/>
                        <a:pt x="3133" y="3434"/>
                        <a:pt x="2807" y="3134"/>
                      </a:cubicBezTo>
                      <a:cubicBezTo>
                        <a:pt x="2607" y="2808"/>
                        <a:pt x="2306" y="2607"/>
                        <a:pt x="2081" y="2281"/>
                      </a:cubicBezTo>
                      <a:cubicBezTo>
                        <a:pt x="1880" y="2081"/>
                        <a:pt x="1554" y="1880"/>
                        <a:pt x="1454" y="1555"/>
                      </a:cubicBezTo>
                      <a:cubicBezTo>
                        <a:pt x="1153" y="1354"/>
                        <a:pt x="1053" y="1129"/>
                        <a:pt x="828" y="928"/>
                      </a:cubicBezTo>
                      <a:cubicBezTo>
                        <a:pt x="727" y="728"/>
                        <a:pt x="527" y="627"/>
                        <a:pt x="426" y="502"/>
                      </a:cubicBezTo>
                      <a:cubicBezTo>
                        <a:pt x="201" y="20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37"/>
                <p:cNvSpPr/>
                <p:nvPr/>
              </p:nvSpPr>
              <p:spPr>
                <a:xfrm>
                  <a:off x="1673234" y="3266633"/>
                  <a:ext cx="47657" cy="37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8973" extrusionOk="0">
                      <a:moveTo>
                        <a:pt x="1028" y="0"/>
                      </a:moveTo>
                      <a:cubicBezTo>
                        <a:pt x="1028" y="0"/>
                        <a:pt x="1028" y="201"/>
                        <a:pt x="928" y="401"/>
                      </a:cubicBezTo>
                      <a:cubicBezTo>
                        <a:pt x="828" y="627"/>
                        <a:pt x="728" y="928"/>
                        <a:pt x="627" y="1354"/>
                      </a:cubicBezTo>
                      <a:cubicBezTo>
                        <a:pt x="527" y="1780"/>
                        <a:pt x="402" y="2281"/>
                        <a:pt x="302" y="2807"/>
                      </a:cubicBezTo>
                      <a:cubicBezTo>
                        <a:pt x="201" y="3334"/>
                        <a:pt x="201" y="3960"/>
                        <a:pt x="101" y="4487"/>
                      </a:cubicBezTo>
                      <a:cubicBezTo>
                        <a:pt x="101" y="5113"/>
                        <a:pt x="1" y="5640"/>
                        <a:pt x="101" y="6166"/>
                      </a:cubicBezTo>
                      <a:lnTo>
                        <a:pt x="101" y="6993"/>
                      </a:lnTo>
                      <a:cubicBezTo>
                        <a:pt x="201" y="7193"/>
                        <a:pt x="201" y="7419"/>
                        <a:pt x="302" y="7619"/>
                      </a:cubicBezTo>
                      <a:cubicBezTo>
                        <a:pt x="302" y="7820"/>
                        <a:pt x="402" y="8046"/>
                        <a:pt x="402" y="8246"/>
                      </a:cubicBezTo>
                      <a:cubicBezTo>
                        <a:pt x="527" y="8346"/>
                        <a:pt x="527" y="8547"/>
                        <a:pt x="627" y="8672"/>
                      </a:cubicBezTo>
                      <a:cubicBezTo>
                        <a:pt x="627" y="8873"/>
                        <a:pt x="728" y="8973"/>
                        <a:pt x="728" y="8973"/>
                      </a:cubicBezTo>
                      <a:lnTo>
                        <a:pt x="828" y="8973"/>
                      </a:lnTo>
                      <a:cubicBezTo>
                        <a:pt x="828" y="8973"/>
                        <a:pt x="728" y="8873"/>
                        <a:pt x="728" y="8547"/>
                      </a:cubicBezTo>
                      <a:cubicBezTo>
                        <a:pt x="627" y="8346"/>
                        <a:pt x="627" y="8046"/>
                        <a:pt x="527" y="7619"/>
                      </a:cubicBezTo>
                      <a:lnTo>
                        <a:pt x="527" y="6893"/>
                      </a:lnTo>
                      <a:lnTo>
                        <a:pt x="527" y="6166"/>
                      </a:lnTo>
                      <a:cubicBezTo>
                        <a:pt x="402" y="5940"/>
                        <a:pt x="527" y="5640"/>
                        <a:pt x="402" y="5314"/>
                      </a:cubicBezTo>
                      <a:lnTo>
                        <a:pt x="402" y="4487"/>
                      </a:lnTo>
                      <a:cubicBezTo>
                        <a:pt x="402" y="3960"/>
                        <a:pt x="527" y="3334"/>
                        <a:pt x="627" y="2908"/>
                      </a:cubicBezTo>
                      <a:cubicBezTo>
                        <a:pt x="728" y="2406"/>
                        <a:pt x="828" y="1880"/>
                        <a:pt x="928" y="1454"/>
                      </a:cubicBezTo>
                      <a:cubicBezTo>
                        <a:pt x="1028" y="627"/>
                        <a:pt x="1154" y="101"/>
                        <a:pt x="1154" y="101"/>
                      </a:cubicBezTo>
                      <a:lnTo>
                        <a:pt x="11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37"/>
                <p:cNvSpPr/>
                <p:nvPr/>
              </p:nvSpPr>
              <p:spPr>
                <a:xfrm>
                  <a:off x="1892692" y="3748952"/>
                  <a:ext cx="1134401" cy="40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9" h="9832" extrusionOk="0">
                      <a:moveTo>
                        <a:pt x="0" y="1"/>
                      </a:moveTo>
                      <a:cubicBezTo>
                        <a:pt x="0" y="1"/>
                        <a:pt x="4712" y="9299"/>
                        <a:pt x="17644" y="9825"/>
                      </a:cubicBezTo>
                      <a:cubicBezTo>
                        <a:pt x="17794" y="9830"/>
                        <a:pt x="17942" y="9832"/>
                        <a:pt x="18088" y="9832"/>
                      </a:cubicBezTo>
                      <a:cubicBezTo>
                        <a:pt x="24475" y="9832"/>
                        <a:pt x="27469" y="5640"/>
                        <a:pt x="27469" y="5640"/>
                      </a:cubicBezTo>
                      <a:cubicBezTo>
                        <a:pt x="27469" y="5640"/>
                        <a:pt x="25389" y="4512"/>
                        <a:pt x="23183" y="3359"/>
                      </a:cubicBezTo>
                      <a:cubicBezTo>
                        <a:pt x="21677" y="2632"/>
                        <a:pt x="20912" y="2359"/>
                        <a:pt x="19311" y="2359"/>
                      </a:cubicBezTo>
                      <a:cubicBezTo>
                        <a:pt x="18595" y="2359"/>
                        <a:pt x="17710" y="2414"/>
                        <a:pt x="16517" y="2507"/>
                      </a:cubicBezTo>
                      <a:cubicBezTo>
                        <a:pt x="16044" y="2547"/>
                        <a:pt x="15514" y="2566"/>
                        <a:pt x="14940" y="2566"/>
                      </a:cubicBezTo>
                      <a:cubicBezTo>
                        <a:pt x="10795" y="2566"/>
                        <a:pt x="4315" y="156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37"/>
                <p:cNvSpPr/>
                <p:nvPr/>
              </p:nvSpPr>
              <p:spPr>
                <a:xfrm>
                  <a:off x="1927877" y="3780008"/>
                  <a:ext cx="1242064" cy="26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6" h="6412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301" y="402"/>
                        <a:pt x="1028" y="928"/>
                      </a:cubicBezTo>
                      <a:cubicBezTo>
                        <a:pt x="1454" y="1128"/>
                        <a:pt x="1880" y="1454"/>
                        <a:pt x="2381" y="1755"/>
                      </a:cubicBezTo>
                      <a:cubicBezTo>
                        <a:pt x="2908" y="2181"/>
                        <a:pt x="3434" y="2507"/>
                        <a:pt x="4161" y="2808"/>
                      </a:cubicBezTo>
                      <a:cubicBezTo>
                        <a:pt x="4487" y="3008"/>
                        <a:pt x="4787" y="3234"/>
                        <a:pt x="5213" y="3334"/>
                      </a:cubicBezTo>
                      <a:cubicBezTo>
                        <a:pt x="5514" y="3534"/>
                        <a:pt x="5940" y="3760"/>
                        <a:pt x="6366" y="3860"/>
                      </a:cubicBezTo>
                      <a:cubicBezTo>
                        <a:pt x="7093" y="4261"/>
                        <a:pt x="8020" y="4587"/>
                        <a:pt x="8873" y="4888"/>
                      </a:cubicBezTo>
                      <a:cubicBezTo>
                        <a:pt x="9274" y="5013"/>
                        <a:pt x="9800" y="5214"/>
                        <a:pt x="10226" y="5314"/>
                      </a:cubicBezTo>
                      <a:cubicBezTo>
                        <a:pt x="10752" y="5414"/>
                        <a:pt x="11153" y="5514"/>
                        <a:pt x="11680" y="5740"/>
                      </a:cubicBezTo>
                      <a:cubicBezTo>
                        <a:pt x="12206" y="5740"/>
                        <a:pt x="12632" y="5840"/>
                        <a:pt x="13158" y="5940"/>
                      </a:cubicBezTo>
                      <a:cubicBezTo>
                        <a:pt x="13660" y="6041"/>
                        <a:pt x="14186" y="6141"/>
                        <a:pt x="14612" y="6141"/>
                      </a:cubicBezTo>
                      <a:cubicBezTo>
                        <a:pt x="15138" y="6266"/>
                        <a:pt x="15665" y="6266"/>
                        <a:pt x="16166" y="6366"/>
                      </a:cubicBezTo>
                      <a:lnTo>
                        <a:pt x="17645" y="6366"/>
                      </a:lnTo>
                      <a:cubicBezTo>
                        <a:pt x="17987" y="6400"/>
                        <a:pt x="18321" y="6411"/>
                        <a:pt x="18649" y="6411"/>
                      </a:cubicBezTo>
                      <a:cubicBezTo>
                        <a:pt x="19304" y="6411"/>
                        <a:pt x="19934" y="6366"/>
                        <a:pt x="20552" y="6366"/>
                      </a:cubicBezTo>
                      <a:cubicBezTo>
                        <a:pt x="21078" y="6266"/>
                        <a:pt x="21504" y="6266"/>
                        <a:pt x="21930" y="6266"/>
                      </a:cubicBezTo>
                      <a:cubicBezTo>
                        <a:pt x="22432" y="6141"/>
                        <a:pt x="22858" y="6041"/>
                        <a:pt x="23284" y="6041"/>
                      </a:cubicBezTo>
                      <a:cubicBezTo>
                        <a:pt x="23685" y="5940"/>
                        <a:pt x="24111" y="5840"/>
                        <a:pt x="24537" y="5740"/>
                      </a:cubicBezTo>
                      <a:cubicBezTo>
                        <a:pt x="24938" y="5640"/>
                        <a:pt x="25264" y="5514"/>
                        <a:pt x="25690" y="5414"/>
                      </a:cubicBezTo>
                      <a:cubicBezTo>
                        <a:pt x="26416" y="5214"/>
                        <a:pt x="27043" y="5013"/>
                        <a:pt x="27569" y="4687"/>
                      </a:cubicBezTo>
                      <a:cubicBezTo>
                        <a:pt x="28196" y="4487"/>
                        <a:pt x="28597" y="4161"/>
                        <a:pt x="29023" y="3960"/>
                      </a:cubicBezTo>
                      <a:cubicBezTo>
                        <a:pt x="29324" y="3635"/>
                        <a:pt x="29650" y="3434"/>
                        <a:pt x="29750" y="3334"/>
                      </a:cubicBezTo>
                      <a:cubicBezTo>
                        <a:pt x="29850" y="3234"/>
                        <a:pt x="29950" y="3133"/>
                        <a:pt x="29950" y="3133"/>
                      </a:cubicBezTo>
                      <a:lnTo>
                        <a:pt x="30076" y="3008"/>
                      </a:lnTo>
                      <a:lnTo>
                        <a:pt x="30076" y="2908"/>
                      </a:lnTo>
                      <a:lnTo>
                        <a:pt x="29950" y="2908"/>
                      </a:lnTo>
                      <a:cubicBezTo>
                        <a:pt x="29950" y="2908"/>
                        <a:pt x="29850" y="2908"/>
                        <a:pt x="29850" y="3008"/>
                      </a:cubicBezTo>
                      <a:cubicBezTo>
                        <a:pt x="29850" y="3008"/>
                        <a:pt x="29750" y="3008"/>
                        <a:pt x="29650" y="3133"/>
                      </a:cubicBezTo>
                      <a:cubicBezTo>
                        <a:pt x="29449" y="3334"/>
                        <a:pt x="29224" y="3434"/>
                        <a:pt x="28823" y="3635"/>
                      </a:cubicBezTo>
                      <a:cubicBezTo>
                        <a:pt x="28497" y="3860"/>
                        <a:pt x="27970" y="4161"/>
                        <a:pt x="27444" y="4387"/>
                      </a:cubicBezTo>
                      <a:cubicBezTo>
                        <a:pt x="26818" y="4587"/>
                        <a:pt x="26191" y="4687"/>
                        <a:pt x="25464" y="4888"/>
                      </a:cubicBezTo>
                      <a:cubicBezTo>
                        <a:pt x="25163" y="5013"/>
                        <a:pt x="24737" y="5113"/>
                        <a:pt x="24437" y="5214"/>
                      </a:cubicBezTo>
                      <a:cubicBezTo>
                        <a:pt x="24010" y="5214"/>
                        <a:pt x="23584" y="5314"/>
                        <a:pt x="23183" y="5414"/>
                      </a:cubicBezTo>
                      <a:cubicBezTo>
                        <a:pt x="22757" y="5414"/>
                        <a:pt x="22331" y="5414"/>
                        <a:pt x="21930" y="5514"/>
                      </a:cubicBezTo>
                      <a:cubicBezTo>
                        <a:pt x="21404" y="5514"/>
                        <a:pt x="20978" y="5514"/>
                        <a:pt x="20552" y="5640"/>
                      </a:cubicBezTo>
                      <a:lnTo>
                        <a:pt x="17645" y="5640"/>
                      </a:lnTo>
                      <a:cubicBezTo>
                        <a:pt x="17419" y="5640"/>
                        <a:pt x="17218" y="5640"/>
                        <a:pt x="16918" y="5514"/>
                      </a:cubicBezTo>
                      <a:lnTo>
                        <a:pt x="16166" y="5514"/>
                      </a:lnTo>
                      <a:cubicBezTo>
                        <a:pt x="15765" y="5514"/>
                        <a:pt x="15238" y="5414"/>
                        <a:pt x="14712" y="5414"/>
                      </a:cubicBezTo>
                      <a:cubicBezTo>
                        <a:pt x="14286" y="5314"/>
                        <a:pt x="13785" y="5214"/>
                        <a:pt x="13259" y="5214"/>
                      </a:cubicBezTo>
                      <a:cubicBezTo>
                        <a:pt x="12832" y="5113"/>
                        <a:pt x="12306" y="5013"/>
                        <a:pt x="11905" y="4888"/>
                      </a:cubicBezTo>
                      <a:cubicBezTo>
                        <a:pt x="11379" y="4788"/>
                        <a:pt x="10953" y="4687"/>
                        <a:pt x="10426" y="4587"/>
                      </a:cubicBezTo>
                      <a:cubicBezTo>
                        <a:pt x="10025" y="4487"/>
                        <a:pt x="9599" y="4261"/>
                        <a:pt x="9073" y="4161"/>
                      </a:cubicBezTo>
                      <a:cubicBezTo>
                        <a:pt x="8246" y="3860"/>
                        <a:pt x="7394" y="3635"/>
                        <a:pt x="6567" y="3334"/>
                      </a:cubicBezTo>
                      <a:cubicBezTo>
                        <a:pt x="6141" y="3133"/>
                        <a:pt x="5840" y="3008"/>
                        <a:pt x="5414" y="2808"/>
                      </a:cubicBezTo>
                      <a:cubicBezTo>
                        <a:pt x="5113" y="2707"/>
                        <a:pt x="4687" y="2507"/>
                        <a:pt x="4386" y="2381"/>
                      </a:cubicBezTo>
                      <a:cubicBezTo>
                        <a:pt x="4060" y="2181"/>
                        <a:pt x="3760" y="2081"/>
                        <a:pt x="3434" y="1880"/>
                      </a:cubicBezTo>
                      <a:cubicBezTo>
                        <a:pt x="3133" y="1755"/>
                        <a:pt x="2807" y="1655"/>
                        <a:pt x="2607" y="1454"/>
                      </a:cubicBezTo>
                      <a:cubicBezTo>
                        <a:pt x="2081" y="1128"/>
                        <a:pt x="1554" y="928"/>
                        <a:pt x="1253" y="727"/>
                      </a:cubicBezTo>
                      <a:cubicBezTo>
                        <a:pt x="401" y="3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5742;p37"/>
                <p:cNvSpPr/>
                <p:nvPr/>
              </p:nvSpPr>
              <p:spPr>
                <a:xfrm>
                  <a:off x="2190780" y="3826592"/>
                  <a:ext cx="340539" cy="226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5479" extrusionOk="0">
                      <a:moveTo>
                        <a:pt x="527" y="0"/>
                      </a:moveTo>
                      <a:lnTo>
                        <a:pt x="401" y="126"/>
                      </a:lnTo>
                      <a:cubicBezTo>
                        <a:pt x="928" y="627"/>
                        <a:pt x="1454" y="1153"/>
                        <a:pt x="1980" y="1680"/>
                      </a:cubicBezTo>
                      <a:cubicBezTo>
                        <a:pt x="2507" y="2206"/>
                        <a:pt x="3033" y="2632"/>
                        <a:pt x="3659" y="3133"/>
                      </a:cubicBezTo>
                      <a:cubicBezTo>
                        <a:pt x="3960" y="3359"/>
                        <a:pt x="4286" y="3559"/>
                        <a:pt x="4587" y="3760"/>
                      </a:cubicBezTo>
                      <a:cubicBezTo>
                        <a:pt x="4913" y="3885"/>
                        <a:pt x="5213" y="4086"/>
                        <a:pt x="5539" y="4286"/>
                      </a:cubicBezTo>
                      <a:cubicBezTo>
                        <a:pt x="5620" y="4367"/>
                        <a:pt x="5766" y="4464"/>
                        <a:pt x="5925" y="4499"/>
                      </a:cubicBezTo>
                      <a:lnTo>
                        <a:pt x="5925" y="4499"/>
                      </a:lnTo>
                      <a:lnTo>
                        <a:pt x="5840" y="4512"/>
                      </a:lnTo>
                      <a:cubicBezTo>
                        <a:pt x="5539" y="4612"/>
                        <a:pt x="5213" y="4612"/>
                        <a:pt x="4913" y="4712"/>
                      </a:cubicBezTo>
                      <a:cubicBezTo>
                        <a:pt x="4587" y="4712"/>
                        <a:pt x="4286" y="4812"/>
                        <a:pt x="3960" y="4812"/>
                      </a:cubicBezTo>
                      <a:cubicBezTo>
                        <a:pt x="3334" y="4913"/>
                        <a:pt x="2607" y="4913"/>
                        <a:pt x="1980" y="5013"/>
                      </a:cubicBezTo>
                      <a:lnTo>
                        <a:pt x="1028" y="5013"/>
                      </a:lnTo>
                      <a:cubicBezTo>
                        <a:pt x="727" y="5013"/>
                        <a:pt x="401" y="5013"/>
                        <a:pt x="101" y="5138"/>
                      </a:cubicBezTo>
                      <a:lnTo>
                        <a:pt x="0" y="5138"/>
                      </a:lnTo>
                      <a:cubicBezTo>
                        <a:pt x="0" y="5238"/>
                        <a:pt x="101" y="5238"/>
                        <a:pt x="101" y="5238"/>
                      </a:cubicBezTo>
                      <a:cubicBezTo>
                        <a:pt x="1018" y="5385"/>
                        <a:pt x="1989" y="5478"/>
                        <a:pt x="2935" y="5478"/>
                      </a:cubicBezTo>
                      <a:cubicBezTo>
                        <a:pt x="3281" y="5478"/>
                        <a:pt x="3624" y="5466"/>
                        <a:pt x="3960" y="5439"/>
                      </a:cubicBezTo>
                      <a:cubicBezTo>
                        <a:pt x="4587" y="5439"/>
                        <a:pt x="5213" y="5439"/>
                        <a:pt x="5940" y="5339"/>
                      </a:cubicBezTo>
                      <a:cubicBezTo>
                        <a:pt x="6266" y="5238"/>
                        <a:pt x="6567" y="5238"/>
                        <a:pt x="6893" y="5138"/>
                      </a:cubicBezTo>
                      <a:cubicBezTo>
                        <a:pt x="7193" y="5138"/>
                        <a:pt x="7519" y="5013"/>
                        <a:pt x="7820" y="5013"/>
                      </a:cubicBezTo>
                      <a:cubicBezTo>
                        <a:pt x="8045" y="4913"/>
                        <a:pt x="8146" y="4812"/>
                        <a:pt x="8146" y="4712"/>
                      </a:cubicBezTo>
                      <a:cubicBezTo>
                        <a:pt x="8246" y="4386"/>
                        <a:pt x="8045" y="4186"/>
                        <a:pt x="7820" y="4186"/>
                      </a:cubicBezTo>
                      <a:lnTo>
                        <a:pt x="7294" y="4086"/>
                      </a:lnTo>
                      <a:cubicBezTo>
                        <a:pt x="7093" y="4086"/>
                        <a:pt x="6993" y="3985"/>
                        <a:pt x="6792" y="3985"/>
                      </a:cubicBezTo>
                      <a:cubicBezTo>
                        <a:pt x="6667" y="3885"/>
                        <a:pt x="6466" y="3885"/>
                        <a:pt x="6366" y="3760"/>
                      </a:cubicBezTo>
                      <a:cubicBezTo>
                        <a:pt x="6166" y="3660"/>
                        <a:pt x="6040" y="3660"/>
                        <a:pt x="5840" y="3559"/>
                      </a:cubicBezTo>
                      <a:cubicBezTo>
                        <a:pt x="5539" y="3459"/>
                        <a:pt x="5213" y="3259"/>
                        <a:pt x="4913" y="3033"/>
                      </a:cubicBezTo>
                      <a:cubicBezTo>
                        <a:pt x="4687" y="2933"/>
                        <a:pt x="4386" y="2732"/>
                        <a:pt x="4060" y="2507"/>
                      </a:cubicBezTo>
                      <a:cubicBezTo>
                        <a:pt x="3760" y="2306"/>
                        <a:pt x="3434" y="2106"/>
                        <a:pt x="3133" y="1880"/>
                      </a:cubicBezTo>
                      <a:cubicBezTo>
                        <a:pt x="2908" y="1680"/>
                        <a:pt x="2607" y="1479"/>
                        <a:pt x="2281" y="1253"/>
                      </a:cubicBezTo>
                      <a:cubicBezTo>
                        <a:pt x="1654" y="852"/>
                        <a:pt x="1153" y="426"/>
                        <a:pt x="627" y="0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3" name="Google Shape;5743;p37"/>
                <p:cNvSpPr/>
                <p:nvPr/>
              </p:nvSpPr>
              <p:spPr>
                <a:xfrm>
                  <a:off x="2561305" y="3848315"/>
                  <a:ext cx="254682" cy="302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7320" extrusionOk="0">
                      <a:moveTo>
                        <a:pt x="201" y="1"/>
                      </a:moveTo>
                      <a:lnTo>
                        <a:pt x="201" y="101"/>
                      </a:lnTo>
                      <a:cubicBezTo>
                        <a:pt x="527" y="727"/>
                        <a:pt x="828" y="1154"/>
                        <a:pt x="1254" y="1680"/>
                      </a:cubicBezTo>
                      <a:cubicBezTo>
                        <a:pt x="1354" y="1880"/>
                        <a:pt x="1580" y="2106"/>
                        <a:pt x="1780" y="2306"/>
                      </a:cubicBezTo>
                      <a:cubicBezTo>
                        <a:pt x="1981" y="2507"/>
                        <a:pt x="2206" y="2733"/>
                        <a:pt x="2507" y="2933"/>
                      </a:cubicBezTo>
                      <a:cubicBezTo>
                        <a:pt x="2708" y="3134"/>
                        <a:pt x="2933" y="3234"/>
                        <a:pt x="3134" y="3459"/>
                      </a:cubicBezTo>
                      <a:cubicBezTo>
                        <a:pt x="3234" y="3560"/>
                        <a:pt x="3459" y="3660"/>
                        <a:pt x="3560" y="3660"/>
                      </a:cubicBezTo>
                      <a:cubicBezTo>
                        <a:pt x="3660" y="3760"/>
                        <a:pt x="3760" y="3860"/>
                        <a:pt x="3961" y="3986"/>
                      </a:cubicBezTo>
                      <a:cubicBezTo>
                        <a:pt x="4186" y="4086"/>
                        <a:pt x="4487" y="4286"/>
                        <a:pt x="4713" y="4387"/>
                      </a:cubicBezTo>
                      <a:cubicBezTo>
                        <a:pt x="4752" y="4400"/>
                        <a:pt x="4792" y="4414"/>
                        <a:pt x="4833" y="4427"/>
                      </a:cubicBezTo>
                      <a:lnTo>
                        <a:pt x="4833" y="4427"/>
                      </a:lnTo>
                      <a:cubicBezTo>
                        <a:pt x="4613" y="4591"/>
                        <a:pt x="4396" y="4756"/>
                        <a:pt x="4186" y="4913"/>
                      </a:cubicBezTo>
                      <a:cubicBezTo>
                        <a:pt x="3961" y="5113"/>
                        <a:pt x="3760" y="5339"/>
                        <a:pt x="3560" y="5439"/>
                      </a:cubicBezTo>
                      <a:cubicBezTo>
                        <a:pt x="3334" y="5540"/>
                        <a:pt x="3134" y="5740"/>
                        <a:pt x="2933" y="5865"/>
                      </a:cubicBezTo>
                      <a:cubicBezTo>
                        <a:pt x="2708" y="6066"/>
                        <a:pt x="2507" y="6166"/>
                        <a:pt x="2206" y="6266"/>
                      </a:cubicBezTo>
                      <a:lnTo>
                        <a:pt x="1880" y="6492"/>
                      </a:lnTo>
                      <a:cubicBezTo>
                        <a:pt x="1780" y="6592"/>
                        <a:pt x="1680" y="6592"/>
                        <a:pt x="1580" y="6692"/>
                      </a:cubicBezTo>
                      <a:cubicBezTo>
                        <a:pt x="1454" y="6793"/>
                        <a:pt x="1354" y="6793"/>
                        <a:pt x="1154" y="6893"/>
                      </a:cubicBezTo>
                      <a:cubicBezTo>
                        <a:pt x="1053" y="6893"/>
                        <a:pt x="953" y="6993"/>
                        <a:pt x="828" y="6993"/>
                      </a:cubicBezTo>
                      <a:cubicBezTo>
                        <a:pt x="728" y="6993"/>
                        <a:pt x="527" y="7119"/>
                        <a:pt x="427" y="7119"/>
                      </a:cubicBezTo>
                      <a:lnTo>
                        <a:pt x="101" y="7219"/>
                      </a:lnTo>
                      <a:lnTo>
                        <a:pt x="1" y="7219"/>
                      </a:lnTo>
                      <a:lnTo>
                        <a:pt x="1" y="7319"/>
                      </a:lnTo>
                      <a:lnTo>
                        <a:pt x="953" y="7319"/>
                      </a:lnTo>
                      <a:cubicBezTo>
                        <a:pt x="1053" y="7319"/>
                        <a:pt x="1154" y="7219"/>
                        <a:pt x="1354" y="7219"/>
                      </a:cubicBezTo>
                      <a:cubicBezTo>
                        <a:pt x="1454" y="7219"/>
                        <a:pt x="1580" y="7219"/>
                        <a:pt x="1680" y="7119"/>
                      </a:cubicBezTo>
                      <a:cubicBezTo>
                        <a:pt x="1981" y="6993"/>
                        <a:pt x="2206" y="6893"/>
                        <a:pt x="2507" y="6793"/>
                      </a:cubicBezTo>
                      <a:cubicBezTo>
                        <a:pt x="2708" y="6692"/>
                        <a:pt x="3033" y="6592"/>
                        <a:pt x="3234" y="6492"/>
                      </a:cubicBezTo>
                      <a:cubicBezTo>
                        <a:pt x="3760" y="6166"/>
                        <a:pt x="4186" y="5966"/>
                        <a:pt x="4713" y="5640"/>
                      </a:cubicBezTo>
                      <a:cubicBezTo>
                        <a:pt x="5114" y="5339"/>
                        <a:pt x="5540" y="4913"/>
                        <a:pt x="5966" y="4612"/>
                      </a:cubicBezTo>
                      <a:cubicBezTo>
                        <a:pt x="6066" y="4612"/>
                        <a:pt x="6066" y="4487"/>
                        <a:pt x="6166" y="4387"/>
                      </a:cubicBezTo>
                      <a:cubicBezTo>
                        <a:pt x="6166" y="4186"/>
                        <a:pt x="6066" y="3986"/>
                        <a:pt x="5840" y="3860"/>
                      </a:cubicBezTo>
                      <a:cubicBezTo>
                        <a:pt x="5640" y="3760"/>
                        <a:pt x="5339" y="3760"/>
                        <a:pt x="5114" y="3560"/>
                      </a:cubicBezTo>
                      <a:cubicBezTo>
                        <a:pt x="4813" y="3459"/>
                        <a:pt x="4587" y="3359"/>
                        <a:pt x="4286" y="3234"/>
                      </a:cubicBezTo>
                      <a:cubicBezTo>
                        <a:pt x="4186" y="3134"/>
                        <a:pt x="4086" y="3134"/>
                        <a:pt x="3961" y="3033"/>
                      </a:cubicBezTo>
                      <a:cubicBezTo>
                        <a:pt x="3860" y="2933"/>
                        <a:pt x="3760" y="2933"/>
                        <a:pt x="3560" y="2833"/>
                      </a:cubicBezTo>
                      <a:cubicBezTo>
                        <a:pt x="3334" y="2733"/>
                        <a:pt x="3134" y="2507"/>
                        <a:pt x="2933" y="2306"/>
                      </a:cubicBezTo>
                      <a:cubicBezTo>
                        <a:pt x="2708" y="2206"/>
                        <a:pt x="2407" y="1981"/>
                        <a:pt x="2206" y="1780"/>
                      </a:cubicBezTo>
                      <a:cubicBezTo>
                        <a:pt x="1981" y="1680"/>
                        <a:pt x="1780" y="1479"/>
                        <a:pt x="1580" y="1254"/>
                      </a:cubicBezTo>
                      <a:cubicBezTo>
                        <a:pt x="1154" y="953"/>
                        <a:pt x="728" y="527"/>
                        <a:pt x="327" y="101"/>
                      </a:cubicBez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37"/>
                <p:cNvSpPr/>
                <p:nvPr/>
              </p:nvSpPr>
              <p:spPr>
                <a:xfrm>
                  <a:off x="3626379" y="3209064"/>
                  <a:ext cx="120011" cy="16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4102" extrusionOk="0">
                      <a:moveTo>
                        <a:pt x="1411" y="0"/>
                      </a:moveTo>
                      <a:cubicBezTo>
                        <a:pt x="1388" y="0"/>
                        <a:pt x="1368" y="13"/>
                        <a:pt x="1354" y="41"/>
                      </a:cubicBezTo>
                      <a:cubicBezTo>
                        <a:pt x="0" y="2221"/>
                        <a:pt x="2507" y="4101"/>
                        <a:pt x="2507" y="4101"/>
                      </a:cubicBezTo>
                      <a:cubicBezTo>
                        <a:pt x="2905" y="2741"/>
                        <a:pt x="17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5" name="Google Shape;5745;p37"/>
                <p:cNvSpPr/>
                <p:nvPr/>
              </p:nvSpPr>
              <p:spPr>
                <a:xfrm>
                  <a:off x="3912160" y="2199906"/>
                  <a:ext cx="119969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4101" extrusionOk="0">
                      <a:moveTo>
                        <a:pt x="1378" y="0"/>
                      </a:moveTo>
                      <a:cubicBezTo>
                        <a:pt x="983" y="0"/>
                        <a:pt x="0" y="2741"/>
                        <a:pt x="399" y="4101"/>
                      </a:cubicBezTo>
                      <a:cubicBezTo>
                        <a:pt x="399" y="4101"/>
                        <a:pt x="2905" y="2121"/>
                        <a:pt x="1451" y="41"/>
                      </a:cubicBezTo>
                      <a:cubicBezTo>
                        <a:pt x="1430" y="13"/>
                        <a:pt x="1406" y="0"/>
                        <a:pt x="1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5746;p37"/>
                <p:cNvSpPr/>
                <p:nvPr/>
              </p:nvSpPr>
              <p:spPr>
                <a:xfrm>
                  <a:off x="3578762" y="2546231"/>
                  <a:ext cx="129426" cy="12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934" extrusionOk="0">
                      <a:moveTo>
                        <a:pt x="853" y="1"/>
                      </a:moveTo>
                      <a:cubicBezTo>
                        <a:pt x="0" y="1"/>
                        <a:pt x="953" y="2933"/>
                        <a:pt x="3133" y="2933"/>
                      </a:cubicBezTo>
                      <a:cubicBezTo>
                        <a:pt x="3133" y="2933"/>
                        <a:pt x="2833" y="1"/>
                        <a:pt x="8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37"/>
                <p:cNvSpPr/>
                <p:nvPr/>
              </p:nvSpPr>
              <p:spPr>
                <a:xfrm>
                  <a:off x="4026225" y="2851423"/>
                  <a:ext cx="174275" cy="17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4295" extrusionOk="0">
                      <a:moveTo>
                        <a:pt x="3195" y="0"/>
                      </a:moveTo>
                      <a:cubicBezTo>
                        <a:pt x="2421" y="0"/>
                        <a:pt x="1" y="3826"/>
                        <a:pt x="569" y="4190"/>
                      </a:cubicBezTo>
                      <a:cubicBezTo>
                        <a:pt x="652" y="4261"/>
                        <a:pt x="765" y="4295"/>
                        <a:pt x="898" y="4295"/>
                      </a:cubicBezTo>
                      <a:cubicBezTo>
                        <a:pt x="1935" y="4295"/>
                        <a:pt x="4220" y="2261"/>
                        <a:pt x="3376" y="130"/>
                      </a:cubicBezTo>
                      <a:cubicBezTo>
                        <a:pt x="3336" y="41"/>
                        <a:pt x="3274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5748;p37"/>
                <p:cNvSpPr/>
                <p:nvPr/>
              </p:nvSpPr>
              <p:spPr>
                <a:xfrm>
                  <a:off x="3379789" y="1896572"/>
                  <a:ext cx="213962" cy="17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4182" extrusionOk="0">
                      <a:moveTo>
                        <a:pt x="474" y="0"/>
                      </a:moveTo>
                      <a:cubicBezTo>
                        <a:pt x="188" y="0"/>
                        <a:pt x="0" y="74"/>
                        <a:pt x="31" y="268"/>
                      </a:cubicBezTo>
                      <a:cubicBezTo>
                        <a:pt x="307" y="2193"/>
                        <a:pt x="4711" y="4181"/>
                        <a:pt x="5136" y="4181"/>
                      </a:cubicBezTo>
                      <a:cubicBezTo>
                        <a:pt x="5176" y="4181"/>
                        <a:pt x="5181" y="4164"/>
                        <a:pt x="5144" y="4128"/>
                      </a:cubicBezTo>
                      <a:cubicBezTo>
                        <a:pt x="3565" y="2373"/>
                        <a:pt x="3365" y="1220"/>
                        <a:pt x="2538" y="594"/>
                      </a:cubicBezTo>
                      <a:cubicBezTo>
                        <a:pt x="2243" y="369"/>
                        <a:pt x="1112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9" name="Google Shape;5749;p37"/>
                <p:cNvSpPr/>
                <p:nvPr/>
              </p:nvSpPr>
              <p:spPr>
                <a:xfrm>
                  <a:off x="3562202" y="2261605"/>
                  <a:ext cx="169031" cy="69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1684" extrusionOk="0">
                      <a:moveTo>
                        <a:pt x="1554" y="0"/>
                      </a:moveTo>
                      <a:cubicBezTo>
                        <a:pt x="301" y="0"/>
                        <a:pt x="0" y="426"/>
                        <a:pt x="0" y="627"/>
                      </a:cubicBezTo>
                      <a:cubicBezTo>
                        <a:pt x="201" y="1254"/>
                        <a:pt x="2181" y="1153"/>
                        <a:pt x="3760" y="1680"/>
                      </a:cubicBezTo>
                      <a:cubicBezTo>
                        <a:pt x="3771" y="1682"/>
                        <a:pt x="3781" y="1684"/>
                        <a:pt x="3789" y="1684"/>
                      </a:cubicBezTo>
                      <a:cubicBezTo>
                        <a:pt x="4092" y="1684"/>
                        <a:pt x="2871" y="0"/>
                        <a:pt x="15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5750;p37"/>
                <p:cNvSpPr/>
                <p:nvPr/>
              </p:nvSpPr>
              <p:spPr>
                <a:xfrm>
                  <a:off x="3683411" y="2032112"/>
                  <a:ext cx="128270" cy="1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831" extrusionOk="0">
                      <a:moveTo>
                        <a:pt x="412" y="1"/>
                      </a:moveTo>
                      <a:cubicBezTo>
                        <a:pt x="0" y="1"/>
                        <a:pt x="216" y="1409"/>
                        <a:pt x="499" y="1999"/>
                      </a:cubicBezTo>
                      <a:cubicBezTo>
                        <a:pt x="1025" y="3051"/>
                        <a:pt x="2479" y="4204"/>
                        <a:pt x="2604" y="4831"/>
                      </a:cubicBezTo>
                      <a:cubicBezTo>
                        <a:pt x="2604" y="4831"/>
                        <a:pt x="3106" y="1171"/>
                        <a:pt x="499" y="19"/>
                      </a:cubicBezTo>
                      <a:cubicBezTo>
                        <a:pt x="468" y="7"/>
                        <a:pt x="439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1" name="Google Shape;5751;p37"/>
                <p:cNvSpPr/>
                <p:nvPr/>
              </p:nvSpPr>
              <p:spPr>
                <a:xfrm>
                  <a:off x="3480432" y="1964797"/>
                  <a:ext cx="460632" cy="184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4657" extrusionOk="0">
                      <a:moveTo>
                        <a:pt x="163" y="1"/>
                      </a:moveTo>
                      <a:cubicBezTo>
                        <a:pt x="126" y="1"/>
                        <a:pt x="101" y="32"/>
                        <a:pt x="101" y="95"/>
                      </a:cubicBezTo>
                      <a:cubicBezTo>
                        <a:pt x="1" y="195"/>
                        <a:pt x="1" y="195"/>
                        <a:pt x="101" y="295"/>
                      </a:cubicBezTo>
                      <a:cubicBezTo>
                        <a:pt x="101" y="295"/>
                        <a:pt x="201" y="395"/>
                        <a:pt x="502" y="721"/>
                      </a:cubicBezTo>
                      <a:cubicBezTo>
                        <a:pt x="727" y="922"/>
                        <a:pt x="1128" y="1348"/>
                        <a:pt x="1554" y="1849"/>
                      </a:cubicBezTo>
                      <a:cubicBezTo>
                        <a:pt x="1755" y="2075"/>
                        <a:pt x="2081" y="2275"/>
                        <a:pt x="2381" y="2601"/>
                      </a:cubicBezTo>
                      <a:cubicBezTo>
                        <a:pt x="2607" y="2902"/>
                        <a:pt x="2908" y="3328"/>
                        <a:pt x="3234" y="3629"/>
                      </a:cubicBezTo>
                      <a:cubicBezTo>
                        <a:pt x="3534" y="3954"/>
                        <a:pt x="3860" y="4355"/>
                        <a:pt x="4161" y="4781"/>
                      </a:cubicBezTo>
                      <a:cubicBezTo>
                        <a:pt x="4487" y="5207"/>
                        <a:pt x="4787" y="5734"/>
                        <a:pt x="5113" y="6135"/>
                      </a:cubicBezTo>
                      <a:cubicBezTo>
                        <a:pt x="5414" y="6661"/>
                        <a:pt x="5840" y="7087"/>
                        <a:pt x="6141" y="7613"/>
                      </a:cubicBezTo>
                      <a:cubicBezTo>
                        <a:pt x="6467" y="8115"/>
                        <a:pt x="6893" y="8641"/>
                        <a:pt x="7194" y="9268"/>
                      </a:cubicBezTo>
                      <a:cubicBezTo>
                        <a:pt x="7820" y="10421"/>
                        <a:pt x="8346" y="11774"/>
                        <a:pt x="8873" y="13127"/>
                      </a:cubicBezTo>
                      <a:cubicBezTo>
                        <a:pt x="9274" y="14506"/>
                        <a:pt x="9600" y="15959"/>
                        <a:pt x="10026" y="17413"/>
                      </a:cubicBezTo>
                      <a:cubicBezTo>
                        <a:pt x="10427" y="18892"/>
                        <a:pt x="10527" y="20446"/>
                        <a:pt x="10527" y="22025"/>
                      </a:cubicBezTo>
                      <a:lnTo>
                        <a:pt x="10527" y="23152"/>
                      </a:lnTo>
                      <a:lnTo>
                        <a:pt x="10427" y="24305"/>
                      </a:lnTo>
                      <a:cubicBezTo>
                        <a:pt x="10427" y="25157"/>
                        <a:pt x="10326" y="25884"/>
                        <a:pt x="10226" y="26611"/>
                      </a:cubicBezTo>
                      <a:cubicBezTo>
                        <a:pt x="10126" y="28165"/>
                        <a:pt x="9700" y="29543"/>
                        <a:pt x="9399" y="30997"/>
                      </a:cubicBezTo>
                      <a:cubicBezTo>
                        <a:pt x="9274" y="31298"/>
                        <a:pt x="9173" y="31724"/>
                        <a:pt x="9073" y="32050"/>
                      </a:cubicBezTo>
                      <a:cubicBezTo>
                        <a:pt x="8973" y="32350"/>
                        <a:pt x="8973" y="32777"/>
                        <a:pt x="8873" y="33077"/>
                      </a:cubicBezTo>
                      <a:cubicBezTo>
                        <a:pt x="8647" y="33704"/>
                        <a:pt x="8346" y="34330"/>
                        <a:pt x="8146" y="34957"/>
                      </a:cubicBezTo>
                      <a:cubicBezTo>
                        <a:pt x="7920" y="35283"/>
                        <a:pt x="7820" y="35584"/>
                        <a:pt x="7720" y="35909"/>
                      </a:cubicBezTo>
                      <a:cubicBezTo>
                        <a:pt x="7519" y="36210"/>
                        <a:pt x="7394" y="36436"/>
                        <a:pt x="7194" y="36736"/>
                      </a:cubicBezTo>
                      <a:cubicBezTo>
                        <a:pt x="6993" y="37263"/>
                        <a:pt x="6667" y="37789"/>
                        <a:pt x="6366" y="38315"/>
                      </a:cubicBezTo>
                      <a:cubicBezTo>
                        <a:pt x="6041" y="38817"/>
                        <a:pt x="5740" y="39243"/>
                        <a:pt x="5414" y="39669"/>
                      </a:cubicBezTo>
                      <a:cubicBezTo>
                        <a:pt x="5113" y="40070"/>
                        <a:pt x="4787" y="40496"/>
                        <a:pt x="4587" y="40922"/>
                      </a:cubicBezTo>
                      <a:cubicBezTo>
                        <a:pt x="3960" y="41649"/>
                        <a:pt x="3434" y="42275"/>
                        <a:pt x="3008" y="42802"/>
                      </a:cubicBezTo>
                      <a:cubicBezTo>
                        <a:pt x="2607" y="43328"/>
                        <a:pt x="2181" y="43729"/>
                        <a:pt x="1980" y="43955"/>
                      </a:cubicBezTo>
                      <a:lnTo>
                        <a:pt x="1554" y="44356"/>
                      </a:lnTo>
                      <a:lnTo>
                        <a:pt x="1554" y="44581"/>
                      </a:lnTo>
                      <a:cubicBezTo>
                        <a:pt x="1605" y="44631"/>
                        <a:pt x="1655" y="44656"/>
                        <a:pt x="1692" y="44656"/>
                      </a:cubicBezTo>
                      <a:cubicBezTo>
                        <a:pt x="1730" y="44656"/>
                        <a:pt x="1755" y="44631"/>
                        <a:pt x="1755" y="44581"/>
                      </a:cubicBezTo>
                      <a:cubicBezTo>
                        <a:pt x="1755" y="44581"/>
                        <a:pt x="1980" y="44456"/>
                        <a:pt x="2181" y="44255"/>
                      </a:cubicBezTo>
                      <a:cubicBezTo>
                        <a:pt x="2507" y="43955"/>
                        <a:pt x="2908" y="43629"/>
                        <a:pt x="3334" y="43102"/>
                      </a:cubicBezTo>
                      <a:cubicBezTo>
                        <a:pt x="3860" y="42576"/>
                        <a:pt x="4386" y="41950"/>
                        <a:pt x="5013" y="41223"/>
                      </a:cubicBezTo>
                      <a:cubicBezTo>
                        <a:pt x="5514" y="40496"/>
                        <a:pt x="6141" y="39569"/>
                        <a:pt x="6767" y="38516"/>
                      </a:cubicBezTo>
                      <a:cubicBezTo>
                        <a:pt x="7394" y="37564"/>
                        <a:pt x="7920" y="36436"/>
                        <a:pt x="8447" y="35183"/>
                      </a:cubicBezTo>
                      <a:cubicBezTo>
                        <a:pt x="8647" y="34857"/>
                        <a:pt x="8772" y="34556"/>
                        <a:pt x="8873" y="34230"/>
                      </a:cubicBezTo>
                      <a:cubicBezTo>
                        <a:pt x="8973" y="33929"/>
                        <a:pt x="9173" y="33604"/>
                        <a:pt x="9274" y="33178"/>
                      </a:cubicBezTo>
                      <a:cubicBezTo>
                        <a:pt x="9600" y="32551"/>
                        <a:pt x="9900" y="31924"/>
                        <a:pt x="10126" y="31198"/>
                      </a:cubicBezTo>
                      <a:cubicBezTo>
                        <a:pt x="10226" y="30897"/>
                        <a:pt x="10326" y="30471"/>
                        <a:pt x="10427" y="30170"/>
                      </a:cubicBezTo>
                      <a:cubicBezTo>
                        <a:pt x="10527" y="29744"/>
                        <a:pt x="10527" y="29318"/>
                        <a:pt x="10652" y="29017"/>
                      </a:cubicBezTo>
                      <a:cubicBezTo>
                        <a:pt x="10752" y="28290"/>
                        <a:pt x="10853" y="27438"/>
                        <a:pt x="10953" y="26711"/>
                      </a:cubicBezTo>
                      <a:cubicBezTo>
                        <a:pt x="11153" y="25157"/>
                        <a:pt x="11153" y="23578"/>
                        <a:pt x="11053" y="22025"/>
                      </a:cubicBezTo>
                      <a:cubicBezTo>
                        <a:pt x="11053" y="21599"/>
                        <a:pt x="11053" y="21172"/>
                        <a:pt x="10953" y="20872"/>
                      </a:cubicBezTo>
                      <a:cubicBezTo>
                        <a:pt x="10953" y="20446"/>
                        <a:pt x="10853" y="20020"/>
                        <a:pt x="10853" y="19619"/>
                      </a:cubicBezTo>
                      <a:cubicBezTo>
                        <a:pt x="10853" y="19293"/>
                        <a:pt x="10752" y="18892"/>
                        <a:pt x="10752" y="18466"/>
                      </a:cubicBezTo>
                      <a:cubicBezTo>
                        <a:pt x="10652" y="18040"/>
                        <a:pt x="10652" y="17739"/>
                        <a:pt x="10652" y="17313"/>
                      </a:cubicBezTo>
                      <a:cubicBezTo>
                        <a:pt x="10527" y="16887"/>
                        <a:pt x="10527" y="16586"/>
                        <a:pt x="10427" y="16160"/>
                      </a:cubicBezTo>
                      <a:cubicBezTo>
                        <a:pt x="10326" y="15759"/>
                        <a:pt x="10226" y="15433"/>
                        <a:pt x="10126" y="15007"/>
                      </a:cubicBezTo>
                      <a:lnTo>
                        <a:pt x="9900" y="14506"/>
                      </a:lnTo>
                      <a:lnTo>
                        <a:pt x="9800" y="13979"/>
                      </a:lnTo>
                      <a:cubicBezTo>
                        <a:pt x="9600" y="13654"/>
                        <a:pt x="9499" y="13253"/>
                        <a:pt x="9399" y="12927"/>
                      </a:cubicBezTo>
                      <a:cubicBezTo>
                        <a:pt x="9073" y="12200"/>
                        <a:pt x="8873" y="11573"/>
                        <a:pt x="8547" y="10947"/>
                      </a:cubicBezTo>
                      <a:cubicBezTo>
                        <a:pt x="8447" y="10621"/>
                        <a:pt x="8246" y="10320"/>
                        <a:pt x="8146" y="9894"/>
                      </a:cubicBezTo>
                      <a:cubicBezTo>
                        <a:pt x="7920" y="9694"/>
                        <a:pt x="7820" y="9368"/>
                        <a:pt x="7620" y="9067"/>
                      </a:cubicBezTo>
                      <a:cubicBezTo>
                        <a:pt x="7519" y="8741"/>
                        <a:pt x="7294" y="8441"/>
                        <a:pt x="7194" y="8115"/>
                      </a:cubicBezTo>
                      <a:cubicBezTo>
                        <a:pt x="6993" y="7814"/>
                        <a:pt x="6893" y="7613"/>
                        <a:pt x="6667" y="7288"/>
                      </a:cubicBezTo>
                      <a:cubicBezTo>
                        <a:pt x="6366" y="6761"/>
                        <a:pt x="6041" y="6235"/>
                        <a:pt x="5740" y="5734"/>
                      </a:cubicBezTo>
                      <a:cubicBezTo>
                        <a:pt x="5414" y="5207"/>
                        <a:pt x="5013" y="4781"/>
                        <a:pt x="4687" y="4355"/>
                      </a:cubicBezTo>
                      <a:cubicBezTo>
                        <a:pt x="4386" y="3954"/>
                        <a:pt x="4061" y="3528"/>
                        <a:pt x="3760" y="3227"/>
                      </a:cubicBezTo>
                      <a:cubicBezTo>
                        <a:pt x="3334" y="2801"/>
                        <a:pt x="3008" y="2476"/>
                        <a:pt x="2808" y="2175"/>
                      </a:cubicBezTo>
                      <a:cubicBezTo>
                        <a:pt x="2507" y="1974"/>
                        <a:pt x="2181" y="1649"/>
                        <a:pt x="1980" y="1448"/>
                      </a:cubicBezTo>
                      <a:cubicBezTo>
                        <a:pt x="1454" y="922"/>
                        <a:pt x="1028" y="596"/>
                        <a:pt x="727" y="395"/>
                      </a:cubicBezTo>
                      <a:cubicBezTo>
                        <a:pt x="402" y="195"/>
                        <a:pt x="301" y="95"/>
                        <a:pt x="301" y="95"/>
                      </a:cubicBezTo>
                      <a:cubicBezTo>
                        <a:pt x="251" y="32"/>
                        <a:pt x="20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5752;p37"/>
                <p:cNvSpPr/>
                <p:nvPr/>
              </p:nvSpPr>
              <p:spPr>
                <a:xfrm>
                  <a:off x="3699848" y="3292486"/>
                  <a:ext cx="39398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7721" extrusionOk="0">
                      <a:moveTo>
                        <a:pt x="1" y="1"/>
                      </a:moveTo>
                      <a:lnTo>
                        <a:pt x="1" y="302"/>
                      </a:lnTo>
                      <a:cubicBezTo>
                        <a:pt x="1" y="527"/>
                        <a:pt x="101" y="828"/>
                        <a:pt x="201" y="1254"/>
                      </a:cubicBezTo>
                      <a:cubicBezTo>
                        <a:pt x="201" y="1555"/>
                        <a:pt x="327" y="1981"/>
                        <a:pt x="427" y="2407"/>
                      </a:cubicBezTo>
                      <a:cubicBezTo>
                        <a:pt x="527" y="2808"/>
                        <a:pt x="527" y="3334"/>
                        <a:pt x="527" y="3861"/>
                      </a:cubicBezTo>
                      <a:lnTo>
                        <a:pt x="527" y="4587"/>
                      </a:lnTo>
                      <a:lnTo>
                        <a:pt x="527" y="5214"/>
                      </a:lnTo>
                      <a:lnTo>
                        <a:pt x="527" y="5841"/>
                      </a:lnTo>
                      <a:cubicBezTo>
                        <a:pt x="527" y="6041"/>
                        <a:pt x="427" y="6267"/>
                        <a:pt x="427" y="6467"/>
                      </a:cubicBezTo>
                      <a:lnTo>
                        <a:pt x="427" y="7294"/>
                      </a:lnTo>
                      <a:lnTo>
                        <a:pt x="427" y="7720"/>
                      </a:lnTo>
                      <a:cubicBezTo>
                        <a:pt x="427" y="7720"/>
                        <a:pt x="527" y="7620"/>
                        <a:pt x="527" y="7420"/>
                      </a:cubicBezTo>
                      <a:cubicBezTo>
                        <a:pt x="627" y="7194"/>
                        <a:pt x="728" y="6893"/>
                        <a:pt x="728" y="6467"/>
                      </a:cubicBezTo>
                      <a:cubicBezTo>
                        <a:pt x="828" y="6367"/>
                        <a:pt x="828" y="6166"/>
                        <a:pt x="828" y="5941"/>
                      </a:cubicBezTo>
                      <a:cubicBezTo>
                        <a:pt x="828" y="5740"/>
                        <a:pt x="953" y="5540"/>
                        <a:pt x="953" y="5214"/>
                      </a:cubicBezTo>
                      <a:lnTo>
                        <a:pt x="953" y="4487"/>
                      </a:lnTo>
                      <a:cubicBezTo>
                        <a:pt x="953" y="4287"/>
                        <a:pt x="953" y="4061"/>
                        <a:pt x="828" y="3760"/>
                      </a:cubicBezTo>
                      <a:cubicBezTo>
                        <a:pt x="828" y="3334"/>
                        <a:pt x="728" y="2808"/>
                        <a:pt x="728" y="2407"/>
                      </a:cubicBezTo>
                      <a:cubicBezTo>
                        <a:pt x="627" y="1881"/>
                        <a:pt x="627" y="1455"/>
                        <a:pt x="527" y="1154"/>
                      </a:cubicBezTo>
                      <a:cubicBezTo>
                        <a:pt x="427" y="728"/>
                        <a:pt x="327" y="527"/>
                        <a:pt x="201" y="302"/>
                      </a:cubicBezTo>
                      <a:cubicBezTo>
                        <a:pt x="101" y="10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37"/>
                <p:cNvSpPr/>
                <p:nvPr/>
              </p:nvSpPr>
              <p:spPr>
                <a:xfrm>
                  <a:off x="3902744" y="2279198"/>
                  <a:ext cx="55917" cy="49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1906" extrusionOk="0">
                      <a:moveTo>
                        <a:pt x="1253" y="0"/>
                      </a:moveTo>
                      <a:cubicBezTo>
                        <a:pt x="1253" y="0"/>
                        <a:pt x="1153" y="201"/>
                        <a:pt x="1053" y="502"/>
                      </a:cubicBezTo>
                      <a:cubicBezTo>
                        <a:pt x="927" y="727"/>
                        <a:pt x="927" y="828"/>
                        <a:pt x="827" y="1028"/>
                      </a:cubicBezTo>
                      <a:cubicBezTo>
                        <a:pt x="827" y="1354"/>
                        <a:pt x="727" y="1554"/>
                        <a:pt x="627" y="1880"/>
                      </a:cubicBezTo>
                      <a:cubicBezTo>
                        <a:pt x="526" y="2381"/>
                        <a:pt x="426" y="3008"/>
                        <a:pt x="301" y="3760"/>
                      </a:cubicBezTo>
                      <a:cubicBezTo>
                        <a:pt x="301" y="4061"/>
                        <a:pt x="301" y="4487"/>
                        <a:pt x="201" y="4787"/>
                      </a:cubicBezTo>
                      <a:cubicBezTo>
                        <a:pt x="201" y="5214"/>
                        <a:pt x="201" y="5514"/>
                        <a:pt x="100" y="5940"/>
                      </a:cubicBezTo>
                      <a:cubicBezTo>
                        <a:pt x="100" y="6266"/>
                        <a:pt x="0" y="6667"/>
                        <a:pt x="0" y="6993"/>
                      </a:cubicBezTo>
                      <a:lnTo>
                        <a:pt x="0" y="8146"/>
                      </a:lnTo>
                      <a:lnTo>
                        <a:pt x="0" y="9173"/>
                      </a:lnTo>
                      <a:cubicBezTo>
                        <a:pt x="0" y="9499"/>
                        <a:pt x="100" y="9800"/>
                        <a:pt x="100" y="10026"/>
                      </a:cubicBezTo>
                      <a:cubicBezTo>
                        <a:pt x="100" y="10326"/>
                        <a:pt x="100" y="10527"/>
                        <a:pt x="201" y="10853"/>
                      </a:cubicBezTo>
                      <a:cubicBezTo>
                        <a:pt x="201" y="11053"/>
                        <a:pt x="201" y="11279"/>
                        <a:pt x="301" y="11379"/>
                      </a:cubicBezTo>
                      <a:cubicBezTo>
                        <a:pt x="301" y="11680"/>
                        <a:pt x="426" y="11905"/>
                        <a:pt x="426" y="11905"/>
                      </a:cubicBezTo>
                      <a:lnTo>
                        <a:pt x="426" y="11379"/>
                      </a:lnTo>
                      <a:lnTo>
                        <a:pt x="426" y="10752"/>
                      </a:lnTo>
                      <a:lnTo>
                        <a:pt x="426" y="10026"/>
                      </a:lnTo>
                      <a:lnTo>
                        <a:pt x="426" y="9073"/>
                      </a:lnTo>
                      <a:lnTo>
                        <a:pt x="426" y="8146"/>
                      </a:lnTo>
                      <a:lnTo>
                        <a:pt x="426" y="5940"/>
                      </a:lnTo>
                      <a:cubicBezTo>
                        <a:pt x="426" y="5214"/>
                        <a:pt x="526" y="4487"/>
                        <a:pt x="627" y="3760"/>
                      </a:cubicBezTo>
                      <a:cubicBezTo>
                        <a:pt x="727" y="3133"/>
                        <a:pt x="927" y="2381"/>
                        <a:pt x="1053" y="1880"/>
                      </a:cubicBezTo>
                      <a:cubicBezTo>
                        <a:pt x="1153" y="828"/>
                        <a:pt x="1354" y="101"/>
                        <a:pt x="1354" y="101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37"/>
                <p:cNvSpPr/>
                <p:nvPr/>
              </p:nvSpPr>
              <p:spPr>
                <a:xfrm>
                  <a:off x="3868591" y="2916798"/>
                  <a:ext cx="279460" cy="37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9098" extrusionOk="0">
                      <a:moveTo>
                        <a:pt x="6667" y="0"/>
                      </a:moveTo>
                      <a:cubicBezTo>
                        <a:pt x="6667" y="0"/>
                        <a:pt x="6567" y="100"/>
                        <a:pt x="6366" y="326"/>
                      </a:cubicBezTo>
                      <a:cubicBezTo>
                        <a:pt x="6140" y="526"/>
                        <a:pt x="5840" y="852"/>
                        <a:pt x="5414" y="1253"/>
                      </a:cubicBezTo>
                      <a:cubicBezTo>
                        <a:pt x="5113" y="1679"/>
                        <a:pt x="4787" y="2206"/>
                        <a:pt x="4386" y="2732"/>
                      </a:cubicBezTo>
                      <a:cubicBezTo>
                        <a:pt x="3960" y="3233"/>
                        <a:pt x="3534" y="3860"/>
                        <a:pt x="3133" y="4386"/>
                      </a:cubicBezTo>
                      <a:cubicBezTo>
                        <a:pt x="2707" y="4912"/>
                        <a:pt x="2281" y="5539"/>
                        <a:pt x="1880" y="6065"/>
                      </a:cubicBezTo>
                      <a:cubicBezTo>
                        <a:pt x="1554" y="6592"/>
                        <a:pt x="1128" y="7118"/>
                        <a:pt x="927" y="7519"/>
                      </a:cubicBezTo>
                      <a:cubicBezTo>
                        <a:pt x="301" y="8471"/>
                        <a:pt x="0" y="9098"/>
                        <a:pt x="0" y="9098"/>
                      </a:cubicBezTo>
                      <a:cubicBezTo>
                        <a:pt x="0" y="9098"/>
                        <a:pt x="201" y="8998"/>
                        <a:pt x="301" y="8772"/>
                      </a:cubicBezTo>
                      <a:cubicBezTo>
                        <a:pt x="501" y="8471"/>
                        <a:pt x="827" y="8146"/>
                        <a:pt x="1128" y="7745"/>
                      </a:cubicBezTo>
                      <a:cubicBezTo>
                        <a:pt x="1454" y="7319"/>
                        <a:pt x="1754" y="6792"/>
                        <a:pt x="2181" y="6266"/>
                      </a:cubicBezTo>
                      <a:cubicBezTo>
                        <a:pt x="2607" y="5740"/>
                        <a:pt x="3008" y="5238"/>
                        <a:pt x="3434" y="4612"/>
                      </a:cubicBezTo>
                      <a:cubicBezTo>
                        <a:pt x="3759" y="3985"/>
                        <a:pt x="4160" y="3459"/>
                        <a:pt x="4587" y="2933"/>
                      </a:cubicBezTo>
                      <a:cubicBezTo>
                        <a:pt x="5013" y="2406"/>
                        <a:pt x="5414" y="1880"/>
                        <a:pt x="5739" y="1479"/>
                      </a:cubicBezTo>
                      <a:cubicBezTo>
                        <a:pt x="6040" y="1053"/>
                        <a:pt x="6366" y="727"/>
                        <a:pt x="6466" y="526"/>
                      </a:cubicBezTo>
                      <a:cubicBezTo>
                        <a:pt x="6667" y="226"/>
                        <a:pt x="6767" y="100"/>
                        <a:pt x="6767" y="100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37"/>
                <p:cNvSpPr/>
                <p:nvPr/>
              </p:nvSpPr>
              <p:spPr>
                <a:xfrm>
                  <a:off x="3665694" y="2619741"/>
                  <a:ext cx="262941" cy="37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7" h="9174" extrusionOk="0">
                      <a:moveTo>
                        <a:pt x="1" y="0"/>
                      </a:moveTo>
                      <a:lnTo>
                        <a:pt x="1" y="100"/>
                      </a:lnTo>
                      <a:cubicBezTo>
                        <a:pt x="1" y="100"/>
                        <a:pt x="201" y="201"/>
                        <a:pt x="402" y="401"/>
                      </a:cubicBezTo>
                      <a:lnTo>
                        <a:pt x="1254" y="1253"/>
                      </a:lnTo>
                      <a:lnTo>
                        <a:pt x="1880" y="1880"/>
                      </a:lnTo>
                      <a:lnTo>
                        <a:pt x="2507" y="2506"/>
                      </a:lnTo>
                      <a:cubicBezTo>
                        <a:pt x="2708" y="2807"/>
                        <a:pt x="3033" y="3033"/>
                        <a:pt x="3234" y="3333"/>
                      </a:cubicBezTo>
                      <a:cubicBezTo>
                        <a:pt x="3434" y="3534"/>
                        <a:pt x="3660" y="3860"/>
                        <a:pt x="3760" y="4161"/>
                      </a:cubicBezTo>
                      <a:cubicBezTo>
                        <a:pt x="3961" y="4486"/>
                        <a:pt x="4161" y="4687"/>
                        <a:pt x="4286" y="5013"/>
                      </a:cubicBezTo>
                      <a:cubicBezTo>
                        <a:pt x="4487" y="5313"/>
                        <a:pt x="4687" y="5639"/>
                        <a:pt x="4788" y="5940"/>
                      </a:cubicBezTo>
                      <a:cubicBezTo>
                        <a:pt x="5013" y="6166"/>
                        <a:pt x="5114" y="6466"/>
                        <a:pt x="5214" y="6792"/>
                      </a:cubicBezTo>
                      <a:cubicBezTo>
                        <a:pt x="5314" y="6892"/>
                        <a:pt x="5414" y="6993"/>
                        <a:pt x="5414" y="7093"/>
                      </a:cubicBezTo>
                      <a:cubicBezTo>
                        <a:pt x="5540" y="7293"/>
                        <a:pt x="5540" y="7419"/>
                        <a:pt x="5640" y="7519"/>
                      </a:cubicBezTo>
                      <a:cubicBezTo>
                        <a:pt x="5740" y="7719"/>
                        <a:pt x="5840" y="7920"/>
                        <a:pt x="5840" y="8146"/>
                      </a:cubicBezTo>
                      <a:cubicBezTo>
                        <a:pt x="5941" y="8346"/>
                        <a:pt x="6041" y="8547"/>
                        <a:pt x="6041" y="8672"/>
                      </a:cubicBezTo>
                      <a:cubicBezTo>
                        <a:pt x="6166" y="8973"/>
                        <a:pt x="6266" y="9073"/>
                        <a:pt x="6266" y="9073"/>
                      </a:cubicBezTo>
                      <a:lnTo>
                        <a:pt x="6266" y="9173"/>
                      </a:lnTo>
                      <a:lnTo>
                        <a:pt x="6367" y="9073"/>
                      </a:lnTo>
                      <a:cubicBezTo>
                        <a:pt x="6367" y="9073"/>
                        <a:pt x="6266" y="8872"/>
                        <a:pt x="6266" y="8672"/>
                      </a:cubicBezTo>
                      <a:cubicBezTo>
                        <a:pt x="6166" y="8446"/>
                        <a:pt x="6166" y="8246"/>
                        <a:pt x="6041" y="8045"/>
                      </a:cubicBezTo>
                      <a:cubicBezTo>
                        <a:pt x="6041" y="7820"/>
                        <a:pt x="5941" y="7619"/>
                        <a:pt x="5840" y="7419"/>
                      </a:cubicBezTo>
                      <a:cubicBezTo>
                        <a:pt x="5840" y="7293"/>
                        <a:pt x="5840" y="7093"/>
                        <a:pt x="5740" y="6993"/>
                      </a:cubicBezTo>
                      <a:cubicBezTo>
                        <a:pt x="5740" y="6892"/>
                        <a:pt x="5640" y="6667"/>
                        <a:pt x="5540" y="6567"/>
                      </a:cubicBezTo>
                      <a:cubicBezTo>
                        <a:pt x="5414" y="6266"/>
                        <a:pt x="5314" y="6040"/>
                        <a:pt x="5214" y="5740"/>
                      </a:cubicBezTo>
                      <a:cubicBezTo>
                        <a:pt x="5013" y="5414"/>
                        <a:pt x="4913" y="5113"/>
                        <a:pt x="4687" y="4787"/>
                      </a:cubicBezTo>
                      <a:cubicBezTo>
                        <a:pt x="4487" y="4486"/>
                        <a:pt x="4286" y="4286"/>
                        <a:pt x="4061" y="3960"/>
                      </a:cubicBezTo>
                      <a:cubicBezTo>
                        <a:pt x="3860" y="3659"/>
                        <a:pt x="3660" y="3434"/>
                        <a:pt x="3434" y="3133"/>
                      </a:cubicBezTo>
                      <a:cubicBezTo>
                        <a:pt x="3234" y="2807"/>
                        <a:pt x="2908" y="2607"/>
                        <a:pt x="2708" y="2406"/>
                      </a:cubicBezTo>
                      <a:cubicBezTo>
                        <a:pt x="2281" y="1880"/>
                        <a:pt x="1880" y="1354"/>
                        <a:pt x="1555" y="1028"/>
                      </a:cubicBezTo>
                      <a:cubicBezTo>
                        <a:pt x="1354" y="827"/>
                        <a:pt x="1154" y="727"/>
                        <a:pt x="928" y="627"/>
                      </a:cubicBezTo>
                      <a:cubicBezTo>
                        <a:pt x="828" y="401"/>
                        <a:pt x="627" y="301"/>
                        <a:pt x="527" y="201"/>
                      </a:cubicBezTo>
                      <a:cubicBezTo>
                        <a:pt x="201" y="10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56" name="Google Shape;5756;p37"/>
              <p:cNvSpPr/>
              <p:nvPr/>
            </p:nvSpPr>
            <p:spPr>
              <a:xfrm rot="5024223" flipH="1">
                <a:off x="3533275" y="3680967"/>
                <a:ext cx="227044" cy="642191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2758" extrusionOk="0">
                    <a:moveTo>
                      <a:pt x="260" y="1"/>
                    </a:moveTo>
                    <a:cubicBezTo>
                      <a:pt x="220" y="1"/>
                      <a:pt x="163" y="26"/>
                      <a:pt x="101" y="76"/>
                    </a:cubicBezTo>
                    <a:cubicBezTo>
                      <a:pt x="0" y="76"/>
                      <a:pt x="0" y="201"/>
                      <a:pt x="0" y="301"/>
                    </a:cubicBezTo>
                    <a:cubicBezTo>
                      <a:pt x="0" y="301"/>
                      <a:pt x="226" y="702"/>
                      <a:pt x="527" y="1229"/>
                    </a:cubicBezTo>
                    <a:cubicBezTo>
                      <a:pt x="727" y="1555"/>
                      <a:pt x="953" y="1855"/>
                      <a:pt x="1153" y="2281"/>
                    </a:cubicBezTo>
                    <a:cubicBezTo>
                      <a:pt x="1479" y="2582"/>
                      <a:pt x="1680" y="3008"/>
                      <a:pt x="1880" y="3535"/>
                    </a:cubicBezTo>
                    <a:cubicBezTo>
                      <a:pt x="2106" y="3735"/>
                      <a:pt x="2206" y="4061"/>
                      <a:pt x="2406" y="4261"/>
                    </a:cubicBezTo>
                    <a:cubicBezTo>
                      <a:pt x="2507" y="4587"/>
                      <a:pt x="2732" y="4788"/>
                      <a:pt x="2832" y="5088"/>
                    </a:cubicBezTo>
                    <a:cubicBezTo>
                      <a:pt x="3133" y="5615"/>
                      <a:pt x="3559" y="6241"/>
                      <a:pt x="3860" y="6868"/>
                    </a:cubicBezTo>
                    <a:cubicBezTo>
                      <a:pt x="4086" y="7494"/>
                      <a:pt x="4386" y="8121"/>
                      <a:pt x="4712" y="8848"/>
                    </a:cubicBezTo>
                    <a:cubicBezTo>
                      <a:pt x="4913" y="9474"/>
                      <a:pt x="5113" y="10226"/>
                      <a:pt x="5439" y="10953"/>
                    </a:cubicBezTo>
                    <a:cubicBezTo>
                      <a:pt x="5639" y="11680"/>
                      <a:pt x="5865" y="12307"/>
                      <a:pt x="6066" y="13033"/>
                    </a:cubicBezTo>
                    <a:cubicBezTo>
                      <a:pt x="6266" y="13760"/>
                      <a:pt x="6366" y="14387"/>
                      <a:pt x="6592" y="15114"/>
                    </a:cubicBezTo>
                    <a:cubicBezTo>
                      <a:pt x="6692" y="15740"/>
                      <a:pt x="6792" y="16492"/>
                      <a:pt x="6893" y="17119"/>
                    </a:cubicBezTo>
                    <a:cubicBezTo>
                      <a:pt x="6893" y="17419"/>
                      <a:pt x="6993" y="17745"/>
                      <a:pt x="6993" y="18046"/>
                    </a:cubicBezTo>
                    <a:cubicBezTo>
                      <a:pt x="6993" y="18372"/>
                      <a:pt x="7118" y="18572"/>
                      <a:pt x="7118" y="18873"/>
                    </a:cubicBezTo>
                    <a:cubicBezTo>
                      <a:pt x="7118" y="19399"/>
                      <a:pt x="7218" y="19926"/>
                      <a:pt x="7218" y="20352"/>
                    </a:cubicBezTo>
                    <a:cubicBezTo>
                      <a:pt x="7319" y="20878"/>
                      <a:pt x="7319" y="21179"/>
                      <a:pt x="7319" y="21505"/>
                    </a:cubicBezTo>
                    <a:cubicBezTo>
                      <a:pt x="7419" y="21906"/>
                      <a:pt x="7419" y="22131"/>
                      <a:pt x="7419" y="22332"/>
                    </a:cubicBezTo>
                    <a:lnTo>
                      <a:pt x="7419" y="22532"/>
                    </a:lnTo>
                    <a:cubicBezTo>
                      <a:pt x="7419" y="22632"/>
                      <a:pt x="7519" y="22758"/>
                      <a:pt x="7619" y="22758"/>
                    </a:cubicBezTo>
                    <a:cubicBezTo>
                      <a:pt x="7745" y="22758"/>
                      <a:pt x="7845" y="22758"/>
                      <a:pt x="7845" y="22532"/>
                    </a:cubicBezTo>
                    <a:lnTo>
                      <a:pt x="7945" y="22332"/>
                    </a:lnTo>
                    <a:lnTo>
                      <a:pt x="7945" y="21505"/>
                    </a:lnTo>
                    <a:cubicBezTo>
                      <a:pt x="7945" y="21179"/>
                      <a:pt x="8046" y="20753"/>
                      <a:pt x="8046" y="20352"/>
                    </a:cubicBezTo>
                    <a:cubicBezTo>
                      <a:pt x="8046" y="19825"/>
                      <a:pt x="7945" y="19399"/>
                      <a:pt x="7945" y="18773"/>
                    </a:cubicBezTo>
                    <a:cubicBezTo>
                      <a:pt x="7845" y="18246"/>
                      <a:pt x="7845" y="17620"/>
                      <a:pt x="7619" y="16993"/>
                    </a:cubicBezTo>
                    <a:cubicBezTo>
                      <a:pt x="7519" y="16367"/>
                      <a:pt x="7419" y="15640"/>
                      <a:pt x="7218" y="15013"/>
                    </a:cubicBezTo>
                    <a:cubicBezTo>
                      <a:pt x="7118" y="14286"/>
                      <a:pt x="6893" y="13560"/>
                      <a:pt x="6692" y="12833"/>
                    </a:cubicBezTo>
                    <a:cubicBezTo>
                      <a:pt x="6592" y="12507"/>
                      <a:pt x="6492" y="12106"/>
                      <a:pt x="6366" y="11780"/>
                    </a:cubicBezTo>
                    <a:cubicBezTo>
                      <a:pt x="6266" y="11479"/>
                      <a:pt x="6166" y="11053"/>
                      <a:pt x="5965" y="10728"/>
                    </a:cubicBezTo>
                    <a:cubicBezTo>
                      <a:pt x="5740" y="10001"/>
                      <a:pt x="5439" y="9274"/>
                      <a:pt x="5113" y="8647"/>
                    </a:cubicBezTo>
                    <a:cubicBezTo>
                      <a:pt x="4812" y="7921"/>
                      <a:pt x="4487" y="7294"/>
                      <a:pt x="4186" y="6667"/>
                    </a:cubicBezTo>
                    <a:cubicBezTo>
                      <a:pt x="3860" y="6041"/>
                      <a:pt x="3660" y="5414"/>
                      <a:pt x="3359" y="4788"/>
                    </a:cubicBezTo>
                    <a:cubicBezTo>
                      <a:pt x="3133" y="4261"/>
                      <a:pt x="2832" y="3735"/>
                      <a:pt x="2507" y="3209"/>
                    </a:cubicBezTo>
                    <a:cubicBezTo>
                      <a:pt x="2206" y="2707"/>
                      <a:pt x="1980" y="2281"/>
                      <a:pt x="1680" y="1855"/>
                    </a:cubicBezTo>
                    <a:cubicBezTo>
                      <a:pt x="1354" y="1555"/>
                      <a:pt x="1153" y="1229"/>
                      <a:pt x="953" y="928"/>
                    </a:cubicBezTo>
                    <a:cubicBezTo>
                      <a:pt x="627" y="402"/>
                      <a:pt x="326" y="76"/>
                      <a:pt x="326" y="76"/>
                    </a:cubicBezTo>
                    <a:cubicBezTo>
                      <a:pt x="326" y="26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7"/>
              <p:cNvSpPr/>
              <p:nvPr/>
            </p:nvSpPr>
            <p:spPr>
              <a:xfrm rot="5024223" flipH="1">
                <a:off x="3951675" y="4049257"/>
                <a:ext cx="146396" cy="14989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312" extrusionOk="0">
                    <a:moveTo>
                      <a:pt x="1013" y="0"/>
                    </a:moveTo>
                    <a:cubicBezTo>
                      <a:pt x="403" y="0"/>
                      <a:pt x="0" y="309"/>
                      <a:pt x="50" y="665"/>
                    </a:cubicBezTo>
                    <a:cubicBezTo>
                      <a:pt x="165" y="2583"/>
                      <a:pt x="3627" y="5312"/>
                      <a:pt x="4912" y="5312"/>
                    </a:cubicBezTo>
                    <a:cubicBezTo>
                      <a:pt x="5021" y="5312"/>
                      <a:pt x="5113" y="5292"/>
                      <a:pt x="5187" y="5252"/>
                    </a:cubicBezTo>
                    <a:cubicBezTo>
                      <a:pt x="5187" y="5252"/>
                      <a:pt x="5187" y="3272"/>
                      <a:pt x="3308" y="1292"/>
                    </a:cubicBezTo>
                    <a:cubicBezTo>
                      <a:pt x="2503" y="334"/>
                      <a:pt x="1646" y="0"/>
                      <a:pt x="1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7"/>
              <p:cNvSpPr/>
              <p:nvPr/>
            </p:nvSpPr>
            <p:spPr>
              <a:xfrm rot="5024223" flipH="1">
                <a:off x="3798092" y="4067892"/>
                <a:ext cx="140414" cy="64140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2273" extrusionOk="0">
                    <a:moveTo>
                      <a:pt x="1489" y="0"/>
                    </a:moveTo>
                    <a:cubicBezTo>
                      <a:pt x="760" y="0"/>
                      <a:pt x="133" y="312"/>
                      <a:pt x="64" y="817"/>
                    </a:cubicBezTo>
                    <a:cubicBezTo>
                      <a:pt x="1" y="1726"/>
                      <a:pt x="1408" y="2272"/>
                      <a:pt x="2802" y="2272"/>
                    </a:cubicBezTo>
                    <a:cubicBezTo>
                      <a:pt x="3638" y="2272"/>
                      <a:pt x="4469" y="2076"/>
                      <a:pt x="4976" y="1644"/>
                    </a:cubicBezTo>
                    <a:cubicBezTo>
                      <a:pt x="4976" y="1644"/>
                      <a:pt x="3723" y="616"/>
                      <a:pt x="2470" y="190"/>
                    </a:cubicBezTo>
                    <a:cubicBezTo>
                      <a:pt x="2149" y="60"/>
                      <a:pt x="1809" y="0"/>
                      <a:pt x="1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7"/>
              <p:cNvSpPr/>
              <p:nvPr/>
            </p:nvSpPr>
            <p:spPr>
              <a:xfrm rot="5024223" flipH="1">
                <a:off x="3661536" y="4010576"/>
                <a:ext cx="143405" cy="69078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448" extrusionOk="0">
                    <a:moveTo>
                      <a:pt x="1289" y="1"/>
                    </a:moveTo>
                    <a:cubicBezTo>
                      <a:pt x="568" y="1"/>
                      <a:pt x="69" y="285"/>
                      <a:pt x="69" y="745"/>
                    </a:cubicBezTo>
                    <a:cubicBezTo>
                      <a:pt x="1" y="1815"/>
                      <a:pt x="1556" y="2448"/>
                      <a:pt x="3089" y="2448"/>
                    </a:cubicBezTo>
                    <a:cubicBezTo>
                      <a:pt x="3817" y="2448"/>
                      <a:pt x="4540" y="2305"/>
                      <a:pt x="5081" y="1998"/>
                    </a:cubicBezTo>
                    <a:cubicBezTo>
                      <a:pt x="5081" y="1998"/>
                      <a:pt x="3728" y="645"/>
                      <a:pt x="2149" y="118"/>
                    </a:cubicBezTo>
                    <a:cubicBezTo>
                      <a:pt x="1842" y="38"/>
                      <a:pt x="1551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7"/>
              <p:cNvSpPr/>
              <p:nvPr/>
            </p:nvSpPr>
            <p:spPr>
              <a:xfrm rot="5024223" flipH="1">
                <a:off x="3517346" y="3973931"/>
                <a:ext cx="145465" cy="81946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904" extrusionOk="0">
                    <a:moveTo>
                      <a:pt x="1252" y="1"/>
                    </a:moveTo>
                    <a:cubicBezTo>
                      <a:pt x="744" y="1"/>
                      <a:pt x="383" y="212"/>
                      <a:pt x="267" y="633"/>
                    </a:cubicBezTo>
                    <a:cubicBezTo>
                      <a:pt x="0" y="1844"/>
                      <a:pt x="2187" y="2904"/>
                      <a:pt x="4020" y="2904"/>
                    </a:cubicBezTo>
                    <a:cubicBezTo>
                      <a:pt x="4426" y="2904"/>
                      <a:pt x="4814" y="2852"/>
                      <a:pt x="5154" y="2739"/>
                    </a:cubicBezTo>
                    <a:cubicBezTo>
                      <a:pt x="5154" y="2739"/>
                      <a:pt x="4026" y="1059"/>
                      <a:pt x="2548" y="333"/>
                    </a:cubicBezTo>
                    <a:cubicBezTo>
                      <a:pt x="2064" y="111"/>
                      <a:pt x="1619" y="1"/>
                      <a:pt x="1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7"/>
              <p:cNvSpPr/>
              <p:nvPr/>
            </p:nvSpPr>
            <p:spPr>
              <a:xfrm rot="5024223" flipH="1">
                <a:off x="3580362" y="3803660"/>
                <a:ext cx="97635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146" extrusionOk="0">
                    <a:moveTo>
                      <a:pt x="1675" y="0"/>
                    </a:moveTo>
                    <a:cubicBezTo>
                      <a:pt x="1166" y="0"/>
                      <a:pt x="664" y="599"/>
                      <a:pt x="426" y="1587"/>
                    </a:cubicBezTo>
                    <a:cubicBezTo>
                      <a:pt x="0" y="3166"/>
                      <a:pt x="527" y="5146"/>
                      <a:pt x="527" y="5146"/>
                    </a:cubicBezTo>
                    <a:cubicBezTo>
                      <a:pt x="2206" y="4093"/>
                      <a:pt x="3459" y="860"/>
                      <a:pt x="2081" y="133"/>
                    </a:cubicBezTo>
                    <a:cubicBezTo>
                      <a:pt x="1948" y="43"/>
                      <a:pt x="1811" y="0"/>
                      <a:pt x="16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7"/>
              <p:cNvSpPr/>
              <p:nvPr/>
            </p:nvSpPr>
            <p:spPr>
              <a:xfrm rot="5024223" flipH="1">
                <a:off x="3743587" y="3847610"/>
                <a:ext cx="91258" cy="1467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199" extrusionOk="0">
                    <a:moveTo>
                      <a:pt x="1445" y="1"/>
                    </a:moveTo>
                    <a:cubicBezTo>
                      <a:pt x="911" y="1"/>
                      <a:pt x="384" y="626"/>
                      <a:pt x="301" y="1765"/>
                    </a:cubicBezTo>
                    <a:cubicBezTo>
                      <a:pt x="0" y="3319"/>
                      <a:pt x="727" y="5198"/>
                      <a:pt x="727" y="5198"/>
                    </a:cubicBezTo>
                    <a:cubicBezTo>
                      <a:pt x="2281" y="3945"/>
                      <a:pt x="3233" y="612"/>
                      <a:pt x="1780" y="86"/>
                    </a:cubicBezTo>
                    <a:cubicBezTo>
                      <a:pt x="1670" y="29"/>
                      <a:pt x="1557" y="1"/>
                      <a:pt x="1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7"/>
              <p:cNvSpPr/>
              <p:nvPr/>
            </p:nvSpPr>
            <p:spPr>
              <a:xfrm rot="5024223" flipH="1">
                <a:off x="3893612" y="3914660"/>
                <a:ext cx="79801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220" extrusionOk="0">
                    <a:moveTo>
                      <a:pt x="1282" y="0"/>
                    </a:moveTo>
                    <a:cubicBezTo>
                      <a:pt x="572" y="0"/>
                      <a:pt x="0" y="1101"/>
                      <a:pt x="121" y="2086"/>
                    </a:cubicBezTo>
                    <a:cubicBezTo>
                      <a:pt x="221" y="3465"/>
                      <a:pt x="1048" y="5219"/>
                      <a:pt x="1048" y="5219"/>
                    </a:cubicBezTo>
                    <a:cubicBezTo>
                      <a:pt x="2502" y="4192"/>
                      <a:pt x="2827" y="332"/>
                      <a:pt x="1374" y="6"/>
                    </a:cubicBezTo>
                    <a:cubicBezTo>
                      <a:pt x="1343" y="2"/>
                      <a:pt x="1312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4" name="Google Shape;5764;p37"/>
            <p:cNvSpPr/>
            <p:nvPr/>
          </p:nvSpPr>
          <p:spPr>
            <a:xfrm rot="-5775777" flipH="1">
              <a:off x="1271287" y="1592753"/>
              <a:ext cx="227044" cy="642191"/>
            </a:xfrm>
            <a:custGeom>
              <a:avLst/>
              <a:gdLst/>
              <a:ahLst/>
              <a:cxnLst/>
              <a:rect l="l" t="t" r="r" b="b"/>
              <a:pathLst>
                <a:path w="8046" h="22758" extrusionOk="0">
                  <a:moveTo>
                    <a:pt x="260" y="1"/>
                  </a:moveTo>
                  <a:cubicBezTo>
                    <a:pt x="220" y="1"/>
                    <a:pt x="163" y="26"/>
                    <a:pt x="101" y="76"/>
                  </a:cubicBezTo>
                  <a:cubicBezTo>
                    <a:pt x="0" y="76"/>
                    <a:pt x="0" y="201"/>
                    <a:pt x="0" y="301"/>
                  </a:cubicBezTo>
                  <a:cubicBezTo>
                    <a:pt x="0" y="301"/>
                    <a:pt x="226" y="702"/>
                    <a:pt x="527" y="1229"/>
                  </a:cubicBezTo>
                  <a:cubicBezTo>
                    <a:pt x="727" y="1555"/>
                    <a:pt x="953" y="1855"/>
                    <a:pt x="1153" y="2281"/>
                  </a:cubicBezTo>
                  <a:cubicBezTo>
                    <a:pt x="1479" y="2582"/>
                    <a:pt x="1680" y="3008"/>
                    <a:pt x="1880" y="3535"/>
                  </a:cubicBezTo>
                  <a:cubicBezTo>
                    <a:pt x="2106" y="3735"/>
                    <a:pt x="2206" y="4061"/>
                    <a:pt x="2406" y="4261"/>
                  </a:cubicBezTo>
                  <a:cubicBezTo>
                    <a:pt x="2507" y="4587"/>
                    <a:pt x="2732" y="4788"/>
                    <a:pt x="2832" y="5088"/>
                  </a:cubicBezTo>
                  <a:cubicBezTo>
                    <a:pt x="3133" y="5615"/>
                    <a:pt x="3559" y="6241"/>
                    <a:pt x="3860" y="6868"/>
                  </a:cubicBezTo>
                  <a:cubicBezTo>
                    <a:pt x="4086" y="7494"/>
                    <a:pt x="4386" y="8121"/>
                    <a:pt x="4712" y="8848"/>
                  </a:cubicBezTo>
                  <a:cubicBezTo>
                    <a:pt x="4913" y="9474"/>
                    <a:pt x="5113" y="10226"/>
                    <a:pt x="5439" y="10953"/>
                  </a:cubicBezTo>
                  <a:cubicBezTo>
                    <a:pt x="5639" y="11680"/>
                    <a:pt x="5865" y="12307"/>
                    <a:pt x="6066" y="13033"/>
                  </a:cubicBezTo>
                  <a:cubicBezTo>
                    <a:pt x="6266" y="13760"/>
                    <a:pt x="6366" y="14387"/>
                    <a:pt x="6592" y="15114"/>
                  </a:cubicBezTo>
                  <a:cubicBezTo>
                    <a:pt x="6692" y="15740"/>
                    <a:pt x="6792" y="16492"/>
                    <a:pt x="6893" y="17119"/>
                  </a:cubicBezTo>
                  <a:cubicBezTo>
                    <a:pt x="6893" y="17419"/>
                    <a:pt x="6993" y="17745"/>
                    <a:pt x="6993" y="18046"/>
                  </a:cubicBezTo>
                  <a:cubicBezTo>
                    <a:pt x="6993" y="18372"/>
                    <a:pt x="7118" y="18572"/>
                    <a:pt x="7118" y="18873"/>
                  </a:cubicBezTo>
                  <a:cubicBezTo>
                    <a:pt x="7118" y="19399"/>
                    <a:pt x="7218" y="19926"/>
                    <a:pt x="7218" y="20352"/>
                  </a:cubicBezTo>
                  <a:cubicBezTo>
                    <a:pt x="7319" y="20878"/>
                    <a:pt x="7319" y="21179"/>
                    <a:pt x="7319" y="21505"/>
                  </a:cubicBezTo>
                  <a:cubicBezTo>
                    <a:pt x="7419" y="21906"/>
                    <a:pt x="7419" y="22131"/>
                    <a:pt x="7419" y="22332"/>
                  </a:cubicBezTo>
                  <a:lnTo>
                    <a:pt x="7419" y="22532"/>
                  </a:lnTo>
                  <a:cubicBezTo>
                    <a:pt x="7419" y="22632"/>
                    <a:pt x="7519" y="22758"/>
                    <a:pt x="7619" y="22758"/>
                  </a:cubicBezTo>
                  <a:cubicBezTo>
                    <a:pt x="7745" y="22758"/>
                    <a:pt x="7845" y="22758"/>
                    <a:pt x="7845" y="22532"/>
                  </a:cubicBezTo>
                  <a:lnTo>
                    <a:pt x="7945" y="22332"/>
                  </a:lnTo>
                  <a:lnTo>
                    <a:pt x="7945" y="21505"/>
                  </a:lnTo>
                  <a:cubicBezTo>
                    <a:pt x="7945" y="21179"/>
                    <a:pt x="8046" y="20753"/>
                    <a:pt x="8046" y="20352"/>
                  </a:cubicBezTo>
                  <a:cubicBezTo>
                    <a:pt x="8046" y="19825"/>
                    <a:pt x="7945" y="19399"/>
                    <a:pt x="7945" y="18773"/>
                  </a:cubicBezTo>
                  <a:cubicBezTo>
                    <a:pt x="7845" y="18246"/>
                    <a:pt x="7845" y="17620"/>
                    <a:pt x="7619" y="16993"/>
                  </a:cubicBezTo>
                  <a:cubicBezTo>
                    <a:pt x="7519" y="16367"/>
                    <a:pt x="7419" y="15640"/>
                    <a:pt x="7218" y="15013"/>
                  </a:cubicBezTo>
                  <a:cubicBezTo>
                    <a:pt x="7118" y="14286"/>
                    <a:pt x="6893" y="13560"/>
                    <a:pt x="6692" y="12833"/>
                  </a:cubicBezTo>
                  <a:cubicBezTo>
                    <a:pt x="6592" y="12507"/>
                    <a:pt x="6492" y="12106"/>
                    <a:pt x="6366" y="11780"/>
                  </a:cubicBezTo>
                  <a:cubicBezTo>
                    <a:pt x="6266" y="11479"/>
                    <a:pt x="6166" y="11053"/>
                    <a:pt x="5965" y="10728"/>
                  </a:cubicBezTo>
                  <a:cubicBezTo>
                    <a:pt x="5740" y="10001"/>
                    <a:pt x="5439" y="9274"/>
                    <a:pt x="5113" y="8647"/>
                  </a:cubicBezTo>
                  <a:cubicBezTo>
                    <a:pt x="4812" y="7921"/>
                    <a:pt x="4487" y="7294"/>
                    <a:pt x="4186" y="6667"/>
                  </a:cubicBezTo>
                  <a:cubicBezTo>
                    <a:pt x="3860" y="6041"/>
                    <a:pt x="3660" y="5414"/>
                    <a:pt x="3359" y="4788"/>
                  </a:cubicBezTo>
                  <a:cubicBezTo>
                    <a:pt x="3133" y="4261"/>
                    <a:pt x="2832" y="3735"/>
                    <a:pt x="2507" y="3209"/>
                  </a:cubicBezTo>
                  <a:cubicBezTo>
                    <a:pt x="2206" y="2707"/>
                    <a:pt x="1980" y="2281"/>
                    <a:pt x="1680" y="1855"/>
                  </a:cubicBezTo>
                  <a:cubicBezTo>
                    <a:pt x="1354" y="1555"/>
                    <a:pt x="1153" y="1229"/>
                    <a:pt x="953" y="928"/>
                  </a:cubicBezTo>
                  <a:cubicBezTo>
                    <a:pt x="627" y="402"/>
                    <a:pt x="326" y="76"/>
                    <a:pt x="326" y="76"/>
                  </a:cubicBezTo>
                  <a:cubicBezTo>
                    <a:pt x="326" y="26"/>
                    <a:pt x="301" y="1"/>
                    <a:pt x="26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7"/>
            <p:cNvSpPr/>
            <p:nvPr/>
          </p:nvSpPr>
          <p:spPr>
            <a:xfrm rot="-5775777" flipH="1">
              <a:off x="933535" y="1716759"/>
              <a:ext cx="146396" cy="149895"/>
            </a:xfrm>
            <a:custGeom>
              <a:avLst/>
              <a:gdLst/>
              <a:ahLst/>
              <a:cxnLst/>
              <a:rect l="l" t="t" r="r" b="b"/>
              <a:pathLst>
                <a:path w="5188" h="5312" extrusionOk="0">
                  <a:moveTo>
                    <a:pt x="1013" y="0"/>
                  </a:moveTo>
                  <a:cubicBezTo>
                    <a:pt x="403" y="0"/>
                    <a:pt x="0" y="309"/>
                    <a:pt x="50" y="665"/>
                  </a:cubicBezTo>
                  <a:cubicBezTo>
                    <a:pt x="165" y="2583"/>
                    <a:pt x="3627" y="5312"/>
                    <a:pt x="4912" y="5312"/>
                  </a:cubicBezTo>
                  <a:cubicBezTo>
                    <a:pt x="5021" y="5312"/>
                    <a:pt x="5113" y="5292"/>
                    <a:pt x="5187" y="5252"/>
                  </a:cubicBezTo>
                  <a:cubicBezTo>
                    <a:pt x="5187" y="5252"/>
                    <a:pt x="5187" y="3272"/>
                    <a:pt x="3308" y="1292"/>
                  </a:cubicBezTo>
                  <a:cubicBezTo>
                    <a:pt x="2503" y="334"/>
                    <a:pt x="1646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7"/>
            <p:cNvSpPr/>
            <p:nvPr/>
          </p:nvSpPr>
          <p:spPr>
            <a:xfrm rot="-5775777" flipH="1">
              <a:off x="1093100" y="1783879"/>
              <a:ext cx="140414" cy="64140"/>
            </a:xfrm>
            <a:custGeom>
              <a:avLst/>
              <a:gdLst/>
              <a:ahLst/>
              <a:cxnLst/>
              <a:rect l="l" t="t" r="r" b="b"/>
              <a:pathLst>
                <a:path w="4976" h="2273" extrusionOk="0">
                  <a:moveTo>
                    <a:pt x="1489" y="0"/>
                  </a:moveTo>
                  <a:cubicBezTo>
                    <a:pt x="760" y="0"/>
                    <a:pt x="133" y="312"/>
                    <a:pt x="64" y="817"/>
                  </a:cubicBezTo>
                  <a:cubicBezTo>
                    <a:pt x="1" y="1726"/>
                    <a:pt x="1408" y="2272"/>
                    <a:pt x="2802" y="2272"/>
                  </a:cubicBezTo>
                  <a:cubicBezTo>
                    <a:pt x="3638" y="2272"/>
                    <a:pt x="4469" y="2076"/>
                    <a:pt x="4976" y="1644"/>
                  </a:cubicBezTo>
                  <a:cubicBezTo>
                    <a:pt x="4976" y="1644"/>
                    <a:pt x="3723" y="616"/>
                    <a:pt x="2470" y="190"/>
                  </a:cubicBezTo>
                  <a:cubicBezTo>
                    <a:pt x="2149" y="60"/>
                    <a:pt x="1809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7"/>
            <p:cNvSpPr/>
            <p:nvPr/>
          </p:nvSpPr>
          <p:spPr>
            <a:xfrm rot="-5775777" flipH="1">
              <a:off x="1226666" y="1836257"/>
              <a:ext cx="143405" cy="69078"/>
            </a:xfrm>
            <a:custGeom>
              <a:avLst/>
              <a:gdLst/>
              <a:ahLst/>
              <a:cxnLst/>
              <a:rect l="l" t="t" r="r" b="b"/>
              <a:pathLst>
                <a:path w="5082" h="2448" extrusionOk="0">
                  <a:moveTo>
                    <a:pt x="1289" y="1"/>
                  </a:moveTo>
                  <a:cubicBezTo>
                    <a:pt x="568" y="1"/>
                    <a:pt x="69" y="285"/>
                    <a:pt x="69" y="745"/>
                  </a:cubicBezTo>
                  <a:cubicBezTo>
                    <a:pt x="1" y="1815"/>
                    <a:pt x="1556" y="2448"/>
                    <a:pt x="3089" y="2448"/>
                  </a:cubicBezTo>
                  <a:cubicBezTo>
                    <a:pt x="3817" y="2448"/>
                    <a:pt x="4540" y="2305"/>
                    <a:pt x="5081" y="1998"/>
                  </a:cubicBezTo>
                  <a:cubicBezTo>
                    <a:pt x="5081" y="1998"/>
                    <a:pt x="3728" y="645"/>
                    <a:pt x="2149" y="118"/>
                  </a:cubicBezTo>
                  <a:cubicBezTo>
                    <a:pt x="1842" y="38"/>
                    <a:pt x="1551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7"/>
            <p:cNvSpPr/>
            <p:nvPr/>
          </p:nvSpPr>
          <p:spPr>
            <a:xfrm rot="-5775777" flipH="1">
              <a:off x="1368795" y="1860035"/>
              <a:ext cx="145465" cy="81946"/>
            </a:xfrm>
            <a:custGeom>
              <a:avLst/>
              <a:gdLst/>
              <a:ahLst/>
              <a:cxnLst/>
              <a:rect l="l" t="t" r="r" b="b"/>
              <a:pathLst>
                <a:path w="5155" h="2904" extrusionOk="0">
                  <a:moveTo>
                    <a:pt x="1252" y="1"/>
                  </a:moveTo>
                  <a:cubicBezTo>
                    <a:pt x="744" y="1"/>
                    <a:pt x="383" y="212"/>
                    <a:pt x="267" y="633"/>
                  </a:cubicBezTo>
                  <a:cubicBezTo>
                    <a:pt x="0" y="1844"/>
                    <a:pt x="2187" y="2904"/>
                    <a:pt x="4020" y="2904"/>
                  </a:cubicBezTo>
                  <a:cubicBezTo>
                    <a:pt x="4426" y="2904"/>
                    <a:pt x="4814" y="2852"/>
                    <a:pt x="5154" y="2739"/>
                  </a:cubicBezTo>
                  <a:cubicBezTo>
                    <a:pt x="5154" y="2739"/>
                    <a:pt x="4026" y="1059"/>
                    <a:pt x="2548" y="333"/>
                  </a:cubicBezTo>
                  <a:cubicBezTo>
                    <a:pt x="2064" y="111"/>
                    <a:pt x="1619" y="1"/>
                    <a:pt x="1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7"/>
            <p:cNvSpPr/>
            <p:nvPr/>
          </p:nvSpPr>
          <p:spPr>
            <a:xfrm rot="-5775777" flipH="1">
              <a:off x="1353609" y="1967041"/>
              <a:ext cx="97635" cy="145211"/>
            </a:xfrm>
            <a:custGeom>
              <a:avLst/>
              <a:gdLst/>
              <a:ahLst/>
              <a:cxnLst/>
              <a:rect l="l" t="t" r="r" b="b"/>
              <a:pathLst>
                <a:path w="3460" h="5146" extrusionOk="0">
                  <a:moveTo>
                    <a:pt x="1675" y="0"/>
                  </a:moveTo>
                  <a:cubicBezTo>
                    <a:pt x="1166" y="0"/>
                    <a:pt x="664" y="599"/>
                    <a:pt x="426" y="1587"/>
                  </a:cubicBezTo>
                  <a:cubicBezTo>
                    <a:pt x="0" y="3166"/>
                    <a:pt x="527" y="5146"/>
                    <a:pt x="527" y="5146"/>
                  </a:cubicBezTo>
                  <a:cubicBezTo>
                    <a:pt x="2206" y="4093"/>
                    <a:pt x="3459" y="860"/>
                    <a:pt x="2081" y="133"/>
                  </a:cubicBezTo>
                  <a:cubicBezTo>
                    <a:pt x="1948" y="43"/>
                    <a:pt x="181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7"/>
            <p:cNvSpPr/>
            <p:nvPr/>
          </p:nvSpPr>
          <p:spPr>
            <a:xfrm rot="-5775777" flipH="1">
              <a:off x="1196761" y="1921595"/>
              <a:ext cx="91258" cy="146707"/>
            </a:xfrm>
            <a:custGeom>
              <a:avLst/>
              <a:gdLst/>
              <a:ahLst/>
              <a:cxnLst/>
              <a:rect l="l" t="t" r="r" b="b"/>
              <a:pathLst>
                <a:path w="3234" h="5199" extrusionOk="0">
                  <a:moveTo>
                    <a:pt x="1445" y="1"/>
                  </a:moveTo>
                  <a:cubicBezTo>
                    <a:pt x="911" y="1"/>
                    <a:pt x="384" y="626"/>
                    <a:pt x="301" y="1765"/>
                  </a:cubicBezTo>
                  <a:cubicBezTo>
                    <a:pt x="0" y="3319"/>
                    <a:pt x="727" y="5198"/>
                    <a:pt x="727" y="5198"/>
                  </a:cubicBezTo>
                  <a:cubicBezTo>
                    <a:pt x="2281" y="3945"/>
                    <a:pt x="3233" y="612"/>
                    <a:pt x="1780" y="86"/>
                  </a:cubicBezTo>
                  <a:cubicBezTo>
                    <a:pt x="1670" y="29"/>
                    <a:pt x="1557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7"/>
            <p:cNvSpPr/>
            <p:nvPr/>
          </p:nvSpPr>
          <p:spPr>
            <a:xfrm rot="-5775777" flipH="1">
              <a:off x="1058193" y="1853952"/>
              <a:ext cx="79801" cy="147299"/>
            </a:xfrm>
            <a:custGeom>
              <a:avLst/>
              <a:gdLst/>
              <a:ahLst/>
              <a:cxnLst/>
              <a:rect l="l" t="t" r="r" b="b"/>
              <a:pathLst>
                <a:path w="2828" h="5220" extrusionOk="0">
                  <a:moveTo>
                    <a:pt x="1282" y="0"/>
                  </a:moveTo>
                  <a:cubicBezTo>
                    <a:pt x="572" y="0"/>
                    <a:pt x="0" y="1101"/>
                    <a:pt x="121" y="2086"/>
                  </a:cubicBezTo>
                  <a:cubicBezTo>
                    <a:pt x="221" y="3465"/>
                    <a:pt x="1048" y="5219"/>
                    <a:pt x="1048" y="5219"/>
                  </a:cubicBezTo>
                  <a:cubicBezTo>
                    <a:pt x="2502" y="4192"/>
                    <a:pt x="2827" y="332"/>
                    <a:pt x="1374" y="6"/>
                  </a:cubicBezTo>
                  <a:cubicBezTo>
                    <a:pt x="1343" y="2"/>
                    <a:pt x="1312" y="0"/>
                    <a:pt x="1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194" fill="hold"/>
                                        <p:tgtEl>
                                          <p:spTgt spid="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3" fill="hold" display="0">
                  <p:stCondLst>
                    <p:cond delay="indefinite"/>
                  </p:stCondLst>
                </p:cTn>
                <p:tgtEl>
                  <p:spTgt spid="362"/>
                </p:tgtEl>
              </p:cMediaNode>
            </p:video>
          </p:childTnLst>
        </p:cTn>
      </p:par>
    </p:tnLst>
    <p:bldLst>
      <p:bldP spid="5680" grpId="0" animBg="1"/>
      <p:bldP spid="5682" grpId="0" animBg="1"/>
      <p:bldP spid="5683" grpId="0"/>
      <p:bldP spid="2" grpId="0" build="p"/>
      <p:bldP spid="165" grpId="0" animBg="1"/>
      <p:bldP spid="165" grpId="1" animBg="1"/>
      <p:bldP spid="165" grpId="2" animBg="1"/>
      <p:bldP spid="186" grpId="0"/>
      <p:bldP spid="186" grpId="1"/>
      <p:bldP spid="186" grpId="2"/>
      <p:bldP spid="269" grpId="0" animBg="1"/>
      <p:bldP spid="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" name="Google Shape;13813;p86"/>
          <p:cNvSpPr/>
          <p:nvPr/>
        </p:nvSpPr>
        <p:spPr>
          <a:xfrm>
            <a:off x="1398325" y="904859"/>
            <a:ext cx="6066657" cy="3540898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4" name="Google Shape;13814;p86"/>
          <p:cNvGrpSpPr/>
          <p:nvPr/>
        </p:nvGrpSpPr>
        <p:grpSpPr>
          <a:xfrm>
            <a:off x="6404487" y="3113304"/>
            <a:ext cx="1598350" cy="1578086"/>
            <a:chOff x="6723973" y="797772"/>
            <a:chExt cx="1598350" cy="1578086"/>
          </a:xfrm>
        </p:grpSpPr>
        <p:grpSp>
          <p:nvGrpSpPr>
            <p:cNvPr id="13815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1381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9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13840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4" name="Google Shape;13864;p86"/>
          <p:cNvGrpSpPr/>
          <p:nvPr/>
        </p:nvGrpSpPr>
        <p:grpSpPr>
          <a:xfrm rot="18897964">
            <a:off x="1390105" y="669543"/>
            <a:ext cx="1138678" cy="1160397"/>
            <a:chOff x="6928414" y="2745109"/>
            <a:chExt cx="1138678" cy="1160397"/>
          </a:xfrm>
        </p:grpSpPr>
        <p:grpSp>
          <p:nvGrpSpPr>
            <p:cNvPr id="13865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1386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0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3881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59" name="Google Shape;13959;p86"/>
          <p:cNvSpPr/>
          <p:nvPr/>
        </p:nvSpPr>
        <p:spPr>
          <a:xfrm>
            <a:off x="8271482" y="841800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9" name="Google Shape;13969;p8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0" name="Google Shape;13970;p8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1" name="Google Shape;13971;p8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2" name="Google Shape;13972;p8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3" name="Google Shape;13973;p8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4" name="Google Shape;13974;p8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5" name="Google Shape;13975;p86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6" name="Google Shape;13976;p86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7" name="Google Shape;13977;p86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8" name="Google Shape;13978;p86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9" name="Google Shape;13979;p86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0" name="Google Shape;13980;p86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1" name="Google Shape;13981;p86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2" name="Google Shape;13982;p86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3" name="Google Shape;13983;p86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86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5" name="Google Shape;13985;p86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6" name="Google Shape;13986;p86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7" name="Google Shape;13987;p86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8" name="Google Shape;13988;p86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9" name="Google Shape;13989;p86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0" name="Google Shape;13990;p86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86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86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86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86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5" name="Google Shape;13995;p86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6" name="Google Shape;13996;p86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7" name="Google Shape;13997;p86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8" name="Google Shape;13998;p86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9" name="Google Shape;13999;p86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0" name="Google Shape;14000;p86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1" name="Google Shape;14001;p86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2" name="Google Shape;14002;p86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3" name="Google Shape;14003;p86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4" name="Google Shape;14004;p86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5" name="Google Shape;14005;p86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6" name="Google Shape;14006;p86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7" name="Google Shape;14007;p86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8" name="Google Shape;14008;p86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9" name="Google Shape;14009;p86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0" name="Google Shape;14010;p86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1" name="Google Shape;14011;p86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2" name="Google Shape;14012;p8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3" name="Google Shape;14013;p8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4" name="Google Shape;14014;p8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5" name="Google Shape;14015;p8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6" name="Google Shape;14016;p8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7" name="Google Shape;14017;p8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8" name="Google Shape;14018;p8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9" name="Google Shape;14019;p8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0" name="Google Shape;14020;p8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1" name="Google Shape;14021;p8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2" name="Google Shape;14022;p8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3" name="Google Shape;14023;p8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5683;p37"/>
          <p:cNvSpPr txBox="1">
            <a:spLocks noGrp="1"/>
          </p:cNvSpPr>
          <p:nvPr>
            <p:ph type="title"/>
          </p:nvPr>
        </p:nvSpPr>
        <p:spPr>
          <a:xfrm>
            <a:off x="2885204" y="1795324"/>
            <a:ext cx="3185931" cy="15953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nay đến lớp </a:t>
            </a:r>
            <a:b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vắng thỏ nâu</a:t>
            </a:r>
            <a:b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hỏi nhau</a:t>
            </a:r>
            <a:b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đi đâu thế ?</a:t>
            </a: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5680;p37"/>
          <p:cNvSpPr/>
          <p:nvPr/>
        </p:nvSpPr>
        <p:spPr>
          <a:xfrm>
            <a:off x="1332445" y="2800843"/>
            <a:ext cx="6808241" cy="54575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0" name="Google Shape;5680;p37"/>
          <p:cNvSpPr/>
          <p:nvPr/>
        </p:nvSpPr>
        <p:spPr>
          <a:xfrm>
            <a:off x="1631978" y="1946452"/>
            <a:ext cx="6452254" cy="54575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37"/>
          <p:cNvSpPr/>
          <p:nvPr/>
        </p:nvSpPr>
        <p:spPr>
          <a:xfrm>
            <a:off x="1249276" y="853780"/>
            <a:ext cx="6849846" cy="954419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37"/>
          <p:cNvSpPr txBox="1">
            <a:spLocks noGrp="1"/>
          </p:cNvSpPr>
          <p:nvPr>
            <p:ph type="title"/>
          </p:nvPr>
        </p:nvSpPr>
        <p:spPr>
          <a:xfrm>
            <a:off x="1417866" y="1201869"/>
            <a:ext cx="6597189" cy="5559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 Gấu đã nói Thỏ bị làm sao ? 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gấu đã bảo các bạn nhỏ làm gì ? 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09" name="Google Shape;5709;p37"/>
          <p:cNvGrpSpPr/>
          <p:nvPr/>
        </p:nvGrpSpPr>
        <p:grpSpPr>
          <a:xfrm>
            <a:off x="7658799" y="853780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7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8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8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5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5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6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7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8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59532" y="1915906"/>
            <a:ext cx="6510027" cy="576435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9" name="Google Shape;13864;p86"/>
          <p:cNvGrpSpPr/>
          <p:nvPr/>
        </p:nvGrpSpPr>
        <p:grpSpPr>
          <a:xfrm rot="18273555">
            <a:off x="1334642" y="1680990"/>
            <a:ext cx="560267" cy="545822"/>
            <a:chOff x="6928414" y="2745109"/>
            <a:chExt cx="1138678" cy="1160397"/>
          </a:xfrm>
        </p:grpSpPr>
        <p:grpSp>
          <p:nvGrpSpPr>
            <p:cNvPr id="190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20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92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" name="Google Shape;13814;p86"/>
          <p:cNvGrpSpPr/>
          <p:nvPr/>
        </p:nvGrpSpPr>
        <p:grpSpPr>
          <a:xfrm>
            <a:off x="7669137" y="2002753"/>
            <a:ext cx="897423" cy="794396"/>
            <a:chOff x="6723973" y="797772"/>
            <a:chExt cx="1598350" cy="1578086"/>
          </a:xfrm>
        </p:grpSpPr>
        <p:grpSp>
          <p:nvGrpSpPr>
            <p:cNvPr id="221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24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223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62" name="ĐỒNG HỒ ĐẾM NGƯỢC THỜI GIAN GIÂY 9,8,7,6,5,4,3,2,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491" y="3989250"/>
            <a:ext cx="1171434" cy="658932"/>
          </a:xfrm>
          <a:prstGeom prst="rect">
            <a:avLst/>
          </a:prstGeom>
        </p:spPr>
      </p:pic>
      <p:grpSp>
        <p:nvGrpSpPr>
          <p:cNvPr id="5718" name="Google Shape;5718;p37"/>
          <p:cNvGrpSpPr/>
          <p:nvPr/>
        </p:nvGrpSpPr>
        <p:grpSpPr>
          <a:xfrm>
            <a:off x="267128" y="3768093"/>
            <a:ext cx="2249899" cy="1077759"/>
            <a:chOff x="924248" y="1512502"/>
            <a:chExt cx="3294707" cy="2692640"/>
          </a:xfrm>
        </p:grpSpPr>
        <p:grpSp>
          <p:nvGrpSpPr>
            <p:cNvPr id="5719" name="Google Shape;5719;p37"/>
            <p:cNvGrpSpPr/>
            <p:nvPr/>
          </p:nvGrpSpPr>
          <p:grpSpPr>
            <a:xfrm>
              <a:off x="1033129" y="1512502"/>
              <a:ext cx="3185826" cy="2692640"/>
              <a:chOff x="1033129" y="1512502"/>
              <a:chExt cx="3185826" cy="2692640"/>
            </a:xfrm>
          </p:grpSpPr>
          <p:grpSp>
            <p:nvGrpSpPr>
              <p:cNvPr id="5720" name="Google Shape;5720;p37"/>
              <p:cNvGrpSpPr/>
              <p:nvPr/>
            </p:nvGrpSpPr>
            <p:grpSpPr>
              <a:xfrm>
                <a:off x="1033129" y="1512502"/>
                <a:ext cx="3185826" cy="2664502"/>
                <a:chOff x="1109267" y="1569575"/>
                <a:chExt cx="3091234" cy="2585390"/>
              </a:xfrm>
            </p:grpSpPr>
            <p:sp>
              <p:nvSpPr>
                <p:cNvPr id="5721" name="Google Shape;5721;p37"/>
                <p:cNvSpPr/>
                <p:nvPr/>
              </p:nvSpPr>
              <p:spPr>
                <a:xfrm>
                  <a:off x="2164886" y="1569575"/>
                  <a:ext cx="840487" cy="299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2" h="7257" extrusionOk="0">
                      <a:moveTo>
                        <a:pt x="11706" y="1"/>
                      </a:moveTo>
                      <a:cubicBezTo>
                        <a:pt x="10768" y="1"/>
                        <a:pt x="9703" y="102"/>
                        <a:pt x="8447" y="366"/>
                      </a:cubicBezTo>
                      <a:cubicBezTo>
                        <a:pt x="1780" y="1820"/>
                        <a:pt x="1" y="5579"/>
                        <a:pt x="1" y="5579"/>
                      </a:cubicBezTo>
                      <a:cubicBezTo>
                        <a:pt x="1" y="5579"/>
                        <a:pt x="3494" y="7256"/>
                        <a:pt x="8599" y="7256"/>
                      </a:cubicBezTo>
                      <a:cubicBezTo>
                        <a:pt x="9610" y="7256"/>
                        <a:pt x="10683" y="7190"/>
                        <a:pt x="11805" y="7033"/>
                      </a:cubicBezTo>
                      <a:cubicBezTo>
                        <a:pt x="19951" y="5905"/>
                        <a:pt x="20352" y="1093"/>
                        <a:pt x="20352" y="1093"/>
                      </a:cubicBezTo>
                      <a:lnTo>
                        <a:pt x="20352" y="1093"/>
                      </a:lnTo>
                      <a:cubicBezTo>
                        <a:pt x="19995" y="1129"/>
                        <a:pt x="19657" y="1144"/>
                        <a:pt x="19333" y="1144"/>
                      </a:cubicBezTo>
                      <a:cubicBezTo>
                        <a:pt x="16581" y="1144"/>
                        <a:pt x="14854" y="1"/>
                        <a:pt x="11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37"/>
                <p:cNvSpPr/>
                <p:nvPr/>
              </p:nvSpPr>
              <p:spPr>
                <a:xfrm>
                  <a:off x="1892692" y="1621156"/>
                  <a:ext cx="1100248" cy="39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2" h="9669" extrusionOk="0">
                      <a:moveTo>
                        <a:pt x="26612" y="0"/>
                      </a:moveTo>
                      <a:cubicBezTo>
                        <a:pt x="26597" y="0"/>
                        <a:pt x="26575" y="11"/>
                        <a:pt x="26542" y="45"/>
                      </a:cubicBezTo>
                      <a:lnTo>
                        <a:pt x="26216" y="45"/>
                      </a:lnTo>
                      <a:cubicBezTo>
                        <a:pt x="26116" y="145"/>
                        <a:pt x="26015" y="145"/>
                        <a:pt x="25915" y="145"/>
                      </a:cubicBezTo>
                      <a:cubicBezTo>
                        <a:pt x="25690" y="145"/>
                        <a:pt x="25589" y="270"/>
                        <a:pt x="25389" y="270"/>
                      </a:cubicBezTo>
                      <a:cubicBezTo>
                        <a:pt x="25163" y="270"/>
                        <a:pt x="24963" y="370"/>
                        <a:pt x="24762" y="370"/>
                      </a:cubicBezTo>
                      <a:lnTo>
                        <a:pt x="23910" y="370"/>
                      </a:lnTo>
                      <a:cubicBezTo>
                        <a:pt x="23409" y="471"/>
                        <a:pt x="22782" y="471"/>
                        <a:pt x="22156" y="471"/>
                      </a:cubicBezTo>
                      <a:cubicBezTo>
                        <a:pt x="20677" y="471"/>
                        <a:pt x="19123" y="471"/>
                        <a:pt x="17444" y="671"/>
                      </a:cubicBezTo>
                      <a:cubicBezTo>
                        <a:pt x="16617" y="671"/>
                        <a:pt x="15664" y="771"/>
                        <a:pt x="14837" y="997"/>
                      </a:cubicBezTo>
                      <a:cubicBezTo>
                        <a:pt x="14311" y="1097"/>
                        <a:pt x="13885" y="1198"/>
                        <a:pt x="13484" y="1198"/>
                      </a:cubicBezTo>
                      <a:cubicBezTo>
                        <a:pt x="12958" y="1298"/>
                        <a:pt x="12532" y="1398"/>
                        <a:pt x="12131" y="1624"/>
                      </a:cubicBezTo>
                      <a:cubicBezTo>
                        <a:pt x="11705" y="1724"/>
                        <a:pt x="11178" y="1824"/>
                        <a:pt x="10752" y="2025"/>
                      </a:cubicBezTo>
                      <a:cubicBezTo>
                        <a:pt x="10351" y="2150"/>
                        <a:pt x="9925" y="2350"/>
                        <a:pt x="9499" y="2551"/>
                      </a:cubicBezTo>
                      <a:cubicBezTo>
                        <a:pt x="9098" y="2651"/>
                        <a:pt x="8672" y="2877"/>
                        <a:pt x="8246" y="3077"/>
                      </a:cubicBezTo>
                      <a:cubicBezTo>
                        <a:pt x="7845" y="3278"/>
                        <a:pt x="7519" y="3503"/>
                        <a:pt x="7118" y="3704"/>
                      </a:cubicBezTo>
                      <a:cubicBezTo>
                        <a:pt x="6692" y="3904"/>
                        <a:pt x="6366" y="4130"/>
                        <a:pt x="5965" y="4330"/>
                      </a:cubicBezTo>
                      <a:cubicBezTo>
                        <a:pt x="5639" y="4531"/>
                        <a:pt x="5339" y="4756"/>
                        <a:pt x="5013" y="4957"/>
                      </a:cubicBezTo>
                      <a:cubicBezTo>
                        <a:pt x="4286" y="5383"/>
                        <a:pt x="3659" y="5784"/>
                        <a:pt x="3133" y="6310"/>
                      </a:cubicBezTo>
                      <a:cubicBezTo>
                        <a:pt x="2607" y="6736"/>
                        <a:pt x="2206" y="7163"/>
                        <a:pt x="1780" y="7564"/>
                      </a:cubicBezTo>
                      <a:cubicBezTo>
                        <a:pt x="1354" y="7889"/>
                        <a:pt x="1053" y="8290"/>
                        <a:pt x="727" y="8616"/>
                      </a:cubicBezTo>
                      <a:cubicBezTo>
                        <a:pt x="326" y="9243"/>
                        <a:pt x="0" y="9543"/>
                        <a:pt x="0" y="9543"/>
                      </a:cubicBezTo>
                      <a:lnTo>
                        <a:pt x="0" y="9669"/>
                      </a:lnTo>
                      <a:lnTo>
                        <a:pt x="226" y="9669"/>
                      </a:lnTo>
                      <a:cubicBezTo>
                        <a:pt x="226" y="9669"/>
                        <a:pt x="426" y="9343"/>
                        <a:pt x="1053" y="8817"/>
                      </a:cubicBezTo>
                      <a:cubicBezTo>
                        <a:pt x="1253" y="8516"/>
                        <a:pt x="1679" y="8190"/>
                        <a:pt x="2105" y="7889"/>
                      </a:cubicBezTo>
                      <a:cubicBezTo>
                        <a:pt x="2306" y="7664"/>
                        <a:pt x="2506" y="7463"/>
                        <a:pt x="2732" y="7263"/>
                      </a:cubicBezTo>
                      <a:cubicBezTo>
                        <a:pt x="3033" y="7037"/>
                        <a:pt x="3233" y="6937"/>
                        <a:pt x="3559" y="6736"/>
                      </a:cubicBezTo>
                      <a:cubicBezTo>
                        <a:pt x="4085" y="6310"/>
                        <a:pt x="4712" y="5909"/>
                        <a:pt x="5339" y="5483"/>
                      </a:cubicBezTo>
                      <a:cubicBezTo>
                        <a:pt x="5639" y="5283"/>
                        <a:pt x="5965" y="5157"/>
                        <a:pt x="6366" y="4957"/>
                      </a:cubicBezTo>
                      <a:cubicBezTo>
                        <a:pt x="6692" y="4756"/>
                        <a:pt x="7118" y="4531"/>
                        <a:pt x="7419" y="4330"/>
                      </a:cubicBezTo>
                      <a:cubicBezTo>
                        <a:pt x="7845" y="4130"/>
                        <a:pt x="8246" y="4030"/>
                        <a:pt x="8572" y="3804"/>
                      </a:cubicBezTo>
                      <a:cubicBezTo>
                        <a:pt x="8998" y="3604"/>
                        <a:pt x="9399" y="3403"/>
                        <a:pt x="9825" y="3278"/>
                      </a:cubicBezTo>
                      <a:cubicBezTo>
                        <a:pt x="10251" y="3077"/>
                        <a:pt x="10652" y="2977"/>
                        <a:pt x="11078" y="2777"/>
                      </a:cubicBezTo>
                      <a:cubicBezTo>
                        <a:pt x="11504" y="2651"/>
                        <a:pt x="11905" y="2551"/>
                        <a:pt x="12331" y="2350"/>
                      </a:cubicBezTo>
                      <a:cubicBezTo>
                        <a:pt x="12757" y="2250"/>
                        <a:pt x="13158" y="2150"/>
                        <a:pt x="13584" y="2025"/>
                      </a:cubicBezTo>
                      <a:cubicBezTo>
                        <a:pt x="14111" y="1924"/>
                        <a:pt x="14512" y="1824"/>
                        <a:pt x="14938" y="1724"/>
                      </a:cubicBezTo>
                      <a:cubicBezTo>
                        <a:pt x="15364" y="1724"/>
                        <a:pt x="15765" y="1624"/>
                        <a:pt x="16191" y="1523"/>
                      </a:cubicBezTo>
                      <a:cubicBezTo>
                        <a:pt x="16617" y="1523"/>
                        <a:pt x="17018" y="1398"/>
                        <a:pt x="17444" y="1398"/>
                      </a:cubicBezTo>
                      <a:cubicBezTo>
                        <a:pt x="19223" y="1198"/>
                        <a:pt x="20777" y="1097"/>
                        <a:pt x="22156" y="997"/>
                      </a:cubicBezTo>
                      <a:cubicBezTo>
                        <a:pt x="22782" y="997"/>
                        <a:pt x="23409" y="897"/>
                        <a:pt x="24035" y="771"/>
                      </a:cubicBezTo>
                      <a:cubicBezTo>
                        <a:pt x="24236" y="771"/>
                        <a:pt x="24537" y="671"/>
                        <a:pt x="24762" y="671"/>
                      </a:cubicBezTo>
                      <a:cubicBezTo>
                        <a:pt x="24963" y="671"/>
                        <a:pt x="25163" y="571"/>
                        <a:pt x="25389" y="571"/>
                      </a:cubicBezTo>
                      <a:cubicBezTo>
                        <a:pt x="25589" y="471"/>
                        <a:pt x="25790" y="471"/>
                        <a:pt x="25915" y="370"/>
                      </a:cubicBezTo>
                      <a:cubicBezTo>
                        <a:pt x="26116" y="370"/>
                        <a:pt x="26216" y="270"/>
                        <a:pt x="26316" y="270"/>
                      </a:cubicBezTo>
                      <a:cubicBezTo>
                        <a:pt x="26542" y="145"/>
                        <a:pt x="26642" y="145"/>
                        <a:pt x="26642" y="145"/>
                      </a:cubicBezTo>
                      <a:lnTo>
                        <a:pt x="26642" y="45"/>
                      </a:lnTo>
                      <a:cubicBezTo>
                        <a:pt x="26642" y="45"/>
                        <a:pt x="26642" y="0"/>
                        <a:pt x="26612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37"/>
                <p:cNvSpPr/>
                <p:nvPr/>
              </p:nvSpPr>
              <p:spPr>
                <a:xfrm>
                  <a:off x="2320166" y="1618843"/>
                  <a:ext cx="141816" cy="11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2708" extrusionOk="0">
                      <a:moveTo>
                        <a:pt x="3434" y="0"/>
                      </a:moveTo>
                      <a:cubicBezTo>
                        <a:pt x="3434" y="0"/>
                        <a:pt x="3133" y="101"/>
                        <a:pt x="2807" y="326"/>
                      </a:cubicBezTo>
                      <a:cubicBezTo>
                        <a:pt x="2406" y="527"/>
                        <a:pt x="1980" y="827"/>
                        <a:pt x="1554" y="1153"/>
                      </a:cubicBezTo>
                      <a:cubicBezTo>
                        <a:pt x="1153" y="1454"/>
                        <a:pt x="727" y="1780"/>
                        <a:pt x="401" y="2081"/>
                      </a:cubicBezTo>
                      <a:cubicBezTo>
                        <a:pt x="100" y="2406"/>
                        <a:pt x="0" y="2607"/>
                        <a:pt x="0" y="2607"/>
                      </a:cubicBezTo>
                      <a:lnTo>
                        <a:pt x="0" y="2707"/>
                      </a:lnTo>
                      <a:cubicBezTo>
                        <a:pt x="0" y="2707"/>
                        <a:pt x="201" y="2507"/>
                        <a:pt x="526" y="2306"/>
                      </a:cubicBezTo>
                      <a:cubicBezTo>
                        <a:pt x="927" y="2081"/>
                        <a:pt x="1354" y="1780"/>
                        <a:pt x="1780" y="1454"/>
                      </a:cubicBezTo>
                      <a:cubicBezTo>
                        <a:pt x="2181" y="1153"/>
                        <a:pt x="2607" y="827"/>
                        <a:pt x="2907" y="527"/>
                      </a:cubicBezTo>
                      <a:cubicBezTo>
                        <a:pt x="3233" y="326"/>
                        <a:pt x="3434" y="101"/>
                        <a:pt x="3434" y="101"/>
                      </a:cubicBezTo>
                      <a:lnTo>
                        <a:pt x="343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37"/>
                <p:cNvSpPr/>
                <p:nvPr/>
              </p:nvSpPr>
              <p:spPr>
                <a:xfrm>
                  <a:off x="2362579" y="1709906"/>
                  <a:ext cx="328150" cy="8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6" h="1981" extrusionOk="0">
                      <a:moveTo>
                        <a:pt x="1" y="1"/>
                      </a:moveTo>
                      <a:lnTo>
                        <a:pt x="1" y="101"/>
                      </a:lnTo>
                      <a:cubicBezTo>
                        <a:pt x="1" y="101"/>
                        <a:pt x="226" y="101"/>
                        <a:pt x="427" y="201"/>
                      </a:cubicBezTo>
                      <a:cubicBezTo>
                        <a:pt x="627" y="201"/>
                        <a:pt x="953" y="201"/>
                        <a:pt x="1254" y="302"/>
                      </a:cubicBezTo>
                      <a:cubicBezTo>
                        <a:pt x="1479" y="302"/>
                        <a:pt x="1680" y="402"/>
                        <a:pt x="1880" y="402"/>
                      </a:cubicBezTo>
                      <a:cubicBezTo>
                        <a:pt x="2106" y="402"/>
                        <a:pt x="2306" y="502"/>
                        <a:pt x="2507" y="502"/>
                      </a:cubicBezTo>
                      <a:cubicBezTo>
                        <a:pt x="3033" y="628"/>
                        <a:pt x="3459" y="728"/>
                        <a:pt x="3986" y="928"/>
                      </a:cubicBezTo>
                      <a:cubicBezTo>
                        <a:pt x="4512" y="1029"/>
                        <a:pt x="4913" y="1129"/>
                        <a:pt x="5439" y="1254"/>
                      </a:cubicBezTo>
                      <a:cubicBezTo>
                        <a:pt x="5865" y="1354"/>
                        <a:pt x="6266" y="1555"/>
                        <a:pt x="6692" y="1655"/>
                      </a:cubicBezTo>
                      <a:cubicBezTo>
                        <a:pt x="7018" y="1755"/>
                        <a:pt x="7319" y="1755"/>
                        <a:pt x="7520" y="1881"/>
                      </a:cubicBezTo>
                      <a:cubicBezTo>
                        <a:pt x="7745" y="1881"/>
                        <a:pt x="7946" y="1981"/>
                        <a:pt x="7946" y="1981"/>
                      </a:cubicBezTo>
                      <a:lnTo>
                        <a:pt x="7946" y="1881"/>
                      </a:lnTo>
                      <a:cubicBezTo>
                        <a:pt x="7946" y="1881"/>
                        <a:pt x="7520" y="1655"/>
                        <a:pt x="6793" y="1354"/>
                      </a:cubicBezTo>
                      <a:cubicBezTo>
                        <a:pt x="6392" y="1254"/>
                        <a:pt x="5966" y="1029"/>
                        <a:pt x="5540" y="928"/>
                      </a:cubicBezTo>
                      <a:cubicBezTo>
                        <a:pt x="5139" y="728"/>
                        <a:pt x="4612" y="628"/>
                        <a:pt x="4086" y="502"/>
                      </a:cubicBezTo>
                      <a:cubicBezTo>
                        <a:pt x="3560" y="402"/>
                        <a:pt x="3134" y="302"/>
                        <a:pt x="2632" y="201"/>
                      </a:cubicBezTo>
                      <a:cubicBezTo>
                        <a:pt x="2206" y="101"/>
                        <a:pt x="1680" y="101"/>
                        <a:pt x="137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37"/>
                <p:cNvSpPr/>
                <p:nvPr/>
              </p:nvSpPr>
              <p:spPr>
                <a:xfrm>
                  <a:off x="2527152" y="1597121"/>
                  <a:ext cx="129426" cy="7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1880" extrusionOk="0">
                      <a:moveTo>
                        <a:pt x="3134" y="0"/>
                      </a:moveTo>
                      <a:cubicBezTo>
                        <a:pt x="3133" y="0"/>
                        <a:pt x="2908" y="100"/>
                        <a:pt x="2607" y="226"/>
                      </a:cubicBezTo>
                      <a:cubicBezTo>
                        <a:pt x="2281" y="426"/>
                        <a:pt x="1981" y="727"/>
                        <a:pt x="1555" y="952"/>
                      </a:cubicBezTo>
                      <a:cubicBezTo>
                        <a:pt x="1154" y="1153"/>
                        <a:pt x="828" y="1353"/>
                        <a:pt x="527" y="1579"/>
                      </a:cubicBezTo>
                      <a:cubicBezTo>
                        <a:pt x="301" y="1679"/>
                        <a:pt x="201" y="1679"/>
                        <a:pt x="101" y="1780"/>
                      </a:cubicBezTo>
                      <a:lnTo>
                        <a:pt x="1" y="1780"/>
                      </a:lnTo>
                      <a:lnTo>
                        <a:pt x="1" y="1880"/>
                      </a:lnTo>
                      <a:lnTo>
                        <a:pt x="201" y="1880"/>
                      </a:lnTo>
                      <a:cubicBezTo>
                        <a:pt x="301" y="1880"/>
                        <a:pt x="402" y="1880"/>
                        <a:pt x="627" y="1780"/>
                      </a:cubicBezTo>
                      <a:cubicBezTo>
                        <a:pt x="828" y="1780"/>
                        <a:pt x="928" y="1679"/>
                        <a:pt x="1154" y="1579"/>
                      </a:cubicBezTo>
                      <a:cubicBezTo>
                        <a:pt x="1354" y="1479"/>
                        <a:pt x="1555" y="1353"/>
                        <a:pt x="1780" y="1253"/>
                      </a:cubicBezTo>
                      <a:cubicBezTo>
                        <a:pt x="2181" y="1053"/>
                        <a:pt x="2507" y="727"/>
                        <a:pt x="2808" y="426"/>
                      </a:cubicBezTo>
                      <a:cubicBezTo>
                        <a:pt x="3033" y="226"/>
                        <a:pt x="3133" y="0"/>
                        <a:pt x="3134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5726;p37"/>
                <p:cNvSpPr/>
                <p:nvPr/>
              </p:nvSpPr>
              <p:spPr>
                <a:xfrm>
                  <a:off x="2600662" y="1662330"/>
                  <a:ext cx="237048" cy="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1354" extrusionOk="0">
                      <a:moveTo>
                        <a:pt x="0" y="0"/>
                      </a:moveTo>
                      <a:lnTo>
                        <a:pt x="0" y="100"/>
                      </a:lnTo>
                      <a:cubicBezTo>
                        <a:pt x="0" y="100"/>
                        <a:pt x="100" y="100"/>
                        <a:pt x="301" y="201"/>
                      </a:cubicBezTo>
                      <a:cubicBezTo>
                        <a:pt x="401" y="201"/>
                        <a:pt x="627" y="201"/>
                        <a:pt x="927" y="301"/>
                      </a:cubicBezTo>
                      <a:cubicBezTo>
                        <a:pt x="1454" y="401"/>
                        <a:pt x="2080" y="627"/>
                        <a:pt x="2807" y="827"/>
                      </a:cubicBezTo>
                      <a:cubicBezTo>
                        <a:pt x="3534" y="927"/>
                        <a:pt x="4261" y="1153"/>
                        <a:pt x="4787" y="1253"/>
                      </a:cubicBezTo>
                      <a:cubicBezTo>
                        <a:pt x="5313" y="1353"/>
                        <a:pt x="5639" y="1353"/>
                        <a:pt x="5639" y="1353"/>
                      </a:cubicBezTo>
                      <a:lnTo>
                        <a:pt x="5740" y="1353"/>
                      </a:lnTo>
                      <a:cubicBezTo>
                        <a:pt x="5740" y="1353"/>
                        <a:pt x="5313" y="1153"/>
                        <a:pt x="4787" y="927"/>
                      </a:cubicBezTo>
                      <a:cubicBezTo>
                        <a:pt x="4386" y="827"/>
                        <a:pt x="3634" y="526"/>
                        <a:pt x="2907" y="401"/>
                      </a:cubicBezTo>
                      <a:cubicBezTo>
                        <a:pt x="2181" y="201"/>
                        <a:pt x="1454" y="100"/>
                        <a:pt x="927" y="100"/>
                      </a:cubicBezTo>
                      <a:cubicBezTo>
                        <a:pt x="40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7" name="Google Shape;5727;p37"/>
                <p:cNvSpPr/>
                <p:nvPr/>
              </p:nvSpPr>
              <p:spPr>
                <a:xfrm>
                  <a:off x="1556898" y="2149110"/>
                  <a:ext cx="154700" cy="20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4905" extrusionOk="0">
                      <a:moveTo>
                        <a:pt x="1578" y="1"/>
                      </a:moveTo>
                      <a:cubicBezTo>
                        <a:pt x="780" y="1"/>
                        <a:pt x="1" y="4203"/>
                        <a:pt x="412" y="4905"/>
                      </a:cubicBezTo>
                      <a:cubicBezTo>
                        <a:pt x="412" y="4905"/>
                        <a:pt x="3745" y="519"/>
                        <a:pt x="1665" y="18"/>
                      </a:cubicBezTo>
                      <a:cubicBezTo>
                        <a:pt x="1636" y="6"/>
                        <a:pt x="1607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37"/>
                <p:cNvSpPr/>
                <p:nvPr/>
              </p:nvSpPr>
              <p:spPr>
                <a:xfrm>
                  <a:off x="1673234" y="2408833"/>
                  <a:ext cx="129426" cy="11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802" extrusionOk="0">
                      <a:moveTo>
                        <a:pt x="3020" y="0"/>
                      </a:moveTo>
                      <a:cubicBezTo>
                        <a:pt x="2498" y="0"/>
                        <a:pt x="353" y="1526"/>
                        <a:pt x="1" y="2801"/>
                      </a:cubicBezTo>
                      <a:cubicBezTo>
                        <a:pt x="1" y="2801"/>
                        <a:pt x="3134" y="2601"/>
                        <a:pt x="3134" y="95"/>
                      </a:cubicBezTo>
                      <a:cubicBezTo>
                        <a:pt x="3134" y="30"/>
                        <a:pt x="3093" y="0"/>
                        <a:pt x="30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37"/>
                <p:cNvSpPr/>
                <p:nvPr/>
              </p:nvSpPr>
              <p:spPr>
                <a:xfrm>
                  <a:off x="1371223" y="2341930"/>
                  <a:ext cx="95067" cy="18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522" extrusionOk="0">
                      <a:moveTo>
                        <a:pt x="622" y="0"/>
                      </a:moveTo>
                      <a:cubicBezTo>
                        <a:pt x="80" y="0"/>
                        <a:pt x="0" y="3244"/>
                        <a:pt x="1775" y="4522"/>
                      </a:cubicBezTo>
                      <a:cubicBezTo>
                        <a:pt x="1775" y="4522"/>
                        <a:pt x="2301" y="1188"/>
                        <a:pt x="722" y="35"/>
                      </a:cubicBezTo>
                      <a:cubicBezTo>
                        <a:pt x="687" y="12"/>
                        <a:pt x="65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37"/>
                <p:cNvSpPr/>
                <p:nvPr/>
              </p:nvSpPr>
              <p:spPr>
                <a:xfrm>
                  <a:off x="1625618" y="2860426"/>
                  <a:ext cx="121167" cy="12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3145" extrusionOk="0">
                      <a:moveTo>
                        <a:pt x="2313" y="1"/>
                      </a:moveTo>
                      <a:cubicBezTo>
                        <a:pt x="1494" y="1"/>
                        <a:pt x="701" y="2445"/>
                        <a:pt x="1" y="3145"/>
                      </a:cubicBezTo>
                      <a:cubicBezTo>
                        <a:pt x="1" y="3145"/>
                        <a:pt x="1780" y="2844"/>
                        <a:pt x="2307" y="1791"/>
                      </a:cubicBezTo>
                      <a:cubicBezTo>
                        <a:pt x="2933" y="638"/>
                        <a:pt x="2608" y="112"/>
                        <a:pt x="2407" y="12"/>
                      </a:cubicBezTo>
                      <a:cubicBezTo>
                        <a:pt x="2376" y="4"/>
                        <a:pt x="2344" y="1"/>
                        <a:pt x="2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37"/>
                <p:cNvSpPr/>
                <p:nvPr/>
              </p:nvSpPr>
              <p:spPr>
                <a:xfrm>
                  <a:off x="1289618" y="2706467"/>
                  <a:ext cx="99031" cy="15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3740" extrusionOk="0">
                      <a:moveTo>
                        <a:pt x="641" y="1"/>
                      </a:moveTo>
                      <a:cubicBezTo>
                        <a:pt x="68" y="1"/>
                        <a:pt x="0" y="2779"/>
                        <a:pt x="1144" y="3740"/>
                      </a:cubicBezTo>
                      <a:cubicBezTo>
                        <a:pt x="1144" y="3740"/>
                        <a:pt x="2398" y="1660"/>
                        <a:pt x="819" y="81"/>
                      </a:cubicBezTo>
                      <a:cubicBezTo>
                        <a:pt x="755" y="26"/>
                        <a:pt x="696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37"/>
                <p:cNvSpPr/>
                <p:nvPr/>
              </p:nvSpPr>
              <p:spPr>
                <a:xfrm>
                  <a:off x="1109267" y="3224448"/>
                  <a:ext cx="199466" cy="13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2753" extrusionOk="0">
                      <a:moveTo>
                        <a:pt x="1295" y="0"/>
                      </a:moveTo>
                      <a:cubicBezTo>
                        <a:pt x="1186" y="0"/>
                        <a:pt x="1072" y="7"/>
                        <a:pt x="953" y="21"/>
                      </a:cubicBezTo>
                      <a:cubicBezTo>
                        <a:pt x="1" y="121"/>
                        <a:pt x="2607" y="2527"/>
                        <a:pt x="3961" y="2753"/>
                      </a:cubicBezTo>
                      <a:cubicBezTo>
                        <a:pt x="3961" y="2753"/>
                        <a:pt x="3506" y="0"/>
                        <a:pt x="1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37"/>
                <p:cNvSpPr/>
                <p:nvPr/>
              </p:nvSpPr>
              <p:spPr>
                <a:xfrm>
                  <a:off x="1671459" y="3201010"/>
                  <a:ext cx="112288" cy="17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4300" extrusionOk="0">
                      <a:moveTo>
                        <a:pt x="1147" y="1"/>
                      </a:moveTo>
                      <a:cubicBezTo>
                        <a:pt x="632" y="1"/>
                        <a:pt x="1" y="3453"/>
                        <a:pt x="570" y="4296"/>
                      </a:cubicBezTo>
                      <a:cubicBezTo>
                        <a:pt x="572" y="4298"/>
                        <a:pt x="576" y="4300"/>
                        <a:pt x="580" y="4300"/>
                      </a:cubicBezTo>
                      <a:cubicBezTo>
                        <a:pt x="761" y="4300"/>
                        <a:pt x="2718" y="2169"/>
                        <a:pt x="1297" y="111"/>
                      </a:cubicBezTo>
                      <a:cubicBezTo>
                        <a:pt x="1249" y="35"/>
                        <a:pt x="1199" y="1"/>
                        <a:pt x="1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5734;p37"/>
                <p:cNvSpPr/>
                <p:nvPr/>
              </p:nvSpPr>
              <p:spPr>
                <a:xfrm>
                  <a:off x="1436226" y="2299889"/>
                  <a:ext cx="400586" cy="149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0" h="36117" extrusionOk="0">
                      <a:moveTo>
                        <a:pt x="3960" y="1"/>
                      </a:moveTo>
                      <a:cubicBezTo>
                        <a:pt x="3860" y="1"/>
                        <a:pt x="3760" y="1"/>
                        <a:pt x="3635" y="126"/>
                      </a:cubicBezTo>
                      <a:cubicBezTo>
                        <a:pt x="3635" y="126"/>
                        <a:pt x="3635" y="226"/>
                        <a:pt x="3434" y="527"/>
                      </a:cubicBezTo>
                      <a:cubicBezTo>
                        <a:pt x="3334" y="753"/>
                        <a:pt x="3133" y="1154"/>
                        <a:pt x="2808" y="1580"/>
                      </a:cubicBezTo>
                      <a:cubicBezTo>
                        <a:pt x="2607" y="2106"/>
                        <a:pt x="2381" y="2632"/>
                        <a:pt x="2081" y="3359"/>
                      </a:cubicBezTo>
                      <a:cubicBezTo>
                        <a:pt x="1755" y="4086"/>
                        <a:pt x="1454" y="4813"/>
                        <a:pt x="1254" y="5765"/>
                      </a:cubicBezTo>
                      <a:cubicBezTo>
                        <a:pt x="928" y="6592"/>
                        <a:pt x="727" y="7520"/>
                        <a:pt x="502" y="8572"/>
                      </a:cubicBezTo>
                      <a:cubicBezTo>
                        <a:pt x="401" y="9625"/>
                        <a:pt x="201" y="10778"/>
                        <a:pt x="201" y="11906"/>
                      </a:cubicBezTo>
                      <a:cubicBezTo>
                        <a:pt x="101" y="13058"/>
                        <a:pt x="0" y="14211"/>
                        <a:pt x="101" y="15364"/>
                      </a:cubicBezTo>
                      <a:lnTo>
                        <a:pt x="101" y="16292"/>
                      </a:lnTo>
                      <a:lnTo>
                        <a:pt x="101" y="17244"/>
                      </a:lnTo>
                      <a:cubicBezTo>
                        <a:pt x="201" y="17871"/>
                        <a:pt x="201" y="18397"/>
                        <a:pt x="301" y="19023"/>
                      </a:cubicBezTo>
                      <a:cubicBezTo>
                        <a:pt x="401" y="19650"/>
                        <a:pt x="502" y="20277"/>
                        <a:pt x="627" y="20903"/>
                      </a:cubicBezTo>
                      <a:cubicBezTo>
                        <a:pt x="828" y="21429"/>
                        <a:pt x="928" y="22056"/>
                        <a:pt x="1028" y="22683"/>
                      </a:cubicBezTo>
                      <a:cubicBezTo>
                        <a:pt x="1254" y="23184"/>
                        <a:pt x="1354" y="23810"/>
                        <a:pt x="1554" y="24337"/>
                      </a:cubicBezTo>
                      <a:cubicBezTo>
                        <a:pt x="1655" y="24663"/>
                        <a:pt x="1755" y="24863"/>
                        <a:pt x="1880" y="25189"/>
                      </a:cubicBezTo>
                      <a:cubicBezTo>
                        <a:pt x="1980" y="25490"/>
                        <a:pt x="2081" y="25690"/>
                        <a:pt x="2181" y="26016"/>
                      </a:cubicBezTo>
                      <a:cubicBezTo>
                        <a:pt x="2607" y="27069"/>
                        <a:pt x="3133" y="28096"/>
                        <a:pt x="3635" y="28948"/>
                      </a:cubicBezTo>
                      <a:cubicBezTo>
                        <a:pt x="3860" y="29450"/>
                        <a:pt x="4161" y="29876"/>
                        <a:pt x="4386" y="30302"/>
                      </a:cubicBezTo>
                      <a:cubicBezTo>
                        <a:pt x="4687" y="30703"/>
                        <a:pt x="4888" y="31129"/>
                        <a:pt x="5214" y="31555"/>
                      </a:cubicBezTo>
                      <a:cubicBezTo>
                        <a:pt x="5740" y="32282"/>
                        <a:pt x="6266" y="32908"/>
                        <a:pt x="6767" y="33535"/>
                      </a:cubicBezTo>
                      <a:cubicBezTo>
                        <a:pt x="7194" y="34061"/>
                        <a:pt x="7720" y="34462"/>
                        <a:pt x="8021" y="34888"/>
                      </a:cubicBezTo>
                      <a:cubicBezTo>
                        <a:pt x="8447" y="35314"/>
                        <a:pt x="8772" y="35515"/>
                        <a:pt x="8973" y="35715"/>
                      </a:cubicBezTo>
                      <a:lnTo>
                        <a:pt x="9274" y="36041"/>
                      </a:lnTo>
                      <a:cubicBezTo>
                        <a:pt x="9336" y="36091"/>
                        <a:pt x="9393" y="36116"/>
                        <a:pt x="9446" y="36116"/>
                      </a:cubicBezTo>
                      <a:cubicBezTo>
                        <a:pt x="9499" y="36116"/>
                        <a:pt x="9549" y="36091"/>
                        <a:pt x="9600" y="36041"/>
                      </a:cubicBezTo>
                      <a:cubicBezTo>
                        <a:pt x="9700" y="35941"/>
                        <a:pt x="9700" y="35841"/>
                        <a:pt x="9600" y="35715"/>
                      </a:cubicBezTo>
                      <a:cubicBezTo>
                        <a:pt x="9600" y="35715"/>
                        <a:pt x="9173" y="35314"/>
                        <a:pt x="8447" y="34462"/>
                      </a:cubicBezTo>
                      <a:cubicBezTo>
                        <a:pt x="8146" y="34061"/>
                        <a:pt x="7720" y="33635"/>
                        <a:pt x="7294" y="33008"/>
                      </a:cubicBezTo>
                      <a:cubicBezTo>
                        <a:pt x="6893" y="32482"/>
                        <a:pt x="6366" y="31755"/>
                        <a:pt x="5840" y="31028"/>
                      </a:cubicBezTo>
                      <a:cubicBezTo>
                        <a:pt x="5314" y="30302"/>
                        <a:pt x="4787" y="29450"/>
                        <a:pt x="4386" y="28622"/>
                      </a:cubicBezTo>
                      <a:cubicBezTo>
                        <a:pt x="3860" y="27695"/>
                        <a:pt x="3334" y="26743"/>
                        <a:pt x="2908" y="25690"/>
                      </a:cubicBezTo>
                      <a:cubicBezTo>
                        <a:pt x="2808" y="25490"/>
                        <a:pt x="2707" y="25189"/>
                        <a:pt x="2607" y="24863"/>
                      </a:cubicBezTo>
                      <a:cubicBezTo>
                        <a:pt x="2507" y="24663"/>
                        <a:pt x="2381" y="24337"/>
                        <a:pt x="2281" y="24136"/>
                      </a:cubicBezTo>
                      <a:cubicBezTo>
                        <a:pt x="2081" y="23610"/>
                        <a:pt x="1880" y="22983"/>
                        <a:pt x="1755" y="22457"/>
                      </a:cubicBezTo>
                      <a:cubicBezTo>
                        <a:pt x="1554" y="21830"/>
                        <a:pt x="1454" y="21304"/>
                        <a:pt x="1254" y="20678"/>
                      </a:cubicBezTo>
                      <a:cubicBezTo>
                        <a:pt x="1128" y="20176"/>
                        <a:pt x="1028" y="19550"/>
                        <a:pt x="928" y="18923"/>
                      </a:cubicBezTo>
                      <a:cubicBezTo>
                        <a:pt x="828" y="18397"/>
                        <a:pt x="727" y="17770"/>
                        <a:pt x="727" y="17144"/>
                      </a:cubicBezTo>
                      <a:cubicBezTo>
                        <a:pt x="627" y="16918"/>
                        <a:pt x="627" y="16617"/>
                        <a:pt x="627" y="16292"/>
                      </a:cubicBezTo>
                      <a:cubicBezTo>
                        <a:pt x="627" y="15991"/>
                        <a:pt x="627" y="15665"/>
                        <a:pt x="502" y="15364"/>
                      </a:cubicBezTo>
                      <a:cubicBezTo>
                        <a:pt x="502" y="14211"/>
                        <a:pt x="502" y="13058"/>
                        <a:pt x="627" y="11906"/>
                      </a:cubicBezTo>
                      <a:cubicBezTo>
                        <a:pt x="727" y="10778"/>
                        <a:pt x="828" y="9725"/>
                        <a:pt x="1128" y="8672"/>
                      </a:cubicBezTo>
                      <a:cubicBezTo>
                        <a:pt x="1354" y="7745"/>
                        <a:pt x="1554" y="6793"/>
                        <a:pt x="1880" y="5865"/>
                      </a:cubicBezTo>
                      <a:cubicBezTo>
                        <a:pt x="2081" y="5013"/>
                        <a:pt x="2381" y="4286"/>
                        <a:pt x="2607" y="3560"/>
                      </a:cubicBezTo>
                      <a:cubicBezTo>
                        <a:pt x="2908" y="2933"/>
                        <a:pt x="3133" y="2307"/>
                        <a:pt x="3334" y="1780"/>
                      </a:cubicBezTo>
                      <a:cubicBezTo>
                        <a:pt x="3534" y="1379"/>
                        <a:pt x="3760" y="953"/>
                        <a:pt x="3860" y="753"/>
                      </a:cubicBezTo>
                      <a:cubicBezTo>
                        <a:pt x="3960" y="427"/>
                        <a:pt x="4061" y="327"/>
                        <a:pt x="4061" y="327"/>
                      </a:cubicBezTo>
                      <a:cubicBezTo>
                        <a:pt x="4061" y="226"/>
                        <a:pt x="4061" y="126"/>
                        <a:pt x="396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5" name="Google Shape;5735;p37"/>
                <p:cNvSpPr/>
                <p:nvPr/>
              </p:nvSpPr>
              <p:spPr>
                <a:xfrm>
                  <a:off x="1444485" y="2468591"/>
                  <a:ext cx="302298" cy="358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8673" extrusionOk="0">
                      <a:moveTo>
                        <a:pt x="7194" y="1"/>
                      </a:moveTo>
                      <a:cubicBezTo>
                        <a:pt x="7194" y="1"/>
                        <a:pt x="7094" y="1"/>
                        <a:pt x="6793" y="201"/>
                      </a:cubicBezTo>
                      <a:cubicBezTo>
                        <a:pt x="6693" y="302"/>
                        <a:pt x="6467" y="427"/>
                        <a:pt x="6367" y="527"/>
                      </a:cubicBezTo>
                      <a:cubicBezTo>
                        <a:pt x="6166" y="628"/>
                        <a:pt x="5941" y="828"/>
                        <a:pt x="5740" y="928"/>
                      </a:cubicBezTo>
                      <a:cubicBezTo>
                        <a:pt x="5540" y="1154"/>
                        <a:pt x="5314" y="1354"/>
                        <a:pt x="5114" y="1555"/>
                      </a:cubicBezTo>
                      <a:cubicBezTo>
                        <a:pt x="4913" y="1780"/>
                        <a:pt x="4688" y="1981"/>
                        <a:pt x="4387" y="2181"/>
                      </a:cubicBezTo>
                      <a:cubicBezTo>
                        <a:pt x="4186" y="2507"/>
                        <a:pt x="3961" y="2708"/>
                        <a:pt x="3760" y="3034"/>
                      </a:cubicBezTo>
                      <a:lnTo>
                        <a:pt x="3034" y="3760"/>
                      </a:lnTo>
                      <a:cubicBezTo>
                        <a:pt x="2808" y="4061"/>
                        <a:pt x="2608" y="4287"/>
                        <a:pt x="2407" y="4587"/>
                      </a:cubicBezTo>
                      <a:cubicBezTo>
                        <a:pt x="2181" y="4913"/>
                        <a:pt x="1981" y="5114"/>
                        <a:pt x="1780" y="5440"/>
                      </a:cubicBezTo>
                      <a:cubicBezTo>
                        <a:pt x="1354" y="5941"/>
                        <a:pt x="1054" y="6467"/>
                        <a:pt x="828" y="6993"/>
                      </a:cubicBezTo>
                      <a:cubicBezTo>
                        <a:pt x="527" y="7420"/>
                        <a:pt x="302" y="7821"/>
                        <a:pt x="201" y="8146"/>
                      </a:cubicBezTo>
                      <a:cubicBezTo>
                        <a:pt x="101" y="8447"/>
                        <a:pt x="1" y="8572"/>
                        <a:pt x="1" y="8572"/>
                      </a:cubicBezTo>
                      <a:lnTo>
                        <a:pt x="1" y="8673"/>
                      </a:lnTo>
                      <a:lnTo>
                        <a:pt x="101" y="8673"/>
                      </a:lnTo>
                      <a:cubicBezTo>
                        <a:pt x="101" y="8673"/>
                        <a:pt x="201" y="8447"/>
                        <a:pt x="302" y="8247"/>
                      </a:cubicBezTo>
                      <a:cubicBezTo>
                        <a:pt x="527" y="7946"/>
                        <a:pt x="728" y="7620"/>
                        <a:pt x="1054" y="7094"/>
                      </a:cubicBezTo>
                      <a:cubicBezTo>
                        <a:pt x="1254" y="6893"/>
                        <a:pt x="1354" y="6693"/>
                        <a:pt x="1555" y="6467"/>
                      </a:cubicBezTo>
                      <a:cubicBezTo>
                        <a:pt x="1680" y="6166"/>
                        <a:pt x="1881" y="5941"/>
                        <a:pt x="2081" y="5640"/>
                      </a:cubicBezTo>
                      <a:cubicBezTo>
                        <a:pt x="2507" y="5114"/>
                        <a:pt x="2933" y="4587"/>
                        <a:pt x="3334" y="3961"/>
                      </a:cubicBezTo>
                      <a:cubicBezTo>
                        <a:pt x="3560" y="3760"/>
                        <a:pt x="3760" y="3435"/>
                        <a:pt x="3961" y="3134"/>
                      </a:cubicBezTo>
                      <a:cubicBezTo>
                        <a:pt x="4186" y="2933"/>
                        <a:pt x="4387" y="2608"/>
                        <a:pt x="4688" y="2407"/>
                      </a:cubicBezTo>
                      <a:cubicBezTo>
                        <a:pt x="5114" y="1981"/>
                        <a:pt x="5540" y="1555"/>
                        <a:pt x="5941" y="1254"/>
                      </a:cubicBezTo>
                      <a:cubicBezTo>
                        <a:pt x="6166" y="1054"/>
                        <a:pt x="6367" y="828"/>
                        <a:pt x="6467" y="728"/>
                      </a:cubicBezTo>
                      <a:cubicBezTo>
                        <a:pt x="6693" y="628"/>
                        <a:pt x="6793" y="427"/>
                        <a:pt x="6893" y="427"/>
                      </a:cubicBezTo>
                      <a:cubicBezTo>
                        <a:pt x="7094" y="201"/>
                        <a:pt x="7319" y="1"/>
                        <a:pt x="731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37"/>
                <p:cNvSpPr/>
                <p:nvPr/>
              </p:nvSpPr>
              <p:spPr>
                <a:xfrm>
                  <a:off x="1492102" y="2934391"/>
                  <a:ext cx="202936" cy="29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7194" extrusionOk="0">
                      <a:moveTo>
                        <a:pt x="4788" y="0"/>
                      </a:moveTo>
                      <a:cubicBezTo>
                        <a:pt x="4788" y="0"/>
                        <a:pt x="4688" y="100"/>
                        <a:pt x="4487" y="201"/>
                      </a:cubicBezTo>
                      <a:cubicBezTo>
                        <a:pt x="4287" y="301"/>
                        <a:pt x="3961" y="527"/>
                        <a:pt x="3660" y="727"/>
                      </a:cubicBezTo>
                      <a:cubicBezTo>
                        <a:pt x="3434" y="827"/>
                        <a:pt x="3234" y="1053"/>
                        <a:pt x="3134" y="1153"/>
                      </a:cubicBezTo>
                      <a:cubicBezTo>
                        <a:pt x="2908" y="1354"/>
                        <a:pt x="2708" y="1554"/>
                        <a:pt x="2607" y="1780"/>
                      </a:cubicBezTo>
                      <a:cubicBezTo>
                        <a:pt x="2181" y="2080"/>
                        <a:pt x="1881" y="2607"/>
                        <a:pt x="1555" y="3033"/>
                      </a:cubicBezTo>
                      <a:cubicBezTo>
                        <a:pt x="1354" y="3233"/>
                        <a:pt x="1154" y="3434"/>
                        <a:pt x="1028" y="3659"/>
                      </a:cubicBezTo>
                      <a:cubicBezTo>
                        <a:pt x="828" y="3960"/>
                        <a:pt x="728" y="4186"/>
                        <a:pt x="627" y="4386"/>
                      </a:cubicBezTo>
                      <a:cubicBezTo>
                        <a:pt x="527" y="4687"/>
                        <a:pt x="402" y="4913"/>
                        <a:pt x="302" y="5113"/>
                      </a:cubicBezTo>
                      <a:cubicBezTo>
                        <a:pt x="302" y="5314"/>
                        <a:pt x="201" y="5539"/>
                        <a:pt x="201" y="5740"/>
                      </a:cubicBezTo>
                      <a:cubicBezTo>
                        <a:pt x="101" y="5940"/>
                        <a:pt x="101" y="6166"/>
                        <a:pt x="101" y="6366"/>
                      </a:cubicBezTo>
                      <a:cubicBezTo>
                        <a:pt x="1" y="6466"/>
                        <a:pt x="1" y="6692"/>
                        <a:pt x="1" y="6792"/>
                      </a:cubicBezTo>
                      <a:lnTo>
                        <a:pt x="1" y="7193"/>
                      </a:lnTo>
                      <a:lnTo>
                        <a:pt x="101" y="7193"/>
                      </a:lnTo>
                      <a:cubicBezTo>
                        <a:pt x="101" y="7193"/>
                        <a:pt x="101" y="7093"/>
                        <a:pt x="201" y="6792"/>
                      </a:cubicBezTo>
                      <a:cubicBezTo>
                        <a:pt x="201" y="6692"/>
                        <a:pt x="201" y="6567"/>
                        <a:pt x="302" y="6366"/>
                      </a:cubicBezTo>
                      <a:cubicBezTo>
                        <a:pt x="302" y="6266"/>
                        <a:pt x="402" y="6065"/>
                        <a:pt x="402" y="5840"/>
                      </a:cubicBezTo>
                      <a:cubicBezTo>
                        <a:pt x="527" y="5639"/>
                        <a:pt x="627" y="5439"/>
                        <a:pt x="728" y="5213"/>
                      </a:cubicBezTo>
                      <a:cubicBezTo>
                        <a:pt x="728" y="5013"/>
                        <a:pt x="828" y="4812"/>
                        <a:pt x="1028" y="4587"/>
                      </a:cubicBezTo>
                      <a:cubicBezTo>
                        <a:pt x="1154" y="4386"/>
                        <a:pt x="1254" y="4186"/>
                        <a:pt x="1354" y="3860"/>
                      </a:cubicBezTo>
                      <a:cubicBezTo>
                        <a:pt x="1455" y="3659"/>
                        <a:pt x="1655" y="3434"/>
                        <a:pt x="1780" y="3233"/>
                      </a:cubicBezTo>
                      <a:cubicBezTo>
                        <a:pt x="1881" y="2933"/>
                        <a:pt x="2081" y="2707"/>
                        <a:pt x="2282" y="2507"/>
                      </a:cubicBezTo>
                      <a:cubicBezTo>
                        <a:pt x="2407" y="2306"/>
                        <a:pt x="2607" y="2080"/>
                        <a:pt x="2808" y="1980"/>
                      </a:cubicBezTo>
                      <a:cubicBezTo>
                        <a:pt x="3033" y="1780"/>
                        <a:pt x="3134" y="1554"/>
                        <a:pt x="3334" y="1454"/>
                      </a:cubicBezTo>
                      <a:cubicBezTo>
                        <a:pt x="3535" y="1253"/>
                        <a:pt x="3660" y="1153"/>
                        <a:pt x="3861" y="1053"/>
                      </a:cubicBezTo>
                      <a:cubicBezTo>
                        <a:pt x="4487" y="426"/>
                        <a:pt x="4913" y="100"/>
                        <a:pt x="4913" y="100"/>
                      </a:cubicBezTo>
                      <a:lnTo>
                        <a:pt x="4913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37"/>
                <p:cNvSpPr/>
                <p:nvPr/>
              </p:nvSpPr>
              <p:spPr>
                <a:xfrm>
                  <a:off x="1327529" y="2809134"/>
                  <a:ext cx="207066" cy="513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12432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627"/>
                      </a:lnTo>
                      <a:cubicBezTo>
                        <a:pt x="1" y="1053"/>
                        <a:pt x="126" y="1580"/>
                        <a:pt x="226" y="2206"/>
                      </a:cubicBezTo>
                      <a:cubicBezTo>
                        <a:pt x="327" y="2507"/>
                        <a:pt x="427" y="2833"/>
                        <a:pt x="527" y="3133"/>
                      </a:cubicBezTo>
                      <a:cubicBezTo>
                        <a:pt x="527" y="3560"/>
                        <a:pt x="627" y="3860"/>
                        <a:pt x="853" y="4286"/>
                      </a:cubicBezTo>
                      <a:cubicBezTo>
                        <a:pt x="953" y="4587"/>
                        <a:pt x="1054" y="5013"/>
                        <a:pt x="1154" y="5439"/>
                      </a:cubicBezTo>
                      <a:cubicBezTo>
                        <a:pt x="1254" y="5840"/>
                        <a:pt x="1379" y="6266"/>
                        <a:pt x="1580" y="6692"/>
                      </a:cubicBezTo>
                      <a:cubicBezTo>
                        <a:pt x="1680" y="6993"/>
                        <a:pt x="1780" y="7419"/>
                        <a:pt x="2006" y="7845"/>
                      </a:cubicBezTo>
                      <a:cubicBezTo>
                        <a:pt x="2106" y="8246"/>
                        <a:pt x="2307" y="8572"/>
                        <a:pt x="2407" y="8973"/>
                      </a:cubicBezTo>
                      <a:cubicBezTo>
                        <a:pt x="2632" y="9299"/>
                        <a:pt x="2833" y="9600"/>
                        <a:pt x="3033" y="9926"/>
                      </a:cubicBezTo>
                      <a:cubicBezTo>
                        <a:pt x="3134" y="10226"/>
                        <a:pt x="3359" y="10552"/>
                        <a:pt x="3560" y="10853"/>
                      </a:cubicBezTo>
                      <a:cubicBezTo>
                        <a:pt x="3760" y="11078"/>
                        <a:pt x="3986" y="11279"/>
                        <a:pt x="4086" y="11479"/>
                      </a:cubicBezTo>
                      <a:cubicBezTo>
                        <a:pt x="4287" y="11705"/>
                        <a:pt x="4387" y="11905"/>
                        <a:pt x="4612" y="12006"/>
                      </a:cubicBezTo>
                      <a:lnTo>
                        <a:pt x="5013" y="12432"/>
                      </a:lnTo>
                      <a:lnTo>
                        <a:pt x="5013" y="12332"/>
                      </a:lnTo>
                      <a:cubicBezTo>
                        <a:pt x="5013" y="12332"/>
                        <a:pt x="4913" y="12106"/>
                        <a:pt x="4713" y="11905"/>
                      </a:cubicBezTo>
                      <a:cubicBezTo>
                        <a:pt x="4612" y="11705"/>
                        <a:pt x="4387" y="11605"/>
                        <a:pt x="4287" y="11379"/>
                      </a:cubicBezTo>
                      <a:cubicBezTo>
                        <a:pt x="4186" y="11179"/>
                        <a:pt x="3986" y="10978"/>
                        <a:pt x="3760" y="10652"/>
                      </a:cubicBezTo>
                      <a:cubicBezTo>
                        <a:pt x="3660" y="10352"/>
                        <a:pt x="3460" y="10126"/>
                        <a:pt x="3359" y="9825"/>
                      </a:cubicBezTo>
                      <a:cubicBezTo>
                        <a:pt x="3134" y="9499"/>
                        <a:pt x="2933" y="9098"/>
                        <a:pt x="2833" y="8773"/>
                      </a:cubicBezTo>
                      <a:cubicBezTo>
                        <a:pt x="2632" y="8472"/>
                        <a:pt x="2507" y="8046"/>
                        <a:pt x="2307" y="7720"/>
                      </a:cubicBezTo>
                      <a:cubicBezTo>
                        <a:pt x="2206" y="7319"/>
                        <a:pt x="2006" y="6893"/>
                        <a:pt x="1881" y="6592"/>
                      </a:cubicBezTo>
                      <a:cubicBezTo>
                        <a:pt x="1680" y="6166"/>
                        <a:pt x="1580" y="5740"/>
                        <a:pt x="1480" y="5339"/>
                      </a:cubicBezTo>
                      <a:cubicBezTo>
                        <a:pt x="1254" y="4913"/>
                        <a:pt x="1154" y="4587"/>
                        <a:pt x="1054" y="4186"/>
                      </a:cubicBezTo>
                      <a:cubicBezTo>
                        <a:pt x="953" y="3760"/>
                        <a:pt x="953" y="3459"/>
                        <a:pt x="853" y="3133"/>
                      </a:cubicBezTo>
                      <a:cubicBezTo>
                        <a:pt x="753" y="2707"/>
                        <a:pt x="627" y="2407"/>
                        <a:pt x="627" y="2081"/>
                      </a:cubicBezTo>
                      <a:cubicBezTo>
                        <a:pt x="527" y="1780"/>
                        <a:pt x="427" y="1454"/>
                        <a:pt x="427" y="1254"/>
                      </a:cubicBezTo>
                      <a:cubicBezTo>
                        <a:pt x="327" y="1053"/>
                        <a:pt x="226" y="828"/>
                        <a:pt x="226" y="627"/>
                      </a:cubicBezTo>
                      <a:cubicBezTo>
                        <a:pt x="126" y="326"/>
                        <a:pt x="126" y="101"/>
                        <a:pt x="126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37"/>
                <p:cNvSpPr/>
                <p:nvPr/>
              </p:nvSpPr>
              <p:spPr>
                <a:xfrm>
                  <a:off x="1237500" y="3288356"/>
                  <a:ext cx="435771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2" h="7721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101" y="301"/>
                        <a:pt x="201" y="627"/>
                      </a:cubicBezTo>
                      <a:cubicBezTo>
                        <a:pt x="301" y="728"/>
                        <a:pt x="527" y="928"/>
                        <a:pt x="627" y="1129"/>
                      </a:cubicBezTo>
                      <a:cubicBezTo>
                        <a:pt x="727" y="1354"/>
                        <a:pt x="928" y="1555"/>
                        <a:pt x="1153" y="1755"/>
                      </a:cubicBezTo>
                      <a:cubicBezTo>
                        <a:pt x="1354" y="2081"/>
                        <a:pt x="1554" y="2281"/>
                        <a:pt x="1780" y="2607"/>
                      </a:cubicBezTo>
                      <a:cubicBezTo>
                        <a:pt x="2081" y="2808"/>
                        <a:pt x="2406" y="3134"/>
                        <a:pt x="2607" y="3334"/>
                      </a:cubicBezTo>
                      <a:cubicBezTo>
                        <a:pt x="2933" y="3635"/>
                        <a:pt x="3234" y="3860"/>
                        <a:pt x="3559" y="4161"/>
                      </a:cubicBezTo>
                      <a:cubicBezTo>
                        <a:pt x="3860" y="4387"/>
                        <a:pt x="4186" y="4687"/>
                        <a:pt x="4487" y="4888"/>
                      </a:cubicBezTo>
                      <a:lnTo>
                        <a:pt x="5013" y="5314"/>
                      </a:lnTo>
                      <a:cubicBezTo>
                        <a:pt x="5213" y="5414"/>
                        <a:pt x="5314" y="5515"/>
                        <a:pt x="5539" y="5640"/>
                      </a:cubicBezTo>
                      <a:cubicBezTo>
                        <a:pt x="5840" y="5941"/>
                        <a:pt x="6266" y="6141"/>
                        <a:pt x="6567" y="6266"/>
                      </a:cubicBezTo>
                      <a:cubicBezTo>
                        <a:pt x="6893" y="6467"/>
                        <a:pt x="7319" y="6667"/>
                        <a:pt x="7620" y="6768"/>
                      </a:cubicBezTo>
                      <a:cubicBezTo>
                        <a:pt x="7720" y="6893"/>
                        <a:pt x="7945" y="6893"/>
                        <a:pt x="8046" y="6993"/>
                      </a:cubicBezTo>
                      <a:cubicBezTo>
                        <a:pt x="8246" y="7093"/>
                        <a:pt x="8346" y="7093"/>
                        <a:pt x="8572" y="7194"/>
                      </a:cubicBezTo>
                      <a:cubicBezTo>
                        <a:pt x="8873" y="7294"/>
                        <a:pt x="9073" y="7394"/>
                        <a:pt x="9299" y="7394"/>
                      </a:cubicBezTo>
                      <a:cubicBezTo>
                        <a:pt x="9599" y="7520"/>
                        <a:pt x="9825" y="7520"/>
                        <a:pt x="10026" y="7620"/>
                      </a:cubicBezTo>
                      <a:cubicBezTo>
                        <a:pt x="10326" y="7620"/>
                        <a:pt x="10552" y="7720"/>
                        <a:pt x="10552" y="7720"/>
                      </a:cubicBezTo>
                      <a:lnTo>
                        <a:pt x="10552" y="7620"/>
                      </a:lnTo>
                      <a:cubicBezTo>
                        <a:pt x="10552" y="7620"/>
                        <a:pt x="10326" y="7520"/>
                        <a:pt x="10026" y="7394"/>
                      </a:cubicBezTo>
                      <a:cubicBezTo>
                        <a:pt x="9825" y="7394"/>
                        <a:pt x="9599" y="7294"/>
                        <a:pt x="9399" y="7194"/>
                      </a:cubicBezTo>
                      <a:cubicBezTo>
                        <a:pt x="9198" y="7093"/>
                        <a:pt x="8873" y="6993"/>
                        <a:pt x="8672" y="6893"/>
                      </a:cubicBezTo>
                      <a:cubicBezTo>
                        <a:pt x="8447" y="6768"/>
                        <a:pt x="8346" y="6768"/>
                        <a:pt x="8246" y="6667"/>
                      </a:cubicBezTo>
                      <a:cubicBezTo>
                        <a:pt x="8046" y="6567"/>
                        <a:pt x="7945" y="6567"/>
                        <a:pt x="7720" y="6467"/>
                      </a:cubicBezTo>
                      <a:cubicBezTo>
                        <a:pt x="7419" y="6266"/>
                        <a:pt x="7093" y="6141"/>
                        <a:pt x="6792" y="5941"/>
                      </a:cubicBezTo>
                      <a:cubicBezTo>
                        <a:pt x="6467" y="5740"/>
                        <a:pt x="6066" y="5515"/>
                        <a:pt x="5740" y="5314"/>
                      </a:cubicBezTo>
                      <a:cubicBezTo>
                        <a:pt x="5539" y="5214"/>
                        <a:pt x="5439" y="5114"/>
                        <a:pt x="5213" y="5013"/>
                      </a:cubicBezTo>
                      <a:lnTo>
                        <a:pt x="4687" y="4687"/>
                      </a:lnTo>
                      <a:cubicBezTo>
                        <a:pt x="4386" y="4487"/>
                        <a:pt x="4061" y="4161"/>
                        <a:pt x="3760" y="3961"/>
                      </a:cubicBezTo>
                      <a:cubicBezTo>
                        <a:pt x="3434" y="3635"/>
                        <a:pt x="3133" y="3434"/>
                        <a:pt x="2807" y="3134"/>
                      </a:cubicBezTo>
                      <a:cubicBezTo>
                        <a:pt x="2607" y="2808"/>
                        <a:pt x="2306" y="2607"/>
                        <a:pt x="2081" y="2281"/>
                      </a:cubicBezTo>
                      <a:cubicBezTo>
                        <a:pt x="1880" y="2081"/>
                        <a:pt x="1554" y="1880"/>
                        <a:pt x="1454" y="1555"/>
                      </a:cubicBezTo>
                      <a:cubicBezTo>
                        <a:pt x="1153" y="1354"/>
                        <a:pt x="1053" y="1129"/>
                        <a:pt x="828" y="928"/>
                      </a:cubicBezTo>
                      <a:cubicBezTo>
                        <a:pt x="727" y="728"/>
                        <a:pt x="527" y="627"/>
                        <a:pt x="426" y="502"/>
                      </a:cubicBezTo>
                      <a:cubicBezTo>
                        <a:pt x="201" y="20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37"/>
                <p:cNvSpPr/>
                <p:nvPr/>
              </p:nvSpPr>
              <p:spPr>
                <a:xfrm>
                  <a:off x="1673234" y="3266633"/>
                  <a:ext cx="47657" cy="37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8973" extrusionOk="0">
                      <a:moveTo>
                        <a:pt x="1028" y="0"/>
                      </a:moveTo>
                      <a:cubicBezTo>
                        <a:pt x="1028" y="0"/>
                        <a:pt x="1028" y="201"/>
                        <a:pt x="928" y="401"/>
                      </a:cubicBezTo>
                      <a:cubicBezTo>
                        <a:pt x="828" y="627"/>
                        <a:pt x="728" y="928"/>
                        <a:pt x="627" y="1354"/>
                      </a:cubicBezTo>
                      <a:cubicBezTo>
                        <a:pt x="527" y="1780"/>
                        <a:pt x="402" y="2281"/>
                        <a:pt x="302" y="2807"/>
                      </a:cubicBezTo>
                      <a:cubicBezTo>
                        <a:pt x="201" y="3334"/>
                        <a:pt x="201" y="3960"/>
                        <a:pt x="101" y="4487"/>
                      </a:cubicBezTo>
                      <a:cubicBezTo>
                        <a:pt x="101" y="5113"/>
                        <a:pt x="1" y="5640"/>
                        <a:pt x="101" y="6166"/>
                      </a:cubicBezTo>
                      <a:lnTo>
                        <a:pt x="101" y="6993"/>
                      </a:lnTo>
                      <a:cubicBezTo>
                        <a:pt x="201" y="7193"/>
                        <a:pt x="201" y="7419"/>
                        <a:pt x="302" y="7619"/>
                      </a:cubicBezTo>
                      <a:cubicBezTo>
                        <a:pt x="302" y="7820"/>
                        <a:pt x="402" y="8046"/>
                        <a:pt x="402" y="8246"/>
                      </a:cubicBezTo>
                      <a:cubicBezTo>
                        <a:pt x="527" y="8346"/>
                        <a:pt x="527" y="8547"/>
                        <a:pt x="627" y="8672"/>
                      </a:cubicBezTo>
                      <a:cubicBezTo>
                        <a:pt x="627" y="8873"/>
                        <a:pt x="728" y="8973"/>
                        <a:pt x="728" y="8973"/>
                      </a:cubicBezTo>
                      <a:lnTo>
                        <a:pt x="828" y="8973"/>
                      </a:lnTo>
                      <a:cubicBezTo>
                        <a:pt x="828" y="8973"/>
                        <a:pt x="728" y="8873"/>
                        <a:pt x="728" y="8547"/>
                      </a:cubicBezTo>
                      <a:cubicBezTo>
                        <a:pt x="627" y="8346"/>
                        <a:pt x="627" y="8046"/>
                        <a:pt x="527" y="7619"/>
                      </a:cubicBezTo>
                      <a:lnTo>
                        <a:pt x="527" y="6893"/>
                      </a:lnTo>
                      <a:lnTo>
                        <a:pt x="527" y="6166"/>
                      </a:lnTo>
                      <a:cubicBezTo>
                        <a:pt x="402" y="5940"/>
                        <a:pt x="527" y="5640"/>
                        <a:pt x="402" y="5314"/>
                      </a:cubicBezTo>
                      <a:lnTo>
                        <a:pt x="402" y="4487"/>
                      </a:lnTo>
                      <a:cubicBezTo>
                        <a:pt x="402" y="3960"/>
                        <a:pt x="527" y="3334"/>
                        <a:pt x="627" y="2908"/>
                      </a:cubicBezTo>
                      <a:cubicBezTo>
                        <a:pt x="728" y="2406"/>
                        <a:pt x="828" y="1880"/>
                        <a:pt x="928" y="1454"/>
                      </a:cubicBezTo>
                      <a:cubicBezTo>
                        <a:pt x="1028" y="627"/>
                        <a:pt x="1154" y="101"/>
                        <a:pt x="1154" y="101"/>
                      </a:cubicBezTo>
                      <a:lnTo>
                        <a:pt x="11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37"/>
                <p:cNvSpPr/>
                <p:nvPr/>
              </p:nvSpPr>
              <p:spPr>
                <a:xfrm>
                  <a:off x="1892692" y="3748952"/>
                  <a:ext cx="1134401" cy="40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9" h="9832" extrusionOk="0">
                      <a:moveTo>
                        <a:pt x="0" y="1"/>
                      </a:moveTo>
                      <a:cubicBezTo>
                        <a:pt x="0" y="1"/>
                        <a:pt x="4712" y="9299"/>
                        <a:pt x="17644" y="9825"/>
                      </a:cubicBezTo>
                      <a:cubicBezTo>
                        <a:pt x="17794" y="9830"/>
                        <a:pt x="17942" y="9832"/>
                        <a:pt x="18088" y="9832"/>
                      </a:cubicBezTo>
                      <a:cubicBezTo>
                        <a:pt x="24475" y="9832"/>
                        <a:pt x="27469" y="5640"/>
                        <a:pt x="27469" y="5640"/>
                      </a:cubicBezTo>
                      <a:cubicBezTo>
                        <a:pt x="27469" y="5640"/>
                        <a:pt x="25389" y="4512"/>
                        <a:pt x="23183" y="3359"/>
                      </a:cubicBezTo>
                      <a:cubicBezTo>
                        <a:pt x="21677" y="2632"/>
                        <a:pt x="20912" y="2359"/>
                        <a:pt x="19311" y="2359"/>
                      </a:cubicBezTo>
                      <a:cubicBezTo>
                        <a:pt x="18595" y="2359"/>
                        <a:pt x="17710" y="2414"/>
                        <a:pt x="16517" y="2507"/>
                      </a:cubicBezTo>
                      <a:cubicBezTo>
                        <a:pt x="16044" y="2547"/>
                        <a:pt x="15514" y="2566"/>
                        <a:pt x="14940" y="2566"/>
                      </a:cubicBezTo>
                      <a:cubicBezTo>
                        <a:pt x="10795" y="2566"/>
                        <a:pt x="4315" y="156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37"/>
                <p:cNvSpPr/>
                <p:nvPr/>
              </p:nvSpPr>
              <p:spPr>
                <a:xfrm>
                  <a:off x="1927877" y="3780008"/>
                  <a:ext cx="1242064" cy="26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6" h="6412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301" y="402"/>
                        <a:pt x="1028" y="928"/>
                      </a:cubicBezTo>
                      <a:cubicBezTo>
                        <a:pt x="1454" y="1128"/>
                        <a:pt x="1880" y="1454"/>
                        <a:pt x="2381" y="1755"/>
                      </a:cubicBezTo>
                      <a:cubicBezTo>
                        <a:pt x="2908" y="2181"/>
                        <a:pt x="3434" y="2507"/>
                        <a:pt x="4161" y="2808"/>
                      </a:cubicBezTo>
                      <a:cubicBezTo>
                        <a:pt x="4487" y="3008"/>
                        <a:pt x="4787" y="3234"/>
                        <a:pt x="5213" y="3334"/>
                      </a:cubicBezTo>
                      <a:cubicBezTo>
                        <a:pt x="5514" y="3534"/>
                        <a:pt x="5940" y="3760"/>
                        <a:pt x="6366" y="3860"/>
                      </a:cubicBezTo>
                      <a:cubicBezTo>
                        <a:pt x="7093" y="4261"/>
                        <a:pt x="8020" y="4587"/>
                        <a:pt x="8873" y="4888"/>
                      </a:cubicBezTo>
                      <a:cubicBezTo>
                        <a:pt x="9274" y="5013"/>
                        <a:pt x="9800" y="5214"/>
                        <a:pt x="10226" y="5314"/>
                      </a:cubicBezTo>
                      <a:cubicBezTo>
                        <a:pt x="10752" y="5414"/>
                        <a:pt x="11153" y="5514"/>
                        <a:pt x="11680" y="5740"/>
                      </a:cubicBezTo>
                      <a:cubicBezTo>
                        <a:pt x="12206" y="5740"/>
                        <a:pt x="12632" y="5840"/>
                        <a:pt x="13158" y="5940"/>
                      </a:cubicBezTo>
                      <a:cubicBezTo>
                        <a:pt x="13660" y="6041"/>
                        <a:pt x="14186" y="6141"/>
                        <a:pt x="14612" y="6141"/>
                      </a:cubicBezTo>
                      <a:cubicBezTo>
                        <a:pt x="15138" y="6266"/>
                        <a:pt x="15665" y="6266"/>
                        <a:pt x="16166" y="6366"/>
                      </a:cubicBezTo>
                      <a:lnTo>
                        <a:pt x="17645" y="6366"/>
                      </a:lnTo>
                      <a:cubicBezTo>
                        <a:pt x="17987" y="6400"/>
                        <a:pt x="18321" y="6411"/>
                        <a:pt x="18649" y="6411"/>
                      </a:cubicBezTo>
                      <a:cubicBezTo>
                        <a:pt x="19304" y="6411"/>
                        <a:pt x="19934" y="6366"/>
                        <a:pt x="20552" y="6366"/>
                      </a:cubicBezTo>
                      <a:cubicBezTo>
                        <a:pt x="21078" y="6266"/>
                        <a:pt x="21504" y="6266"/>
                        <a:pt x="21930" y="6266"/>
                      </a:cubicBezTo>
                      <a:cubicBezTo>
                        <a:pt x="22432" y="6141"/>
                        <a:pt x="22858" y="6041"/>
                        <a:pt x="23284" y="6041"/>
                      </a:cubicBezTo>
                      <a:cubicBezTo>
                        <a:pt x="23685" y="5940"/>
                        <a:pt x="24111" y="5840"/>
                        <a:pt x="24537" y="5740"/>
                      </a:cubicBezTo>
                      <a:cubicBezTo>
                        <a:pt x="24938" y="5640"/>
                        <a:pt x="25264" y="5514"/>
                        <a:pt x="25690" y="5414"/>
                      </a:cubicBezTo>
                      <a:cubicBezTo>
                        <a:pt x="26416" y="5214"/>
                        <a:pt x="27043" y="5013"/>
                        <a:pt x="27569" y="4687"/>
                      </a:cubicBezTo>
                      <a:cubicBezTo>
                        <a:pt x="28196" y="4487"/>
                        <a:pt x="28597" y="4161"/>
                        <a:pt x="29023" y="3960"/>
                      </a:cubicBezTo>
                      <a:cubicBezTo>
                        <a:pt x="29324" y="3635"/>
                        <a:pt x="29650" y="3434"/>
                        <a:pt x="29750" y="3334"/>
                      </a:cubicBezTo>
                      <a:cubicBezTo>
                        <a:pt x="29850" y="3234"/>
                        <a:pt x="29950" y="3133"/>
                        <a:pt x="29950" y="3133"/>
                      </a:cubicBezTo>
                      <a:lnTo>
                        <a:pt x="30076" y="3008"/>
                      </a:lnTo>
                      <a:lnTo>
                        <a:pt x="30076" y="2908"/>
                      </a:lnTo>
                      <a:lnTo>
                        <a:pt x="29950" y="2908"/>
                      </a:lnTo>
                      <a:cubicBezTo>
                        <a:pt x="29950" y="2908"/>
                        <a:pt x="29850" y="2908"/>
                        <a:pt x="29850" y="3008"/>
                      </a:cubicBezTo>
                      <a:cubicBezTo>
                        <a:pt x="29850" y="3008"/>
                        <a:pt x="29750" y="3008"/>
                        <a:pt x="29650" y="3133"/>
                      </a:cubicBezTo>
                      <a:cubicBezTo>
                        <a:pt x="29449" y="3334"/>
                        <a:pt x="29224" y="3434"/>
                        <a:pt x="28823" y="3635"/>
                      </a:cubicBezTo>
                      <a:cubicBezTo>
                        <a:pt x="28497" y="3860"/>
                        <a:pt x="27970" y="4161"/>
                        <a:pt x="27444" y="4387"/>
                      </a:cubicBezTo>
                      <a:cubicBezTo>
                        <a:pt x="26818" y="4587"/>
                        <a:pt x="26191" y="4687"/>
                        <a:pt x="25464" y="4888"/>
                      </a:cubicBezTo>
                      <a:cubicBezTo>
                        <a:pt x="25163" y="5013"/>
                        <a:pt x="24737" y="5113"/>
                        <a:pt x="24437" y="5214"/>
                      </a:cubicBezTo>
                      <a:cubicBezTo>
                        <a:pt x="24010" y="5214"/>
                        <a:pt x="23584" y="5314"/>
                        <a:pt x="23183" y="5414"/>
                      </a:cubicBezTo>
                      <a:cubicBezTo>
                        <a:pt x="22757" y="5414"/>
                        <a:pt x="22331" y="5414"/>
                        <a:pt x="21930" y="5514"/>
                      </a:cubicBezTo>
                      <a:cubicBezTo>
                        <a:pt x="21404" y="5514"/>
                        <a:pt x="20978" y="5514"/>
                        <a:pt x="20552" y="5640"/>
                      </a:cubicBezTo>
                      <a:lnTo>
                        <a:pt x="17645" y="5640"/>
                      </a:lnTo>
                      <a:cubicBezTo>
                        <a:pt x="17419" y="5640"/>
                        <a:pt x="17218" y="5640"/>
                        <a:pt x="16918" y="5514"/>
                      </a:cubicBezTo>
                      <a:lnTo>
                        <a:pt x="16166" y="5514"/>
                      </a:lnTo>
                      <a:cubicBezTo>
                        <a:pt x="15765" y="5514"/>
                        <a:pt x="15238" y="5414"/>
                        <a:pt x="14712" y="5414"/>
                      </a:cubicBezTo>
                      <a:cubicBezTo>
                        <a:pt x="14286" y="5314"/>
                        <a:pt x="13785" y="5214"/>
                        <a:pt x="13259" y="5214"/>
                      </a:cubicBezTo>
                      <a:cubicBezTo>
                        <a:pt x="12832" y="5113"/>
                        <a:pt x="12306" y="5013"/>
                        <a:pt x="11905" y="4888"/>
                      </a:cubicBezTo>
                      <a:cubicBezTo>
                        <a:pt x="11379" y="4788"/>
                        <a:pt x="10953" y="4687"/>
                        <a:pt x="10426" y="4587"/>
                      </a:cubicBezTo>
                      <a:cubicBezTo>
                        <a:pt x="10025" y="4487"/>
                        <a:pt x="9599" y="4261"/>
                        <a:pt x="9073" y="4161"/>
                      </a:cubicBezTo>
                      <a:cubicBezTo>
                        <a:pt x="8246" y="3860"/>
                        <a:pt x="7394" y="3635"/>
                        <a:pt x="6567" y="3334"/>
                      </a:cubicBezTo>
                      <a:cubicBezTo>
                        <a:pt x="6141" y="3133"/>
                        <a:pt x="5840" y="3008"/>
                        <a:pt x="5414" y="2808"/>
                      </a:cubicBezTo>
                      <a:cubicBezTo>
                        <a:pt x="5113" y="2707"/>
                        <a:pt x="4687" y="2507"/>
                        <a:pt x="4386" y="2381"/>
                      </a:cubicBezTo>
                      <a:cubicBezTo>
                        <a:pt x="4060" y="2181"/>
                        <a:pt x="3760" y="2081"/>
                        <a:pt x="3434" y="1880"/>
                      </a:cubicBezTo>
                      <a:cubicBezTo>
                        <a:pt x="3133" y="1755"/>
                        <a:pt x="2807" y="1655"/>
                        <a:pt x="2607" y="1454"/>
                      </a:cubicBezTo>
                      <a:cubicBezTo>
                        <a:pt x="2081" y="1128"/>
                        <a:pt x="1554" y="928"/>
                        <a:pt x="1253" y="727"/>
                      </a:cubicBezTo>
                      <a:cubicBezTo>
                        <a:pt x="401" y="3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5742;p37"/>
                <p:cNvSpPr/>
                <p:nvPr/>
              </p:nvSpPr>
              <p:spPr>
                <a:xfrm>
                  <a:off x="2190780" y="3826592"/>
                  <a:ext cx="340539" cy="226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5479" extrusionOk="0">
                      <a:moveTo>
                        <a:pt x="527" y="0"/>
                      </a:moveTo>
                      <a:lnTo>
                        <a:pt x="401" y="126"/>
                      </a:lnTo>
                      <a:cubicBezTo>
                        <a:pt x="928" y="627"/>
                        <a:pt x="1454" y="1153"/>
                        <a:pt x="1980" y="1680"/>
                      </a:cubicBezTo>
                      <a:cubicBezTo>
                        <a:pt x="2507" y="2206"/>
                        <a:pt x="3033" y="2632"/>
                        <a:pt x="3659" y="3133"/>
                      </a:cubicBezTo>
                      <a:cubicBezTo>
                        <a:pt x="3960" y="3359"/>
                        <a:pt x="4286" y="3559"/>
                        <a:pt x="4587" y="3760"/>
                      </a:cubicBezTo>
                      <a:cubicBezTo>
                        <a:pt x="4913" y="3885"/>
                        <a:pt x="5213" y="4086"/>
                        <a:pt x="5539" y="4286"/>
                      </a:cubicBezTo>
                      <a:cubicBezTo>
                        <a:pt x="5620" y="4367"/>
                        <a:pt x="5766" y="4464"/>
                        <a:pt x="5925" y="4499"/>
                      </a:cubicBezTo>
                      <a:lnTo>
                        <a:pt x="5925" y="4499"/>
                      </a:lnTo>
                      <a:lnTo>
                        <a:pt x="5840" y="4512"/>
                      </a:lnTo>
                      <a:cubicBezTo>
                        <a:pt x="5539" y="4612"/>
                        <a:pt x="5213" y="4612"/>
                        <a:pt x="4913" y="4712"/>
                      </a:cubicBezTo>
                      <a:cubicBezTo>
                        <a:pt x="4587" y="4712"/>
                        <a:pt x="4286" y="4812"/>
                        <a:pt x="3960" y="4812"/>
                      </a:cubicBezTo>
                      <a:cubicBezTo>
                        <a:pt x="3334" y="4913"/>
                        <a:pt x="2607" y="4913"/>
                        <a:pt x="1980" y="5013"/>
                      </a:cubicBezTo>
                      <a:lnTo>
                        <a:pt x="1028" y="5013"/>
                      </a:lnTo>
                      <a:cubicBezTo>
                        <a:pt x="727" y="5013"/>
                        <a:pt x="401" y="5013"/>
                        <a:pt x="101" y="5138"/>
                      </a:cubicBezTo>
                      <a:lnTo>
                        <a:pt x="0" y="5138"/>
                      </a:lnTo>
                      <a:cubicBezTo>
                        <a:pt x="0" y="5238"/>
                        <a:pt x="101" y="5238"/>
                        <a:pt x="101" y="5238"/>
                      </a:cubicBezTo>
                      <a:cubicBezTo>
                        <a:pt x="1018" y="5385"/>
                        <a:pt x="1989" y="5478"/>
                        <a:pt x="2935" y="5478"/>
                      </a:cubicBezTo>
                      <a:cubicBezTo>
                        <a:pt x="3281" y="5478"/>
                        <a:pt x="3624" y="5466"/>
                        <a:pt x="3960" y="5439"/>
                      </a:cubicBezTo>
                      <a:cubicBezTo>
                        <a:pt x="4587" y="5439"/>
                        <a:pt x="5213" y="5439"/>
                        <a:pt x="5940" y="5339"/>
                      </a:cubicBezTo>
                      <a:cubicBezTo>
                        <a:pt x="6266" y="5238"/>
                        <a:pt x="6567" y="5238"/>
                        <a:pt x="6893" y="5138"/>
                      </a:cubicBezTo>
                      <a:cubicBezTo>
                        <a:pt x="7193" y="5138"/>
                        <a:pt x="7519" y="5013"/>
                        <a:pt x="7820" y="5013"/>
                      </a:cubicBezTo>
                      <a:cubicBezTo>
                        <a:pt x="8045" y="4913"/>
                        <a:pt x="8146" y="4812"/>
                        <a:pt x="8146" y="4712"/>
                      </a:cubicBezTo>
                      <a:cubicBezTo>
                        <a:pt x="8246" y="4386"/>
                        <a:pt x="8045" y="4186"/>
                        <a:pt x="7820" y="4186"/>
                      </a:cubicBezTo>
                      <a:lnTo>
                        <a:pt x="7294" y="4086"/>
                      </a:lnTo>
                      <a:cubicBezTo>
                        <a:pt x="7093" y="4086"/>
                        <a:pt x="6993" y="3985"/>
                        <a:pt x="6792" y="3985"/>
                      </a:cubicBezTo>
                      <a:cubicBezTo>
                        <a:pt x="6667" y="3885"/>
                        <a:pt x="6466" y="3885"/>
                        <a:pt x="6366" y="3760"/>
                      </a:cubicBezTo>
                      <a:cubicBezTo>
                        <a:pt x="6166" y="3660"/>
                        <a:pt x="6040" y="3660"/>
                        <a:pt x="5840" y="3559"/>
                      </a:cubicBezTo>
                      <a:cubicBezTo>
                        <a:pt x="5539" y="3459"/>
                        <a:pt x="5213" y="3259"/>
                        <a:pt x="4913" y="3033"/>
                      </a:cubicBezTo>
                      <a:cubicBezTo>
                        <a:pt x="4687" y="2933"/>
                        <a:pt x="4386" y="2732"/>
                        <a:pt x="4060" y="2507"/>
                      </a:cubicBezTo>
                      <a:cubicBezTo>
                        <a:pt x="3760" y="2306"/>
                        <a:pt x="3434" y="2106"/>
                        <a:pt x="3133" y="1880"/>
                      </a:cubicBezTo>
                      <a:cubicBezTo>
                        <a:pt x="2908" y="1680"/>
                        <a:pt x="2607" y="1479"/>
                        <a:pt x="2281" y="1253"/>
                      </a:cubicBezTo>
                      <a:cubicBezTo>
                        <a:pt x="1654" y="852"/>
                        <a:pt x="1153" y="426"/>
                        <a:pt x="627" y="0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3" name="Google Shape;5743;p37"/>
                <p:cNvSpPr/>
                <p:nvPr/>
              </p:nvSpPr>
              <p:spPr>
                <a:xfrm>
                  <a:off x="2561305" y="3848315"/>
                  <a:ext cx="254682" cy="302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7320" extrusionOk="0">
                      <a:moveTo>
                        <a:pt x="201" y="1"/>
                      </a:moveTo>
                      <a:lnTo>
                        <a:pt x="201" y="101"/>
                      </a:lnTo>
                      <a:cubicBezTo>
                        <a:pt x="527" y="727"/>
                        <a:pt x="828" y="1154"/>
                        <a:pt x="1254" y="1680"/>
                      </a:cubicBezTo>
                      <a:cubicBezTo>
                        <a:pt x="1354" y="1880"/>
                        <a:pt x="1580" y="2106"/>
                        <a:pt x="1780" y="2306"/>
                      </a:cubicBezTo>
                      <a:cubicBezTo>
                        <a:pt x="1981" y="2507"/>
                        <a:pt x="2206" y="2733"/>
                        <a:pt x="2507" y="2933"/>
                      </a:cubicBezTo>
                      <a:cubicBezTo>
                        <a:pt x="2708" y="3134"/>
                        <a:pt x="2933" y="3234"/>
                        <a:pt x="3134" y="3459"/>
                      </a:cubicBezTo>
                      <a:cubicBezTo>
                        <a:pt x="3234" y="3560"/>
                        <a:pt x="3459" y="3660"/>
                        <a:pt x="3560" y="3660"/>
                      </a:cubicBezTo>
                      <a:cubicBezTo>
                        <a:pt x="3660" y="3760"/>
                        <a:pt x="3760" y="3860"/>
                        <a:pt x="3961" y="3986"/>
                      </a:cubicBezTo>
                      <a:cubicBezTo>
                        <a:pt x="4186" y="4086"/>
                        <a:pt x="4487" y="4286"/>
                        <a:pt x="4713" y="4387"/>
                      </a:cubicBezTo>
                      <a:cubicBezTo>
                        <a:pt x="4752" y="4400"/>
                        <a:pt x="4792" y="4414"/>
                        <a:pt x="4833" y="4427"/>
                      </a:cubicBezTo>
                      <a:lnTo>
                        <a:pt x="4833" y="4427"/>
                      </a:lnTo>
                      <a:cubicBezTo>
                        <a:pt x="4613" y="4591"/>
                        <a:pt x="4396" y="4756"/>
                        <a:pt x="4186" y="4913"/>
                      </a:cubicBezTo>
                      <a:cubicBezTo>
                        <a:pt x="3961" y="5113"/>
                        <a:pt x="3760" y="5339"/>
                        <a:pt x="3560" y="5439"/>
                      </a:cubicBezTo>
                      <a:cubicBezTo>
                        <a:pt x="3334" y="5540"/>
                        <a:pt x="3134" y="5740"/>
                        <a:pt x="2933" y="5865"/>
                      </a:cubicBezTo>
                      <a:cubicBezTo>
                        <a:pt x="2708" y="6066"/>
                        <a:pt x="2507" y="6166"/>
                        <a:pt x="2206" y="6266"/>
                      </a:cubicBezTo>
                      <a:lnTo>
                        <a:pt x="1880" y="6492"/>
                      </a:lnTo>
                      <a:cubicBezTo>
                        <a:pt x="1780" y="6592"/>
                        <a:pt x="1680" y="6592"/>
                        <a:pt x="1580" y="6692"/>
                      </a:cubicBezTo>
                      <a:cubicBezTo>
                        <a:pt x="1454" y="6793"/>
                        <a:pt x="1354" y="6793"/>
                        <a:pt x="1154" y="6893"/>
                      </a:cubicBezTo>
                      <a:cubicBezTo>
                        <a:pt x="1053" y="6893"/>
                        <a:pt x="953" y="6993"/>
                        <a:pt x="828" y="6993"/>
                      </a:cubicBezTo>
                      <a:cubicBezTo>
                        <a:pt x="728" y="6993"/>
                        <a:pt x="527" y="7119"/>
                        <a:pt x="427" y="7119"/>
                      </a:cubicBezTo>
                      <a:lnTo>
                        <a:pt x="101" y="7219"/>
                      </a:lnTo>
                      <a:lnTo>
                        <a:pt x="1" y="7219"/>
                      </a:lnTo>
                      <a:lnTo>
                        <a:pt x="1" y="7319"/>
                      </a:lnTo>
                      <a:lnTo>
                        <a:pt x="953" y="7319"/>
                      </a:lnTo>
                      <a:cubicBezTo>
                        <a:pt x="1053" y="7319"/>
                        <a:pt x="1154" y="7219"/>
                        <a:pt x="1354" y="7219"/>
                      </a:cubicBezTo>
                      <a:cubicBezTo>
                        <a:pt x="1454" y="7219"/>
                        <a:pt x="1580" y="7219"/>
                        <a:pt x="1680" y="7119"/>
                      </a:cubicBezTo>
                      <a:cubicBezTo>
                        <a:pt x="1981" y="6993"/>
                        <a:pt x="2206" y="6893"/>
                        <a:pt x="2507" y="6793"/>
                      </a:cubicBezTo>
                      <a:cubicBezTo>
                        <a:pt x="2708" y="6692"/>
                        <a:pt x="3033" y="6592"/>
                        <a:pt x="3234" y="6492"/>
                      </a:cubicBezTo>
                      <a:cubicBezTo>
                        <a:pt x="3760" y="6166"/>
                        <a:pt x="4186" y="5966"/>
                        <a:pt x="4713" y="5640"/>
                      </a:cubicBezTo>
                      <a:cubicBezTo>
                        <a:pt x="5114" y="5339"/>
                        <a:pt x="5540" y="4913"/>
                        <a:pt x="5966" y="4612"/>
                      </a:cubicBezTo>
                      <a:cubicBezTo>
                        <a:pt x="6066" y="4612"/>
                        <a:pt x="6066" y="4487"/>
                        <a:pt x="6166" y="4387"/>
                      </a:cubicBezTo>
                      <a:cubicBezTo>
                        <a:pt x="6166" y="4186"/>
                        <a:pt x="6066" y="3986"/>
                        <a:pt x="5840" y="3860"/>
                      </a:cubicBezTo>
                      <a:cubicBezTo>
                        <a:pt x="5640" y="3760"/>
                        <a:pt x="5339" y="3760"/>
                        <a:pt x="5114" y="3560"/>
                      </a:cubicBezTo>
                      <a:cubicBezTo>
                        <a:pt x="4813" y="3459"/>
                        <a:pt x="4587" y="3359"/>
                        <a:pt x="4286" y="3234"/>
                      </a:cubicBezTo>
                      <a:cubicBezTo>
                        <a:pt x="4186" y="3134"/>
                        <a:pt x="4086" y="3134"/>
                        <a:pt x="3961" y="3033"/>
                      </a:cubicBezTo>
                      <a:cubicBezTo>
                        <a:pt x="3860" y="2933"/>
                        <a:pt x="3760" y="2933"/>
                        <a:pt x="3560" y="2833"/>
                      </a:cubicBezTo>
                      <a:cubicBezTo>
                        <a:pt x="3334" y="2733"/>
                        <a:pt x="3134" y="2507"/>
                        <a:pt x="2933" y="2306"/>
                      </a:cubicBezTo>
                      <a:cubicBezTo>
                        <a:pt x="2708" y="2206"/>
                        <a:pt x="2407" y="1981"/>
                        <a:pt x="2206" y="1780"/>
                      </a:cubicBezTo>
                      <a:cubicBezTo>
                        <a:pt x="1981" y="1680"/>
                        <a:pt x="1780" y="1479"/>
                        <a:pt x="1580" y="1254"/>
                      </a:cubicBezTo>
                      <a:cubicBezTo>
                        <a:pt x="1154" y="953"/>
                        <a:pt x="728" y="527"/>
                        <a:pt x="327" y="101"/>
                      </a:cubicBez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37"/>
                <p:cNvSpPr/>
                <p:nvPr/>
              </p:nvSpPr>
              <p:spPr>
                <a:xfrm>
                  <a:off x="3626379" y="3209064"/>
                  <a:ext cx="120011" cy="16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4102" extrusionOk="0">
                      <a:moveTo>
                        <a:pt x="1411" y="0"/>
                      </a:moveTo>
                      <a:cubicBezTo>
                        <a:pt x="1388" y="0"/>
                        <a:pt x="1368" y="13"/>
                        <a:pt x="1354" y="41"/>
                      </a:cubicBezTo>
                      <a:cubicBezTo>
                        <a:pt x="0" y="2221"/>
                        <a:pt x="2507" y="4101"/>
                        <a:pt x="2507" y="4101"/>
                      </a:cubicBezTo>
                      <a:cubicBezTo>
                        <a:pt x="2905" y="2741"/>
                        <a:pt x="17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5" name="Google Shape;5745;p37"/>
                <p:cNvSpPr/>
                <p:nvPr/>
              </p:nvSpPr>
              <p:spPr>
                <a:xfrm>
                  <a:off x="3912160" y="2199906"/>
                  <a:ext cx="119969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4101" extrusionOk="0">
                      <a:moveTo>
                        <a:pt x="1378" y="0"/>
                      </a:moveTo>
                      <a:cubicBezTo>
                        <a:pt x="983" y="0"/>
                        <a:pt x="0" y="2741"/>
                        <a:pt x="399" y="4101"/>
                      </a:cubicBezTo>
                      <a:cubicBezTo>
                        <a:pt x="399" y="4101"/>
                        <a:pt x="2905" y="2121"/>
                        <a:pt x="1451" y="41"/>
                      </a:cubicBezTo>
                      <a:cubicBezTo>
                        <a:pt x="1430" y="13"/>
                        <a:pt x="1406" y="0"/>
                        <a:pt x="1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5746;p37"/>
                <p:cNvSpPr/>
                <p:nvPr/>
              </p:nvSpPr>
              <p:spPr>
                <a:xfrm>
                  <a:off x="3578762" y="2546231"/>
                  <a:ext cx="129426" cy="12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934" extrusionOk="0">
                      <a:moveTo>
                        <a:pt x="853" y="1"/>
                      </a:moveTo>
                      <a:cubicBezTo>
                        <a:pt x="0" y="1"/>
                        <a:pt x="953" y="2933"/>
                        <a:pt x="3133" y="2933"/>
                      </a:cubicBezTo>
                      <a:cubicBezTo>
                        <a:pt x="3133" y="2933"/>
                        <a:pt x="2833" y="1"/>
                        <a:pt x="8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37"/>
                <p:cNvSpPr/>
                <p:nvPr/>
              </p:nvSpPr>
              <p:spPr>
                <a:xfrm>
                  <a:off x="4026225" y="2851423"/>
                  <a:ext cx="174275" cy="17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4295" extrusionOk="0">
                      <a:moveTo>
                        <a:pt x="3195" y="0"/>
                      </a:moveTo>
                      <a:cubicBezTo>
                        <a:pt x="2421" y="0"/>
                        <a:pt x="1" y="3826"/>
                        <a:pt x="569" y="4190"/>
                      </a:cubicBezTo>
                      <a:cubicBezTo>
                        <a:pt x="652" y="4261"/>
                        <a:pt x="765" y="4295"/>
                        <a:pt x="898" y="4295"/>
                      </a:cubicBezTo>
                      <a:cubicBezTo>
                        <a:pt x="1935" y="4295"/>
                        <a:pt x="4220" y="2261"/>
                        <a:pt x="3376" y="130"/>
                      </a:cubicBezTo>
                      <a:cubicBezTo>
                        <a:pt x="3336" y="41"/>
                        <a:pt x="3274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5748;p37"/>
                <p:cNvSpPr/>
                <p:nvPr/>
              </p:nvSpPr>
              <p:spPr>
                <a:xfrm>
                  <a:off x="3379789" y="1896572"/>
                  <a:ext cx="213962" cy="17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4182" extrusionOk="0">
                      <a:moveTo>
                        <a:pt x="474" y="0"/>
                      </a:moveTo>
                      <a:cubicBezTo>
                        <a:pt x="188" y="0"/>
                        <a:pt x="0" y="74"/>
                        <a:pt x="31" y="268"/>
                      </a:cubicBezTo>
                      <a:cubicBezTo>
                        <a:pt x="307" y="2193"/>
                        <a:pt x="4711" y="4181"/>
                        <a:pt x="5136" y="4181"/>
                      </a:cubicBezTo>
                      <a:cubicBezTo>
                        <a:pt x="5176" y="4181"/>
                        <a:pt x="5181" y="4164"/>
                        <a:pt x="5144" y="4128"/>
                      </a:cubicBezTo>
                      <a:cubicBezTo>
                        <a:pt x="3565" y="2373"/>
                        <a:pt x="3365" y="1220"/>
                        <a:pt x="2538" y="594"/>
                      </a:cubicBezTo>
                      <a:cubicBezTo>
                        <a:pt x="2243" y="369"/>
                        <a:pt x="1112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9" name="Google Shape;5749;p37"/>
                <p:cNvSpPr/>
                <p:nvPr/>
              </p:nvSpPr>
              <p:spPr>
                <a:xfrm>
                  <a:off x="3562202" y="2261605"/>
                  <a:ext cx="169031" cy="69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1684" extrusionOk="0">
                      <a:moveTo>
                        <a:pt x="1554" y="0"/>
                      </a:moveTo>
                      <a:cubicBezTo>
                        <a:pt x="301" y="0"/>
                        <a:pt x="0" y="426"/>
                        <a:pt x="0" y="627"/>
                      </a:cubicBezTo>
                      <a:cubicBezTo>
                        <a:pt x="201" y="1254"/>
                        <a:pt x="2181" y="1153"/>
                        <a:pt x="3760" y="1680"/>
                      </a:cubicBezTo>
                      <a:cubicBezTo>
                        <a:pt x="3771" y="1682"/>
                        <a:pt x="3781" y="1684"/>
                        <a:pt x="3789" y="1684"/>
                      </a:cubicBezTo>
                      <a:cubicBezTo>
                        <a:pt x="4092" y="1684"/>
                        <a:pt x="2871" y="0"/>
                        <a:pt x="15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5750;p37"/>
                <p:cNvSpPr/>
                <p:nvPr/>
              </p:nvSpPr>
              <p:spPr>
                <a:xfrm>
                  <a:off x="3683411" y="2032112"/>
                  <a:ext cx="128270" cy="1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831" extrusionOk="0">
                      <a:moveTo>
                        <a:pt x="412" y="1"/>
                      </a:moveTo>
                      <a:cubicBezTo>
                        <a:pt x="0" y="1"/>
                        <a:pt x="216" y="1409"/>
                        <a:pt x="499" y="1999"/>
                      </a:cubicBezTo>
                      <a:cubicBezTo>
                        <a:pt x="1025" y="3051"/>
                        <a:pt x="2479" y="4204"/>
                        <a:pt x="2604" y="4831"/>
                      </a:cubicBezTo>
                      <a:cubicBezTo>
                        <a:pt x="2604" y="4831"/>
                        <a:pt x="3106" y="1171"/>
                        <a:pt x="499" y="19"/>
                      </a:cubicBezTo>
                      <a:cubicBezTo>
                        <a:pt x="468" y="7"/>
                        <a:pt x="439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1" name="Google Shape;5751;p37"/>
                <p:cNvSpPr/>
                <p:nvPr/>
              </p:nvSpPr>
              <p:spPr>
                <a:xfrm>
                  <a:off x="3480432" y="1964797"/>
                  <a:ext cx="460632" cy="184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4657" extrusionOk="0">
                      <a:moveTo>
                        <a:pt x="163" y="1"/>
                      </a:moveTo>
                      <a:cubicBezTo>
                        <a:pt x="126" y="1"/>
                        <a:pt x="101" y="32"/>
                        <a:pt x="101" y="95"/>
                      </a:cubicBezTo>
                      <a:cubicBezTo>
                        <a:pt x="1" y="195"/>
                        <a:pt x="1" y="195"/>
                        <a:pt x="101" y="295"/>
                      </a:cubicBezTo>
                      <a:cubicBezTo>
                        <a:pt x="101" y="295"/>
                        <a:pt x="201" y="395"/>
                        <a:pt x="502" y="721"/>
                      </a:cubicBezTo>
                      <a:cubicBezTo>
                        <a:pt x="727" y="922"/>
                        <a:pt x="1128" y="1348"/>
                        <a:pt x="1554" y="1849"/>
                      </a:cubicBezTo>
                      <a:cubicBezTo>
                        <a:pt x="1755" y="2075"/>
                        <a:pt x="2081" y="2275"/>
                        <a:pt x="2381" y="2601"/>
                      </a:cubicBezTo>
                      <a:cubicBezTo>
                        <a:pt x="2607" y="2902"/>
                        <a:pt x="2908" y="3328"/>
                        <a:pt x="3234" y="3629"/>
                      </a:cubicBezTo>
                      <a:cubicBezTo>
                        <a:pt x="3534" y="3954"/>
                        <a:pt x="3860" y="4355"/>
                        <a:pt x="4161" y="4781"/>
                      </a:cubicBezTo>
                      <a:cubicBezTo>
                        <a:pt x="4487" y="5207"/>
                        <a:pt x="4787" y="5734"/>
                        <a:pt x="5113" y="6135"/>
                      </a:cubicBezTo>
                      <a:cubicBezTo>
                        <a:pt x="5414" y="6661"/>
                        <a:pt x="5840" y="7087"/>
                        <a:pt x="6141" y="7613"/>
                      </a:cubicBezTo>
                      <a:cubicBezTo>
                        <a:pt x="6467" y="8115"/>
                        <a:pt x="6893" y="8641"/>
                        <a:pt x="7194" y="9268"/>
                      </a:cubicBezTo>
                      <a:cubicBezTo>
                        <a:pt x="7820" y="10421"/>
                        <a:pt x="8346" y="11774"/>
                        <a:pt x="8873" y="13127"/>
                      </a:cubicBezTo>
                      <a:cubicBezTo>
                        <a:pt x="9274" y="14506"/>
                        <a:pt x="9600" y="15959"/>
                        <a:pt x="10026" y="17413"/>
                      </a:cubicBezTo>
                      <a:cubicBezTo>
                        <a:pt x="10427" y="18892"/>
                        <a:pt x="10527" y="20446"/>
                        <a:pt x="10527" y="22025"/>
                      </a:cubicBezTo>
                      <a:lnTo>
                        <a:pt x="10527" y="23152"/>
                      </a:lnTo>
                      <a:lnTo>
                        <a:pt x="10427" y="24305"/>
                      </a:lnTo>
                      <a:cubicBezTo>
                        <a:pt x="10427" y="25157"/>
                        <a:pt x="10326" y="25884"/>
                        <a:pt x="10226" y="26611"/>
                      </a:cubicBezTo>
                      <a:cubicBezTo>
                        <a:pt x="10126" y="28165"/>
                        <a:pt x="9700" y="29543"/>
                        <a:pt x="9399" y="30997"/>
                      </a:cubicBezTo>
                      <a:cubicBezTo>
                        <a:pt x="9274" y="31298"/>
                        <a:pt x="9173" y="31724"/>
                        <a:pt x="9073" y="32050"/>
                      </a:cubicBezTo>
                      <a:cubicBezTo>
                        <a:pt x="8973" y="32350"/>
                        <a:pt x="8973" y="32777"/>
                        <a:pt x="8873" y="33077"/>
                      </a:cubicBezTo>
                      <a:cubicBezTo>
                        <a:pt x="8647" y="33704"/>
                        <a:pt x="8346" y="34330"/>
                        <a:pt x="8146" y="34957"/>
                      </a:cubicBezTo>
                      <a:cubicBezTo>
                        <a:pt x="7920" y="35283"/>
                        <a:pt x="7820" y="35584"/>
                        <a:pt x="7720" y="35909"/>
                      </a:cubicBezTo>
                      <a:cubicBezTo>
                        <a:pt x="7519" y="36210"/>
                        <a:pt x="7394" y="36436"/>
                        <a:pt x="7194" y="36736"/>
                      </a:cubicBezTo>
                      <a:cubicBezTo>
                        <a:pt x="6993" y="37263"/>
                        <a:pt x="6667" y="37789"/>
                        <a:pt x="6366" y="38315"/>
                      </a:cubicBezTo>
                      <a:cubicBezTo>
                        <a:pt x="6041" y="38817"/>
                        <a:pt x="5740" y="39243"/>
                        <a:pt x="5414" y="39669"/>
                      </a:cubicBezTo>
                      <a:cubicBezTo>
                        <a:pt x="5113" y="40070"/>
                        <a:pt x="4787" y="40496"/>
                        <a:pt x="4587" y="40922"/>
                      </a:cubicBezTo>
                      <a:cubicBezTo>
                        <a:pt x="3960" y="41649"/>
                        <a:pt x="3434" y="42275"/>
                        <a:pt x="3008" y="42802"/>
                      </a:cubicBezTo>
                      <a:cubicBezTo>
                        <a:pt x="2607" y="43328"/>
                        <a:pt x="2181" y="43729"/>
                        <a:pt x="1980" y="43955"/>
                      </a:cubicBezTo>
                      <a:lnTo>
                        <a:pt x="1554" y="44356"/>
                      </a:lnTo>
                      <a:lnTo>
                        <a:pt x="1554" y="44581"/>
                      </a:lnTo>
                      <a:cubicBezTo>
                        <a:pt x="1605" y="44631"/>
                        <a:pt x="1655" y="44656"/>
                        <a:pt x="1692" y="44656"/>
                      </a:cubicBezTo>
                      <a:cubicBezTo>
                        <a:pt x="1730" y="44656"/>
                        <a:pt x="1755" y="44631"/>
                        <a:pt x="1755" y="44581"/>
                      </a:cubicBezTo>
                      <a:cubicBezTo>
                        <a:pt x="1755" y="44581"/>
                        <a:pt x="1980" y="44456"/>
                        <a:pt x="2181" y="44255"/>
                      </a:cubicBezTo>
                      <a:cubicBezTo>
                        <a:pt x="2507" y="43955"/>
                        <a:pt x="2908" y="43629"/>
                        <a:pt x="3334" y="43102"/>
                      </a:cubicBezTo>
                      <a:cubicBezTo>
                        <a:pt x="3860" y="42576"/>
                        <a:pt x="4386" y="41950"/>
                        <a:pt x="5013" y="41223"/>
                      </a:cubicBezTo>
                      <a:cubicBezTo>
                        <a:pt x="5514" y="40496"/>
                        <a:pt x="6141" y="39569"/>
                        <a:pt x="6767" y="38516"/>
                      </a:cubicBezTo>
                      <a:cubicBezTo>
                        <a:pt x="7394" y="37564"/>
                        <a:pt x="7920" y="36436"/>
                        <a:pt x="8447" y="35183"/>
                      </a:cubicBezTo>
                      <a:cubicBezTo>
                        <a:pt x="8647" y="34857"/>
                        <a:pt x="8772" y="34556"/>
                        <a:pt x="8873" y="34230"/>
                      </a:cubicBezTo>
                      <a:cubicBezTo>
                        <a:pt x="8973" y="33929"/>
                        <a:pt x="9173" y="33604"/>
                        <a:pt x="9274" y="33178"/>
                      </a:cubicBezTo>
                      <a:cubicBezTo>
                        <a:pt x="9600" y="32551"/>
                        <a:pt x="9900" y="31924"/>
                        <a:pt x="10126" y="31198"/>
                      </a:cubicBezTo>
                      <a:cubicBezTo>
                        <a:pt x="10226" y="30897"/>
                        <a:pt x="10326" y="30471"/>
                        <a:pt x="10427" y="30170"/>
                      </a:cubicBezTo>
                      <a:cubicBezTo>
                        <a:pt x="10527" y="29744"/>
                        <a:pt x="10527" y="29318"/>
                        <a:pt x="10652" y="29017"/>
                      </a:cubicBezTo>
                      <a:cubicBezTo>
                        <a:pt x="10752" y="28290"/>
                        <a:pt x="10853" y="27438"/>
                        <a:pt x="10953" y="26711"/>
                      </a:cubicBezTo>
                      <a:cubicBezTo>
                        <a:pt x="11153" y="25157"/>
                        <a:pt x="11153" y="23578"/>
                        <a:pt x="11053" y="22025"/>
                      </a:cubicBezTo>
                      <a:cubicBezTo>
                        <a:pt x="11053" y="21599"/>
                        <a:pt x="11053" y="21172"/>
                        <a:pt x="10953" y="20872"/>
                      </a:cubicBezTo>
                      <a:cubicBezTo>
                        <a:pt x="10953" y="20446"/>
                        <a:pt x="10853" y="20020"/>
                        <a:pt x="10853" y="19619"/>
                      </a:cubicBezTo>
                      <a:cubicBezTo>
                        <a:pt x="10853" y="19293"/>
                        <a:pt x="10752" y="18892"/>
                        <a:pt x="10752" y="18466"/>
                      </a:cubicBezTo>
                      <a:cubicBezTo>
                        <a:pt x="10652" y="18040"/>
                        <a:pt x="10652" y="17739"/>
                        <a:pt x="10652" y="17313"/>
                      </a:cubicBezTo>
                      <a:cubicBezTo>
                        <a:pt x="10527" y="16887"/>
                        <a:pt x="10527" y="16586"/>
                        <a:pt x="10427" y="16160"/>
                      </a:cubicBezTo>
                      <a:cubicBezTo>
                        <a:pt x="10326" y="15759"/>
                        <a:pt x="10226" y="15433"/>
                        <a:pt x="10126" y="15007"/>
                      </a:cubicBezTo>
                      <a:lnTo>
                        <a:pt x="9900" y="14506"/>
                      </a:lnTo>
                      <a:lnTo>
                        <a:pt x="9800" y="13979"/>
                      </a:lnTo>
                      <a:cubicBezTo>
                        <a:pt x="9600" y="13654"/>
                        <a:pt x="9499" y="13253"/>
                        <a:pt x="9399" y="12927"/>
                      </a:cubicBezTo>
                      <a:cubicBezTo>
                        <a:pt x="9073" y="12200"/>
                        <a:pt x="8873" y="11573"/>
                        <a:pt x="8547" y="10947"/>
                      </a:cubicBezTo>
                      <a:cubicBezTo>
                        <a:pt x="8447" y="10621"/>
                        <a:pt x="8246" y="10320"/>
                        <a:pt x="8146" y="9894"/>
                      </a:cubicBezTo>
                      <a:cubicBezTo>
                        <a:pt x="7920" y="9694"/>
                        <a:pt x="7820" y="9368"/>
                        <a:pt x="7620" y="9067"/>
                      </a:cubicBezTo>
                      <a:cubicBezTo>
                        <a:pt x="7519" y="8741"/>
                        <a:pt x="7294" y="8441"/>
                        <a:pt x="7194" y="8115"/>
                      </a:cubicBezTo>
                      <a:cubicBezTo>
                        <a:pt x="6993" y="7814"/>
                        <a:pt x="6893" y="7613"/>
                        <a:pt x="6667" y="7288"/>
                      </a:cubicBezTo>
                      <a:cubicBezTo>
                        <a:pt x="6366" y="6761"/>
                        <a:pt x="6041" y="6235"/>
                        <a:pt x="5740" y="5734"/>
                      </a:cubicBezTo>
                      <a:cubicBezTo>
                        <a:pt x="5414" y="5207"/>
                        <a:pt x="5013" y="4781"/>
                        <a:pt x="4687" y="4355"/>
                      </a:cubicBezTo>
                      <a:cubicBezTo>
                        <a:pt x="4386" y="3954"/>
                        <a:pt x="4061" y="3528"/>
                        <a:pt x="3760" y="3227"/>
                      </a:cubicBezTo>
                      <a:cubicBezTo>
                        <a:pt x="3334" y="2801"/>
                        <a:pt x="3008" y="2476"/>
                        <a:pt x="2808" y="2175"/>
                      </a:cubicBezTo>
                      <a:cubicBezTo>
                        <a:pt x="2507" y="1974"/>
                        <a:pt x="2181" y="1649"/>
                        <a:pt x="1980" y="1448"/>
                      </a:cubicBezTo>
                      <a:cubicBezTo>
                        <a:pt x="1454" y="922"/>
                        <a:pt x="1028" y="596"/>
                        <a:pt x="727" y="395"/>
                      </a:cubicBezTo>
                      <a:cubicBezTo>
                        <a:pt x="402" y="195"/>
                        <a:pt x="301" y="95"/>
                        <a:pt x="301" y="95"/>
                      </a:cubicBezTo>
                      <a:cubicBezTo>
                        <a:pt x="251" y="32"/>
                        <a:pt x="20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5752;p37"/>
                <p:cNvSpPr/>
                <p:nvPr/>
              </p:nvSpPr>
              <p:spPr>
                <a:xfrm>
                  <a:off x="3699848" y="3292486"/>
                  <a:ext cx="39398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7721" extrusionOk="0">
                      <a:moveTo>
                        <a:pt x="1" y="1"/>
                      </a:moveTo>
                      <a:lnTo>
                        <a:pt x="1" y="302"/>
                      </a:lnTo>
                      <a:cubicBezTo>
                        <a:pt x="1" y="527"/>
                        <a:pt x="101" y="828"/>
                        <a:pt x="201" y="1254"/>
                      </a:cubicBezTo>
                      <a:cubicBezTo>
                        <a:pt x="201" y="1555"/>
                        <a:pt x="327" y="1981"/>
                        <a:pt x="427" y="2407"/>
                      </a:cubicBezTo>
                      <a:cubicBezTo>
                        <a:pt x="527" y="2808"/>
                        <a:pt x="527" y="3334"/>
                        <a:pt x="527" y="3861"/>
                      </a:cubicBezTo>
                      <a:lnTo>
                        <a:pt x="527" y="4587"/>
                      </a:lnTo>
                      <a:lnTo>
                        <a:pt x="527" y="5214"/>
                      </a:lnTo>
                      <a:lnTo>
                        <a:pt x="527" y="5841"/>
                      </a:lnTo>
                      <a:cubicBezTo>
                        <a:pt x="527" y="6041"/>
                        <a:pt x="427" y="6267"/>
                        <a:pt x="427" y="6467"/>
                      </a:cubicBezTo>
                      <a:lnTo>
                        <a:pt x="427" y="7294"/>
                      </a:lnTo>
                      <a:lnTo>
                        <a:pt x="427" y="7720"/>
                      </a:lnTo>
                      <a:cubicBezTo>
                        <a:pt x="427" y="7720"/>
                        <a:pt x="527" y="7620"/>
                        <a:pt x="527" y="7420"/>
                      </a:cubicBezTo>
                      <a:cubicBezTo>
                        <a:pt x="627" y="7194"/>
                        <a:pt x="728" y="6893"/>
                        <a:pt x="728" y="6467"/>
                      </a:cubicBezTo>
                      <a:cubicBezTo>
                        <a:pt x="828" y="6367"/>
                        <a:pt x="828" y="6166"/>
                        <a:pt x="828" y="5941"/>
                      </a:cubicBezTo>
                      <a:cubicBezTo>
                        <a:pt x="828" y="5740"/>
                        <a:pt x="953" y="5540"/>
                        <a:pt x="953" y="5214"/>
                      </a:cubicBezTo>
                      <a:lnTo>
                        <a:pt x="953" y="4487"/>
                      </a:lnTo>
                      <a:cubicBezTo>
                        <a:pt x="953" y="4287"/>
                        <a:pt x="953" y="4061"/>
                        <a:pt x="828" y="3760"/>
                      </a:cubicBezTo>
                      <a:cubicBezTo>
                        <a:pt x="828" y="3334"/>
                        <a:pt x="728" y="2808"/>
                        <a:pt x="728" y="2407"/>
                      </a:cubicBezTo>
                      <a:cubicBezTo>
                        <a:pt x="627" y="1881"/>
                        <a:pt x="627" y="1455"/>
                        <a:pt x="527" y="1154"/>
                      </a:cubicBezTo>
                      <a:cubicBezTo>
                        <a:pt x="427" y="728"/>
                        <a:pt x="327" y="527"/>
                        <a:pt x="201" y="302"/>
                      </a:cubicBezTo>
                      <a:cubicBezTo>
                        <a:pt x="101" y="10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37"/>
                <p:cNvSpPr/>
                <p:nvPr/>
              </p:nvSpPr>
              <p:spPr>
                <a:xfrm>
                  <a:off x="3902744" y="2279198"/>
                  <a:ext cx="55917" cy="49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1906" extrusionOk="0">
                      <a:moveTo>
                        <a:pt x="1253" y="0"/>
                      </a:moveTo>
                      <a:cubicBezTo>
                        <a:pt x="1253" y="0"/>
                        <a:pt x="1153" y="201"/>
                        <a:pt x="1053" y="502"/>
                      </a:cubicBezTo>
                      <a:cubicBezTo>
                        <a:pt x="927" y="727"/>
                        <a:pt x="927" y="828"/>
                        <a:pt x="827" y="1028"/>
                      </a:cubicBezTo>
                      <a:cubicBezTo>
                        <a:pt x="827" y="1354"/>
                        <a:pt x="727" y="1554"/>
                        <a:pt x="627" y="1880"/>
                      </a:cubicBezTo>
                      <a:cubicBezTo>
                        <a:pt x="526" y="2381"/>
                        <a:pt x="426" y="3008"/>
                        <a:pt x="301" y="3760"/>
                      </a:cubicBezTo>
                      <a:cubicBezTo>
                        <a:pt x="301" y="4061"/>
                        <a:pt x="301" y="4487"/>
                        <a:pt x="201" y="4787"/>
                      </a:cubicBezTo>
                      <a:cubicBezTo>
                        <a:pt x="201" y="5214"/>
                        <a:pt x="201" y="5514"/>
                        <a:pt x="100" y="5940"/>
                      </a:cubicBezTo>
                      <a:cubicBezTo>
                        <a:pt x="100" y="6266"/>
                        <a:pt x="0" y="6667"/>
                        <a:pt x="0" y="6993"/>
                      </a:cubicBezTo>
                      <a:lnTo>
                        <a:pt x="0" y="8146"/>
                      </a:lnTo>
                      <a:lnTo>
                        <a:pt x="0" y="9173"/>
                      </a:lnTo>
                      <a:cubicBezTo>
                        <a:pt x="0" y="9499"/>
                        <a:pt x="100" y="9800"/>
                        <a:pt x="100" y="10026"/>
                      </a:cubicBezTo>
                      <a:cubicBezTo>
                        <a:pt x="100" y="10326"/>
                        <a:pt x="100" y="10527"/>
                        <a:pt x="201" y="10853"/>
                      </a:cubicBezTo>
                      <a:cubicBezTo>
                        <a:pt x="201" y="11053"/>
                        <a:pt x="201" y="11279"/>
                        <a:pt x="301" y="11379"/>
                      </a:cubicBezTo>
                      <a:cubicBezTo>
                        <a:pt x="301" y="11680"/>
                        <a:pt x="426" y="11905"/>
                        <a:pt x="426" y="11905"/>
                      </a:cubicBezTo>
                      <a:lnTo>
                        <a:pt x="426" y="11379"/>
                      </a:lnTo>
                      <a:lnTo>
                        <a:pt x="426" y="10752"/>
                      </a:lnTo>
                      <a:lnTo>
                        <a:pt x="426" y="10026"/>
                      </a:lnTo>
                      <a:lnTo>
                        <a:pt x="426" y="9073"/>
                      </a:lnTo>
                      <a:lnTo>
                        <a:pt x="426" y="8146"/>
                      </a:lnTo>
                      <a:lnTo>
                        <a:pt x="426" y="5940"/>
                      </a:lnTo>
                      <a:cubicBezTo>
                        <a:pt x="426" y="5214"/>
                        <a:pt x="526" y="4487"/>
                        <a:pt x="627" y="3760"/>
                      </a:cubicBezTo>
                      <a:cubicBezTo>
                        <a:pt x="727" y="3133"/>
                        <a:pt x="927" y="2381"/>
                        <a:pt x="1053" y="1880"/>
                      </a:cubicBezTo>
                      <a:cubicBezTo>
                        <a:pt x="1153" y="828"/>
                        <a:pt x="1354" y="101"/>
                        <a:pt x="1354" y="101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37"/>
                <p:cNvSpPr/>
                <p:nvPr/>
              </p:nvSpPr>
              <p:spPr>
                <a:xfrm>
                  <a:off x="3868591" y="2916798"/>
                  <a:ext cx="279460" cy="37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9098" extrusionOk="0">
                      <a:moveTo>
                        <a:pt x="6667" y="0"/>
                      </a:moveTo>
                      <a:cubicBezTo>
                        <a:pt x="6667" y="0"/>
                        <a:pt x="6567" y="100"/>
                        <a:pt x="6366" y="326"/>
                      </a:cubicBezTo>
                      <a:cubicBezTo>
                        <a:pt x="6140" y="526"/>
                        <a:pt x="5840" y="852"/>
                        <a:pt x="5414" y="1253"/>
                      </a:cubicBezTo>
                      <a:cubicBezTo>
                        <a:pt x="5113" y="1679"/>
                        <a:pt x="4787" y="2206"/>
                        <a:pt x="4386" y="2732"/>
                      </a:cubicBezTo>
                      <a:cubicBezTo>
                        <a:pt x="3960" y="3233"/>
                        <a:pt x="3534" y="3860"/>
                        <a:pt x="3133" y="4386"/>
                      </a:cubicBezTo>
                      <a:cubicBezTo>
                        <a:pt x="2707" y="4912"/>
                        <a:pt x="2281" y="5539"/>
                        <a:pt x="1880" y="6065"/>
                      </a:cubicBezTo>
                      <a:cubicBezTo>
                        <a:pt x="1554" y="6592"/>
                        <a:pt x="1128" y="7118"/>
                        <a:pt x="927" y="7519"/>
                      </a:cubicBezTo>
                      <a:cubicBezTo>
                        <a:pt x="301" y="8471"/>
                        <a:pt x="0" y="9098"/>
                        <a:pt x="0" y="9098"/>
                      </a:cubicBezTo>
                      <a:cubicBezTo>
                        <a:pt x="0" y="9098"/>
                        <a:pt x="201" y="8998"/>
                        <a:pt x="301" y="8772"/>
                      </a:cubicBezTo>
                      <a:cubicBezTo>
                        <a:pt x="501" y="8471"/>
                        <a:pt x="827" y="8146"/>
                        <a:pt x="1128" y="7745"/>
                      </a:cubicBezTo>
                      <a:cubicBezTo>
                        <a:pt x="1454" y="7319"/>
                        <a:pt x="1754" y="6792"/>
                        <a:pt x="2181" y="6266"/>
                      </a:cubicBezTo>
                      <a:cubicBezTo>
                        <a:pt x="2607" y="5740"/>
                        <a:pt x="3008" y="5238"/>
                        <a:pt x="3434" y="4612"/>
                      </a:cubicBezTo>
                      <a:cubicBezTo>
                        <a:pt x="3759" y="3985"/>
                        <a:pt x="4160" y="3459"/>
                        <a:pt x="4587" y="2933"/>
                      </a:cubicBezTo>
                      <a:cubicBezTo>
                        <a:pt x="5013" y="2406"/>
                        <a:pt x="5414" y="1880"/>
                        <a:pt x="5739" y="1479"/>
                      </a:cubicBezTo>
                      <a:cubicBezTo>
                        <a:pt x="6040" y="1053"/>
                        <a:pt x="6366" y="727"/>
                        <a:pt x="6466" y="526"/>
                      </a:cubicBezTo>
                      <a:cubicBezTo>
                        <a:pt x="6667" y="226"/>
                        <a:pt x="6767" y="100"/>
                        <a:pt x="6767" y="100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37"/>
                <p:cNvSpPr/>
                <p:nvPr/>
              </p:nvSpPr>
              <p:spPr>
                <a:xfrm>
                  <a:off x="3665694" y="2619741"/>
                  <a:ext cx="262941" cy="37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7" h="9174" extrusionOk="0">
                      <a:moveTo>
                        <a:pt x="1" y="0"/>
                      </a:moveTo>
                      <a:lnTo>
                        <a:pt x="1" y="100"/>
                      </a:lnTo>
                      <a:cubicBezTo>
                        <a:pt x="1" y="100"/>
                        <a:pt x="201" y="201"/>
                        <a:pt x="402" y="401"/>
                      </a:cubicBezTo>
                      <a:lnTo>
                        <a:pt x="1254" y="1253"/>
                      </a:lnTo>
                      <a:lnTo>
                        <a:pt x="1880" y="1880"/>
                      </a:lnTo>
                      <a:lnTo>
                        <a:pt x="2507" y="2506"/>
                      </a:lnTo>
                      <a:cubicBezTo>
                        <a:pt x="2708" y="2807"/>
                        <a:pt x="3033" y="3033"/>
                        <a:pt x="3234" y="3333"/>
                      </a:cubicBezTo>
                      <a:cubicBezTo>
                        <a:pt x="3434" y="3534"/>
                        <a:pt x="3660" y="3860"/>
                        <a:pt x="3760" y="4161"/>
                      </a:cubicBezTo>
                      <a:cubicBezTo>
                        <a:pt x="3961" y="4486"/>
                        <a:pt x="4161" y="4687"/>
                        <a:pt x="4286" y="5013"/>
                      </a:cubicBezTo>
                      <a:cubicBezTo>
                        <a:pt x="4487" y="5313"/>
                        <a:pt x="4687" y="5639"/>
                        <a:pt x="4788" y="5940"/>
                      </a:cubicBezTo>
                      <a:cubicBezTo>
                        <a:pt x="5013" y="6166"/>
                        <a:pt x="5114" y="6466"/>
                        <a:pt x="5214" y="6792"/>
                      </a:cubicBezTo>
                      <a:cubicBezTo>
                        <a:pt x="5314" y="6892"/>
                        <a:pt x="5414" y="6993"/>
                        <a:pt x="5414" y="7093"/>
                      </a:cubicBezTo>
                      <a:cubicBezTo>
                        <a:pt x="5540" y="7293"/>
                        <a:pt x="5540" y="7419"/>
                        <a:pt x="5640" y="7519"/>
                      </a:cubicBezTo>
                      <a:cubicBezTo>
                        <a:pt x="5740" y="7719"/>
                        <a:pt x="5840" y="7920"/>
                        <a:pt x="5840" y="8146"/>
                      </a:cubicBezTo>
                      <a:cubicBezTo>
                        <a:pt x="5941" y="8346"/>
                        <a:pt x="6041" y="8547"/>
                        <a:pt x="6041" y="8672"/>
                      </a:cubicBezTo>
                      <a:cubicBezTo>
                        <a:pt x="6166" y="8973"/>
                        <a:pt x="6266" y="9073"/>
                        <a:pt x="6266" y="9073"/>
                      </a:cubicBezTo>
                      <a:lnTo>
                        <a:pt x="6266" y="9173"/>
                      </a:lnTo>
                      <a:lnTo>
                        <a:pt x="6367" y="9073"/>
                      </a:lnTo>
                      <a:cubicBezTo>
                        <a:pt x="6367" y="9073"/>
                        <a:pt x="6266" y="8872"/>
                        <a:pt x="6266" y="8672"/>
                      </a:cubicBezTo>
                      <a:cubicBezTo>
                        <a:pt x="6166" y="8446"/>
                        <a:pt x="6166" y="8246"/>
                        <a:pt x="6041" y="8045"/>
                      </a:cubicBezTo>
                      <a:cubicBezTo>
                        <a:pt x="6041" y="7820"/>
                        <a:pt x="5941" y="7619"/>
                        <a:pt x="5840" y="7419"/>
                      </a:cubicBezTo>
                      <a:cubicBezTo>
                        <a:pt x="5840" y="7293"/>
                        <a:pt x="5840" y="7093"/>
                        <a:pt x="5740" y="6993"/>
                      </a:cubicBezTo>
                      <a:cubicBezTo>
                        <a:pt x="5740" y="6892"/>
                        <a:pt x="5640" y="6667"/>
                        <a:pt x="5540" y="6567"/>
                      </a:cubicBezTo>
                      <a:cubicBezTo>
                        <a:pt x="5414" y="6266"/>
                        <a:pt x="5314" y="6040"/>
                        <a:pt x="5214" y="5740"/>
                      </a:cubicBezTo>
                      <a:cubicBezTo>
                        <a:pt x="5013" y="5414"/>
                        <a:pt x="4913" y="5113"/>
                        <a:pt x="4687" y="4787"/>
                      </a:cubicBezTo>
                      <a:cubicBezTo>
                        <a:pt x="4487" y="4486"/>
                        <a:pt x="4286" y="4286"/>
                        <a:pt x="4061" y="3960"/>
                      </a:cubicBezTo>
                      <a:cubicBezTo>
                        <a:pt x="3860" y="3659"/>
                        <a:pt x="3660" y="3434"/>
                        <a:pt x="3434" y="3133"/>
                      </a:cubicBezTo>
                      <a:cubicBezTo>
                        <a:pt x="3234" y="2807"/>
                        <a:pt x="2908" y="2607"/>
                        <a:pt x="2708" y="2406"/>
                      </a:cubicBezTo>
                      <a:cubicBezTo>
                        <a:pt x="2281" y="1880"/>
                        <a:pt x="1880" y="1354"/>
                        <a:pt x="1555" y="1028"/>
                      </a:cubicBezTo>
                      <a:cubicBezTo>
                        <a:pt x="1354" y="827"/>
                        <a:pt x="1154" y="727"/>
                        <a:pt x="928" y="627"/>
                      </a:cubicBezTo>
                      <a:cubicBezTo>
                        <a:pt x="828" y="401"/>
                        <a:pt x="627" y="301"/>
                        <a:pt x="527" y="201"/>
                      </a:cubicBezTo>
                      <a:cubicBezTo>
                        <a:pt x="201" y="10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56" name="Google Shape;5756;p37"/>
              <p:cNvSpPr/>
              <p:nvPr/>
            </p:nvSpPr>
            <p:spPr>
              <a:xfrm rot="5024223" flipH="1">
                <a:off x="3533275" y="3680967"/>
                <a:ext cx="227044" cy="642191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2758" extrusionOk="0">
                    <a:moveTo>
                      <a:pt x="260" y="1"/>
                    </a:moveTo>
                    <a:cubicBezTo>
                      <a:pt x="220" y="1"/>
                      <a:pt x="163" y="26"/>
                      <a:pt x="101" y="76"/>
                    </a:cubicBezTo>
                    <a:cubicBezTo>
                      <a:pt x="0" y="76"/>
                      <a:pt x="0" y="201"/>
                      <a:pt x="0" y="301"/>
                    </a:cubicBezTo>
                    <a:cubicBezTo>
                      <a:pt x="0" y="301"/>
                      <a:pt x="226" y="702"/>
                      <a:pt x="527" y="1229"/>
                    </a:cubicBezTo>
                    <a:cubicBezTo>
                      <a:pt x="727" y="1555"/>
                      <a:pt x="953" y="1855"/>
                      <a:pt x="1153" y="2281"/>
                    </a:cubicBezTo>
                    <a:cubicBezTo>
                      <a:pt x="1479" y="2582"/>
                      <a:pt x="1680" y="3008"/>
                      <a:pt x="1880" y="3535"/>
                    </a:cubicBezTo>
                    <a:cubicBezTo>
                      <a:pt x="2106" y="3735"/>
                      <a:pt x="2206" y="4061"/>
                      <a:pt x="2406" y="4261"/>
                    </a:cubicBezTo>
                    <a:cubicBezTo>
                      <a:pt x="2507" y="4587"/>
                      <a:pt x="2732" y="4788"/>
                      <a:pt x="2832" y="5088"/>
                    </a:cubicBezTo>
                    <a:cubicBezTo>
                      <a:pt x="3133" y="5615"/>
                      <a:pt x="3559" y="6241"/>
                      <a:pt x="3860" y="6868"/>
                    </a:cubicBezTo>
                    <a:cubicBezTo>
                      <a:pt x="4086" y="7494"/>
                      <a:pt x="4386" y="8121"/>
                      <a:pt x="4712" y="8848"/>
                    </a:cubicBezTo>
                    <a:cubicBezTo>
                      <a:pt x="4913" y="9474"/>
                      <a:pt x="5113" y="10226"/>
                      <a:pt x="5439" y="10953"/>
                    </a:cubicBezTo>
                    <a:cubicBezTo>
                      <a:pt x="5639" y="11680"/>
                      <a:pt x="5865" y="12307"/>
                      <a:pt x="6066" y="13033"/>
                    </a:cubicBezTo>
                    <a:cubicBezTo>
                      <a:pt x="6266" y="13760"/>
                      <a:pt x="6366" y="14387"/>
                      <a:pt x="6592" y="15114"/>
                    </a:cubicBezTo>
                    <a:cubicBezTo>
                      <a:pt x="6692" y="15740"/>
                      <a:pt x="6792" y="16492"/>
                      <a:pt x="6893" y="17119"/>
                    </a:cubicBezTo>
                    <a:cubicBezTo>
                      <a:pt x="6893" y="17419"/>
                      <a:pt x="6993" y="17745"/>
                      <a:pt x="6993" y="18046"/>
                    </a:cubicBezTo>
                    <a:cubicBezTo>
                      <a:pt x="6993" y="18372"/>
                      <a:pt x="7118" y="18572"/>
                      <a:pt x="7118" y="18873"/>
                    </a:cubicBezTo>
                    <a:cubicBezTo>
                      <a:pt x="7118" y="19399"/>
                      <a:pt x="7218" y="19926"/>
                      <a:pt x="7218" y="20352"/>
                    </a:cubicBezTo>
                    <a:cubicBezTo>
                      <a:pt x="7319" y="20878"/>
                      <a:pt x="7319" y="21179"/>
                      <a:pt x="7319" y="21505"/>
                    </a:cubicBezTo>
                    <a:cubicBezTo>
                      <a:pt x="7419" y="21906"/>
                      <a:pt x="7419" y="22131"/>
                      <a:pt x="7419" y="22332"/>
                    </a:cubicBezTo>
                    <a:lnTo>
                      <a:pt x="7419" y="22532"/>
                    </a:lnTo>
                    <a:cubicBezTo>
                      <a:pt x="7419" y="22632"/>
                      <a:pt x="7519" y="22758"/>
                      <a:pt x="7619" y="22758"/>
                    </a:cubicBezTo>
                    <a:cubicBezTo>
                      <a:pt x="7745" y="22758"/>
                      <a:pt x="7845" y="22758"/>
                      <a:pt x="7845" y="22532"/>
                    </a:cubicBezTo>
                    <a:lnTo>
                      <a:pt x="7945" y="22332"/>
                    </a:lnTo>
                    <a:lnTo>
                      <a:pt x="7945" y="21505"/>
                    </a:lnTo>
                    <a:cubicBezTo>
                      <a:pt x="7945" y="21179"/>
                      <a:pt x="8046" y="20753"/>
                      <a:pt x="8046" y="20352"/>
                    </a:cubicBezTo>
                    <a:cubicBezTo>
                      <a:pt x="8046" y="19825"/>
                      <a:pt x="7945" y="19399"/>
                      <a:pt x="7945" y="18773"/>
                    </a:cubicBezTo>
                    <a:cubicBezTo>
                      <a:pt x="7845" y="18246"/>
                      <a:pt x="7845" y="17620"/>
                      <a:pt x="7619" y="16993"/>
                    </a:cubicBezTo>
                    <a:cubicBezTo>
                      <a:pt x="7519" y="16367"/>
                      <a:pt x="7419" y="15640"/>
                      <a:pt x="7218" y="15013"/>
                    </a:cubicBezTo>
                    <a:cubicBezTo>
                      <a:pt x="7118" y="14286"/>
                      <a:pt x="6893" y="13560"/>
                      <a:pt x="6692" y="12833"/>
                    </a:cubicBezTo>
                    <a:cubicBezTo>
                      <a:pt x="6592" y="12507"/>
                      <a:pt x="6492" y="12106"/>
                      <a:pt x="6366" y="11780"/>
                    </a:cubicBezTo>
                    <a:cubicBezTo>
                      <a:pt x="6266" y="11479"/>
                      <a:pt x="6166" y="11053"/>
                      <a:pt x="5965" y="10728"/>
                    </a:cubicBezTo>
                    <a:cubicBezTo>
                      <a:pt x="5740" y="10001"/>
                      <a:pt x="5439" y="9274"/>
                      <a:pt x="5113" y="8647"/>
                    </a:cubicBezTo>
                    <a:cubicBezTo>
                      <a:pt x="4812" y="7921"/>
                      <a:pt x="4487" y="7294"/>
                      <a:pt x="4186" y="6667"/>
                    </a:cubicBezTo>
                    <a:cubicBezTo>
                      <a:pt x="3860" y="6041"/>
                      <a:pt x="3660" y="5414"/>
                      <a:pt x="3359" y="4788"/>
                    </a:cubicBezTo>
                    <a:cubicBezTo>
                      <a:pt x="3133" y="4261"/>
                      <a:pt x="2832" y="3735"/>
                      <a:pt x="2507" y="3209"/>
                    </a:cubicBezTo>
                    <a:cubicBezTo>
                      <a:pt x="2206" y="2707"/>
                      <a:pt x="1980" y="2281"/>
                      <a:pt x="1680" y="1855"/>
                    </a:cubicBezTo>
                    <a:cubicBezTo>
                      <a:pt x="1354" y="1555"/>
                      <a:pt x="1153" y="1229"/>
                      <a:pt x="953" y="928"/>
                    </a:cubicBezTo>
                    <a:cubicBezTo>
                      <a:pt x="627" y="402"/>
                      <a:pt x="326" y="76"/>
                      <a:pt x="326" y="76"/>
                    </a:cubicBezTo>
                    <a:cubicBezTo>
                      <a:pt x="326" y="26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7"/>
              <p:cNvSpPr/>
              <p:nvPr/>
            </p:nvSpPr>
            <p:spPr>
              <a:xfrm rot="5024223" flipH="1">
                <a:off x="3951675" y="4049257"/>
                <a:ext cx="146396" cy="14989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312" extrusionOk="0">
                    <a:moveTo>
                      <a:pt x="1013" y="0"/>
                    </a:moveTo>
                    <a:cubicBezTo>
                      <a:pt x="403" y="0"/>
                      <a:pt x="0" y="309"/>
                      <a:pt x="50" y="665"/>
                    </a:cubicBezTo>
                    <a:cubicBezTo>
                      <a:pt x="165" y="2583"/>
                      <a:pt x="3627" y="5312"/>
                      <a:pt x="4912" y="5312"/>
                    </a:cubicBezTo>
                    <a:cubicBezTo>
                      <a:pt x="5021" y="5312"/>
                      <a:pt x="5113" y="5292"/>
                      <a:pt x="5187" y="5252"/>
                    </a:cubicBezTo>
                    <a:cubicBezTo>
                      <a:pt x="5187" y="5252"/>
                      <a:pt x="5187" y="3272"/>
                      <a:pt x="3308" y="1292"/>
                    </a:cubicBezTo>
                    <a:cubicBezTo>
                      <a:pt x="2503" y="334"/>
                      <a:pt x="1646" y="0"/>
                      <a:pt x="1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7"/>
              <p:cNvSpPr/>
              <p:nvPr/>
            </p:nvSpPr>
            <p:spPr>
              <a:xfrm rot="5024223" flipH="1">
                <a:off x="3798092" y="4067892"/>
                <a:ext cx="140414" cy="64140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2273" extrusionOk="0">
                    <a:moveTo>
                      <a:pt x="1489" y="0"/>
                    </a:moveTo>
                    <a:cubicBezTo>
                      <a:pt x="760" y="0"/>
                      <a:pt x="133" y="312"/>
                      <a:pt x="64" y="817"/>
                    </a:cubicBezTo>
                    <a:cubicBezTo>
                      <a:pt x="1" y="1726"/>
                      <a:pt x="1408" y="2272"/>
                      <a:pt x="2802" y="2272"/>
                    </a:cubicBezTo>
                    <a:cubicBezTo>
                      <a:pt x="3638" y="2272"/>
                      <a:pt x="4469" y="2076"/>
                      <a:pt x="4976" y="1644"/>
                    </a:cubicBezTo>
                    <a:cubicBezTo>
                      <a:pt x="4976" y="1644"/>
                      <a:pt x="3723" y="616"/>
                      <a:pt x="2470" y="190"/>
                    </a:cubicBezTo>
                    <a:cubicBezTo>
                      <a:pt x="2149" y="60"/>
                      <a:pt x="1809" y="0"/>
                      <a:pt x="1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7"/>
              <p:cNvSpPr/>
              <p:nvPr/>
            </p:nvSpPr>
            <p:spPr>
              <a:xfrm rot="5024223" flipH="1">
                <a:off x="3661536" y="4010576"/>
                <a:ext cx="143405" cy="69078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448" extrusionOk="0">
                    <a:moveTo>
                      <a:pt x="1289" y="1"/>
                    </a:moveTo>
                    <a:cubicBezTo>
                      <a:pt x="568" y="1"/>
                      <a:pt x="69" y="285"/>
                      <a:pt x="69" y="745"/>
                    </a:cubicBezTo>
                    <a:cubicBezTo>
                      <a:pt x="1" y="1815"/>
                      <a:pt x="1556" y="2448"/>
                      <a:pt x="3089" y="2448"/>
                    </a:cubicBezTo>
                    <a:cubicBezTo>
                      <a:pt x="3817" y="2448"/>
                      <a:pt x="4540" y="2305"/>
                      <a:pt x="5081" y="1998"/>
                    </a:cubicBezTo>
                    <a:cubicBezTo>
                      <a:pt x="5081" y="1998"/>
                      <a:pt x="3728" y="645"/>
                      <a:pt x="2149" y="118"/>
                    </a:cubicBezTo>
                    <a:cubicBezTo>
                      <a:pt x="1842" y="38"/>
                      <a:pt x="1551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7"/>
              <p:cNvSpPr/>
              <p:nvPr/>
            </p:nvSpPr>
            <p:spPr>
              <a:xfrm rot="5024223" flipH="1">
                <a:off x="3517346" y="3973931"/>
                <a:ext cx="145465" cy="81946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904" extrusionOk="0">
                    <a:moveTo>
                      <a:pt x="1252" y="1"/>
                    </a:moveTo>
                    <a:cubicBezTo>
                      <a:pt x="744" y="1"/>
                      <a:pt x="383" y="212"/>
                      <a:pt x="267" y="633"/>
                    </a:cubicBezTo>
                    <a:cubicBezTo>
                      <a:pt x="0" y="1844"/>
                      <a:pt x="2187" y="2904"/>
                      <a:pt x="4020" y="2904"/>
                    </a:cubicBezTo>
                    <a:cubicBezTo>
                      <a:pt x="4426" y="2904"/>
                      <a:pt x="4814" y="2852"/>
                      <a:pt x="5154" y="2739"/>
                    </a:cubicBezTo>
                    <a:cubicBezTo>
                      <a:pt x="5154" y="2739"/>
                      <a:pt x="4026" y="1059"/>
                      <a:pt x="2548" y="333"/>
                    </a:cubicBezTo>
                    <a:cubicBezTo>
                      <a:pt x="2064" y="111"/>
                      <a:pt x="1619" y="1"/>
                      <a:pt x="1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7"/>
              <p:cNvSpPr/>
              <p:nvPr/>
            </p:nvSpPr>
            <p:spPr>
              <a:xfrm rot="5024223" flipH="1">
                <a:off x="3580362" y="3803660"/>
                <a:ext cx="97635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146" extrusionOk="0">
                    <a:moveTo>
                      <a:pt x="1675" y="0"/>
                    </a:moveTo>
                    <a:cubicBezTo>
                      <a:pt x="1166" y="0"/>
                      <a:pt x="664" y="599"/>
                      <a:pt x="426" y="1587"/>
                    </a:cubicBezTo>
                    <a:cubicBezTo>
                      <a:pt x="0" y="3166"/>
                      <a:pt x="527" y="5146"/>
                      <a:pt x="527" y="5146"/>
                    </a:cubicBezTo>
                    <a:cubicBezTo>
                      <a:pt x="2206" y="4093"/>
                      <a:pt x="3459" y="860"/>
                      <a:pt x="2081" y="133"/>
                    </a:cubicBezTo>
                    <a:cubicBezTo>
                      <a:pt x="1948" y="43"/>
                      <a:pt x="1811" y="0"/>
                      <a:pt x="16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7"/>
              <p:cNvSpPr/>
              <p:nvPr/>
            </p:nvSpPr>
            <p:spPr>
              <a:xfrm rot="5024223" flipH="1">
                <a:off x="3743587" y="3847610"/>
                <a:ext cx="91258" cy="1467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199" extrusionOk="0">
                    <a:moveTo>
                      <a:pt x="1445" y="1"/>
                    </a:moveTo>
                    <a:cubicBezTo>
                      <a:pt x="911" y="1"/>
                      <a:pt x="384" y="626"/>
                      <a:pt x="301" y="1765"/>
                    </a:cubicBezTo>
                    <a:cubicBezTo>
                      <a:pt x="0" y="3319"/>
                      <a:pt x="727" y="5198"/>
                      <a:pt x="727" y="5198"/>
                    </a:cubicBezTo>
                    <a:cubicBezTo>
                      <a:pt x="2281" y="3945"/>
                      <a:pt x="3233" y="612"/>
                      <a:pt x="1780" y="86"/>
                    </a:cubicBezTo>
                    <a:cubicBezTo>
                      <a:pt x="1670" y="29"/>
                      <a:pt x="1557" y="1"/>
                      <a:pt x="1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7"/>
              <p:cNvSpPr/>
              <p:nvPr/>
            </p:nvSpPr>
            <p:spPr>
              <a:xfrm rot="5024223" flipH="1">
                <a:off x="3893612" y="3914660"/>
                <a:ext cx="79801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220" extrusionOk="0">
                    <a:moveTo>
                      <a:pt x="1282" y="0"/>
                    </a:moveTo>
                    <a:cubicBezTo>
                      <a:pt x="572" y="0"/>
                      <a:pt x="0" y="1101"/>
                      <a:pt x="121" y="2086"/>
                    </a:cubicBezTo>
                    <a:cubicBezTo>
                      <a:pt x="221" y="3465"/>
                      <a:pt x="1048" y="5219"/>
                      <a:pt x="1048" y="5219"/>
                    </a:cubicBezTo>
                    <a:cubicBezTo>
                      <a:pt x="2502" y="4192"/>
                      <a:pt x="2827" y="332"/>
                      <a:pt x="1374" y="6"/>
                    </a:cubicBezTo>
                    <a:cubicBezTo>
                      <a:pt x="1343" y="2"/>
                      <a:pt x="1312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4" name="Google Shape;5764;p37"/>
            <p:cNvSpPr/>
            <p:nvPr/>
          </p:nvSpPr>
          <p:spPr>
            <a:xfrm rot="-5775777" flipH="1">
              <a:off x="1271287" y="1592753"/>
              <a:ext cx="227044" cy="642191"/>
            </a:xfrm>
            <a:custGeom>
              <a:avLst/>
              <a:gdLst/>
              <a:ahLst/>
              <a:cxnLst/>
              <a:rect l="l" t="t" r="r" b="b"/>
              <a:pathLst>
                <a:path w="8046" h="22758" extrusionOk="0">
                  <a:moveTo>
                    <a:pt x="260" y="1"/>
                  </a:moveTo>
                  <a:cubicBezTo>
                    <a:pt x="220" y="1"/>
                    <a:pt x="163" y="26"/>
                    <a:pt x="101" y="76"/>
                  </a:cubicBezTo>
                  <a:cubicBezTo>
                    <a:pt x="0" y="76"/>
                    <a:pt x="0" y="201"/>
                    <a:pt x="0" y="301"/>
                  </a:cubicBezTo>
                  <a:cubicBezTo>
                    <a:pt x="0" y="301"/>
                    <a:pt x="226" y="702"/>
                    <a:pt x="527" y="1229"/>
                  </a:cubicBezTo>
                  <a:cubicBezTo>
                    <a:pt x="727" y="1555"/>
                    <a:pt x="953" y="1855"/>
                    <a:pt x="1153" y="2281"/>
                  </a:cubicBezTo>
                  <a:cubicBezTo>
                    <a:pt x="1479" y="2582"/>
                    <a:pt x="1680" y="3008"/>
                    <a:pt x="1880" y="3535"/>
                  </a:cubicBezTo>
                  <a:cubicBezTo>
                    <a:pt x="2106" y="3735"/>
                    <a:pt x="2206" y="4061"/>
                    <a:pt x="2406" y="4261"/>
                  </a:cubicBezTo>
                  <a:cubicBezTo>
                    <a:pt x="2507" y="4587"/>
                    <a:pt x="2732" y="4788"/>
                    <a:pt x="2832" y="5088"/>
                  </a:cubicBezTo>
                  <a:cubicBezTo>
                    <a:pt x="3133" y="5615"/>
                    <a:pt x="3559" y="6241"/>
                    <a:pt x="3860" y="6868"/>
                  </a:cubicBezTo>
                  <a:cubicBezTo>
                    <a:pt x="4086" y="7494"/>
                    <a:pt x="4386" y="8121"/>
                    <a:pt x="4712" y="8848"/>
                  </a:cubicBezTo>
                  <a:cubicBezTo>
                    <a:pt x="4913" y="9474"/>
                    <a:pt x="5113" y="10226"/>
                    <a:pt x="5439" y="10953"/>
                  </a:cubicBezTo>
                  <a:cubicBezTo>
                    <a:pt x="5639" y="11680"/>
                    <a:pt x="5865" y="12307"/>
                    <a:pt x="6066" y="13033"/>
                  </a:cubicBezTo>
                  <a:cubicBezTo>
                    <a:pt x="6266" y="13760"/>
                    <a:pt x="6366" y="14387"/>
                    <a:pt x="6592" y="15114"/>
                  </a:cubicBezTo>
                  <a:cubicBezTo>
                    <a:pt x="6692" y="15740"/>
                    <a:pt x="6792" y="16492"/>
                    <a:pt x="6893" y="17119"/>
                  </a:cubicBezTo>
                  <a:cubicBezTo>
                    <a:pt x="6893" y="17419"/>
                    <a:pt x="6993" y="17745"/>
                    <a:pt x="6993" y="18046"/>
                  </a:cubicBezTo>
                  <a:cubicBezTo>
                    <a:pt x="6993" y="18372"/>
                    <a:pt x="7118" y="18572"/>
                    <a:pt x="7118" y="18873"/>
                  </a:cubicBezTo>
                  <a:cubicBezTo>
                    <a:pt x="7118" y="19399"/>
                    <a:pt x="7218" y="19926"/>
                    <a:pt x="7218" y="20352"/>
                  </a:cubicBezTo>
                  <a:cubicBezTo>
                    <a:pt x="7319" y="20878"/>
                    <a:pt x="7319" y="21179"/>
                    <a:pt x="7319" y="21505"/>
                  </a:cubicBezTo>
                  <a:cubicBezTo>
                    <a:pt x="7419" y="21906"/>
                    <a:pt x="7419" y="22131"/>
                    <a:pt x="7419" y="22332"/>
                  </a:cubicBezTo>
                  <a:lnTo>
                    <a:pt x="7419" y="22532"/>
                  </a:lnTo>
                  <a:cubicBezTo>
                    <a:pt x="7419" y="22632"/>
                    <a:pt x="7519" y="22758"/>
                    <a:pt x="7619" y="22758"/>
                  </a:cubicBezTo>
                  <a:cubicBezTo>
                    <a:pt x="7745" y="22758"/>
                    <a:pt x="7845" y="22758"/>
                    <a:pt x="7845" y="22532"/>
                  </a:cubicBezTo>
                  <a:lnTo>
                    <a:pt x="7945" y="22332"/>
                  </a:lnTo>
                  <a:lnTo>
                    <a:pt x="7945" y="21505"/>
                  </a:lnTo>
                  <a:cubicBezTo>
                    <a:pt x="7945" y="21179"/>
                    <a:pt x="8046" y="20753"/>
                    <a:pt x="8046" y="20352"/>
                  </a:cubicBezTo>
                  <a:cubicBezTo>
                    <a:pt x="8046" y="19825"/>
                    <a:pt x="7945" y="19399"/>
                    <a:pt x="7945" y="18773"/>
                  </a:cubicBezTo>
                  <a:cubicBezTo>
                    <a:pt x="7845" y="18246"/>
                    <a:pt x="7845" y="17620"/>
                    <a:pt x="7619" y="16993"/>
                  </a:cubicBezTo>
                  <a:cubicBezTo>
                    <a:pt x="7519" y="16367"/>
                    <a:pt x="7419" y="15640"/>
                    <a:pt x="7218" y="15013"/>
                  </a:cubicBezTo>
                  <a:cubicBezTo>
                    <a:pt x="7118" y="14286"/>
                    <a:pt x="6893" y="13560"/>
                    <a:pt x="6692" y="12833"/>
                  </a:cubicBezTo>
                  <a:cubicBezTo>
                    <a:pt x="6592" y="12507"/>
                    <a:pt x="6492" y="12106"/>
                    <a:pt x="6366" y="11780"/>
                  </a:cubicBezTo>
                  <a:cubicBezTo>
                    <a:pt x="6266" y="11479"/>
                    <a:pt x="6166" y="11053"/>
                    <a:pt x="5965" y="10728"/>
                  </a:cubicBezTo>
                  <a:cubicBezTo>
                    <a:pt x="5740" y="10001"/>
                    <a:pt x="5439" y="9274"/>
                    <a:pt x="5113" y="8647"/>
                  </a:cubicBezTo>
                  <a:cubicBezTo>
                    <a:pt x="4812" y="7921"/>
                    <a:pt x="4487" y="7294"/>
                    <a:pt x="4186" y="6667"/>
                  </a:cubicBezTo>
                  <a:cubicBezTo>
                    <a:pt x="3860" y="6041"/>
                    <a:pt x="3660" y="5414"/>
                    <a:pt x="3359" y="4788"/>
                  </a:cubicBezTo>
                  <a:cubicBezTo>
                    <a:pt x="3133" y="4261"/>
                    <a:pt x="2832" y="3735"/>
                    <a:pt x="2507" y="3209"/>
                  </a:cubicBezTo>
                  <a:cubicBezTo>
                    <a:pt x="2206" y="2707"/>
                    <a:pt x="1980" y="2281"/>
                    <a:pt x="1680" y="1855"/>
                  </a:cubicBezTo>
                  <a:cubicBezTo>
                    <a:pt x="1354" y="1555"/>
                    <a:pt x="1153" y="1229"/>
                    <a:pt x="953" y="928"/>
                  </a:cubicBezTo>
                  <a:cubicBezTo>
                    <a:pt x="627" y="402"/>
                    <a:pt x="326" y="76"/>
                    <a:pt x="326" y="76"/>
                  </a:cubicBezTo>
                  <a:cubicBezTo>
                    <a:pt x="326" y="26"/>
                    <a:pt x="301" y="1"/>
                    <a:pt x="26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7"/>
            <p:cNvSpPr/>
            <p:nvPr/>
          </p:nvSpPr>
          <p:spPr>
            <a:xfrm rot="-5775777" flipH="1">
              <a:off x="933535" y="1716759"/>
              <a:ext cx="146396" cy="149895"/>
            </a:xfrm>
            <a:custGeom>
              <a:avLst/>
              <a:gdLst/>
              <a:ahLst/>
              <a:cxnLst/>
              <a:rect l="l" t="t" r="r" b="b"/>
              <a:pathLst>
                <a:path w="5188" h="5312" extrusionOk="0">
                  <a:moveTo>
                    <a:pt x="1013" y="0"/>
                  </a:moveTo>
                  <a:cubicBezTo>
                    <a:pt x="403" y="0"/>
                    <a:pt x="0" y="309"/>
                    <a:pt x="50" y="665"/>
                  </a:cubicBezTo>
                  <a:cubicBezTo>
                    <a:pt x="165" y="2583"/>
                    <a:pt x="3627" y="5312"/>
                    <a:pt x="4912" y="5312"/>
                  </a:cubicBezTo>
                  <a:cubicBezTo>
                    <a:pt x="5021" y="5312"/>
                    <a:pt x="5113" y="5292"/>
                    <a:pt x="5187" y="5252"/>
                  </a:cubicBezTo>
                  <a:cubicBezTo>
                    <a:pt x="5187" y="5252"/>
                    <a:pt x="5187" y="3272"/>
                    <a:pt x="3308" y="1292"/>
                  </a:cubicBezTo>
                  <a:cubicBezTo>
                    <a:pt x="2503" y="334"/>
                    <a:pt x="1646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7"/>
            <p:cNvSpPr/>
            <p:nvPr/>
          </p:nvSpPr>
          <p:spPr>
            <a:xfrm rot="-5775777" flipH="1">
              <a:off x="1093100" y="1783879"/>
              <a:ext cx="140414" cy="64140"/>
            </a:xfrm>
            <a:custGeom>
              <a:avLst/>
              <a:gdLst/>
              <a:ahLst/>
              <a:cxnLst/>
              <a:rect l="l" t="t" r="r" b="b"/>
              <a:pathLst>
                <a:path w="4976" h="2273" extrusionOk="0">
                  <a:moveTo>
                    <a:pt x="1489" y="0"/>
                  </a:moveTo>
                  <a:cubicBezTo>
                    <a:pt x="760" y="0"/>
                    <a:pt x="133" y="312"/>
                    <a:pt x="64" y="817"/>
                  </a:cubicBezTo>
                  <a:cubicBezTo>
                    <a:pt x="1" y="1726"/>
                    <a:pt x="1408" y="2272"/>
                    <a:pt x="2802" y="2272"/>
                  </a:cubicBezTo>
                  <a:cubicBezTo>
                    <a:pt x="3638" y="2272"/>
                    <a:pt x="4469" y="2076"/>
                    <a:pt x="4976" y="1644"/>
                  </a:cubicBezTo>
                  <a:cubicBezTo>
                    <a:pt x="4976" y="1644"/>
                    <a:pt x="3723" y="616"/>
                    <a:pt x="2470" y="190"/>
                  </a:cubicBezTo>
                  <a:cubicBezTo>
                    <a:pt x="2149" y="60"/>
                    <a:pt x="1809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7"/>
            <p:cNvSpPr/>
            <p:nvPr/>
          </p:nvSpPr>
          <p:spPr>
            <a:xfrm rot="-5775777" flipH="1">
              <a:off x="1226666" y="1836257"/>
              <a:ext cx="143405" cy="69078"/>
            </a:xfrm>
            <a:custGeom>
              <a:avLst/>
              <a:gdLst/>
              <a:ahLst/>
              <a:cxnLst/>
              <a:rect l="l" t="t" r="r" b="b"/>
              <a:pathLst>
                <a:path w="5082" h="2448" extrusionOk="0">
                  <a:moveTo>
                    <a:pt x="1289" y="1"/>
                  </a:moveTo>
                  <a:cubicBezTo>
                    <a:pt x="568" y="1"/>
                    <a:pt x="69" y="285"/>
                    <a:pt x="69" y="745"/>
                  </a:cubicBezTo>
                  <a:cubicBezTo>
                    <a:pt x="1" y="1815"/>
                    <a:pt x="1556" y="2448"/>
                    <a:pt x="3089" y="2448"/>
                  </a:cubicBezTo>
                  <a:cubicBezTo>
                    <a:pt x="3817" y="2448"/>
                    <a:pt x="4540" y="2305"/>
                    <a:pt x="5081" y="1998"/>
                  </a:cubicBezTo>
                  <a:cubicBezTo>
                    <a:pt x="5081" y="1998"/>
                    <a:pt x="3728" y="645"/>
                    <a:pt x="2149" y="118"/>
                  </a:cubicBezTo>
                  <a:cubicBezTo>
                    <a:pt x="1842" y="38"/>
                    <a:pt x="1551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7"/>
            <p:cNvSpPr/>
            <p:nvPr/>
          </p:nvSpPr>
          <p:spPr>
            <a:xfrm rot="-5775777" flipH="1">
              <a:off x="1368795" y="1860035"/>
              <a:ext cx="145465" cy="81946"/>
            </a:xfrm>
            <a:custGeom>
              <a:avLst/>
              <a:gdLst/>
              <a:ahLst/>
              <a:cxnLst/>
              <a:rect l="l" t="t" r="r" b="b"/>
              <a:pathLst>
                <a:path w="5155" h="2904" extrusionOk="0">
                  <a:moveTo>
                    <a:pt x="1252" y="1"/>
                  </a:moveTo>
                  <a:cubicBezTo>
                    <a:pt x="744" y="1"/>
                    <a:pt x="383" y="212"/>
                    <a:pt x="267" y="633"/>
                  </a:cubicBezTo>
                  <a:cubicBezTo>
                    <a:pt x="0" y="1844"/>
                    <a:pt x="2187" y="2904"/>
                    <a:pt x="4020" y="2904"/>
                  </a:cubicBezTo>
                  <a:cubicBezTo>
                    <a:pt x="4426" y="2904"/>
                    <a:pt x="4814" y="2852"/>
                    <a:pt x="5154" y="2739"/>
                  </a:cubicBezTo>
                  <a:cubicBezTo>
                    <a:pt x="5154" y="2739"/>
                    <a:pt x="4026" y="1059"/>
                    <a:pt x="2548" y="333"/>
                  </a:cubicBezTo>
                  <a:cubicBezTo>
                    <a:pt x="2064" y="111"/>
                    <a:pt x="1619" y="1"/>
                    <a:pt x="1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7"/>
            <p:cNvSpPr/>
            <p:nvPr/>
          </p:nvSpPr>
          <p:spPr>
            <a:xfrm rot="-5775777" flipH="1">
              <a:off x="1353609" y="1967041"/>
              <a:ext cx="97635" cy="145211"/>
            </a:xfrm>
            <a:custGeom>
              <a:avLst/>
              <a:gdLst/>
              <a:ahLst/>
              <a:cxnLst/>
              <a:rect l="l" t="t" r="r" b="b"/>
              <a:pathLst>
                <a:path w="3460" h="5146" extrusionOk="0">
                  <a:moveTo>
                    <a:pt x="1675" y="0"/>
                  </a:moveTo>
                  <a:cubicBezTo>
                    <a:pt x="1166" y="0"/>
                    <a:pt x="664" y="599"/>
                    <a:pt x="426" y="1587"/>
                  </a:cubicBezTo>
                  <a:cubicBezTo>
                    <a:pt x="0" y="3166"/>
                    <a:pt x="527" y="5146"/>
                    <a:pt x="527" y="5146"/>
                  </a:cubicBezTo>
                  <a:cubicBezTo>
                    <a:pt x="2206" y="4093"/>
                    <a:pt x="3459" y="860"/>
                    <a:pt x="2081" y="133"/>
                  </a:cubicBezTo>
                  <a:cubicBezTo>
                    <a:pt x="1948" y="43"/>
                    <a:pt x="181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7"/>
            <p:cNvSpPr/>
            <p:nvPr/>
          </p:nvSpPr>
          <p:spPr>
            <a:xfrm rot="-5775777" flipH="1">
              <a:off x="1196761" y="1921595"/>
              <a:ext cx="91258" cy="146707"/>
            </a:xfrm>
            <a:custGeom>
              <a:avLst/>
              <a:gdLst/>
              <a:ahLst/>
              <a:cxnLst/>
              <a:rect l="l" t="t" r="r" b="b"/>
              <a:pathLst>
                <a:path w="3234" h="5199" extrusionOk="0">
                  <a:moveTo>
                    <a:pt x="1445" y="1"/>
                  </a:moveTo>
                  <a:cubicBezTo>
                    <a:pt x="911" y="1"/>
                    <a:pt x="384" y="626"/>
                    <a:pt x="301" y="1765"/>
                  </a:cubicBezTo>
                  <a:cubicBezTo>
                    <a:pt x="0" y="3319"/>
                    <a:pt x="727" y="5198"/>
                    <a:pt x="727" y="5198"/>
                  </a:cubicBezTo>
                  <a:cubicBezTo>
                    <a:pt x="2281" y="3945"/>
                    <a:pt x="3233" y="612"/>
                    <a:pt x="1780" y="86"/>
                  </a:cubicBezTo>
                  <a:cubicBezTo>
                    <a:pt x="1670" y="29"/>
                    <a:pt x="1557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7"/>
            <p:cNvSpPr/>
            <p:nvPr/>
          </p:nvSpPr>
          <p:spPr>
            <a:xfrm rot="-5775777" flipH="1">
              <a:off x="1058193" y="1853952"/>
              <a:ext cx="79801" cy="147299"/>
            </a:xfrm>
            <a:custGeom>
              <a:avLst/>
              <a:gdLst/>
              <a:ahLst/>
              <a:cxnLst/>
              <a:rect l="l" t="t" r="r" b="b"/>
              <a:pathLst>
                <a:path w="2828" h="5220" extrusionOk="0">
                  <a:moveTo>
                    <a:pt x="1282" y="0"/>
                  </a:moveTo>
                  <a:cubicBezTo>
                    <a:pt x="572" y="0"/>
                    <a:pt x="0" y="1101"/>
                    <a:pt x="121" y="2086"/>
                  </a:cubicBezTo>
                  <a:cubicBezTo>
                    <a:pt x="221" y="3465"/>
                    <a:pt x="1048" y="5219"/>
                    <a:pt x="1048" y="5219"/>
                  </a:cubicBezTo>
                  <a:cubicBezTo>
                    <a:pt x="2502" y="4192"/>
                    <a:pt x="2827" y="332"/>
                    <a:pt x="1374" y="6"/>
                  </a:cubicBezTo>
                  <a:cubicBezTo>
                    <a:pt x="1343" y="2"/>
                    <a:pt x="1312" y="0"/>
                    <a:pt x="1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Subtitle 1"/>
          <p:cNvSpPr>
            <a:spLocks noGrp="1"/>
          </p:cNvSpPr>
          <p:nvPr>
            <p:ph type="subTitle" idx="1"/>
          </p:nvPr>
        </p:nvSpPr>
        <p:spPr>
          <a:xfrm>
            <a:off x="1465227" y="2830289"/>
            <a:ext cx="6510027" cy="57643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5" name="Google Shape;13814;p86"/>
          <p:cNvGrpSpPr/>
          <p:nvPr/>
        </p:nvGrpSpPr>
        <p:grpSpPr>
          <a:xfrm>
            <a:off x="7674832" y="2917136"/>
            <a:ext cx="897423" cy="794396"/>
            <a:chOff x="6723973" y="797772"/>
            <a:chExt cx="1598350" cy="1578086"/>
          </a:xfrm>
        </p:grpSpPr>
        <p:grpSp>
          <p:nvGrpSpPr>
            <p:cNvPr id="306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374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308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15550;p93"/>
          <p:cNvGrpSpPr/>
          <p:nvPr/>
        </p:nvGrpSpPr>
        <p:grpSpPr>
          <a:xfrm rot="350612">
            <a:off x="1033880" y="2496848"/>
            <a:ext cx="570974" cy="595538"/>
            <a:chOff x="5219833" y="2699706"/>
            <a:chExt cx="1118291" cy="1026098"/>
          </a:xfrm>
        </p:grpSpPr>
        <p:sp>
          <p:nvSpPr>
            <p:cNvPr id="399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5680;p37"/>
          <p:cNvSpPr/>
          <p:nvPr/>
        </p:nvSpPr>
        <p:spPr>
          <a:xfrm>
            <a:off x="2444572" y="3651671"/>
            <a:ext cx="5766305" cy="54575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Subtitle 1"/>
          <p:cNvSpPr>
            <a:spLocks noGrp="1"/>
          </p:cNvSpPr>
          <p:nvPr>
            <p:ph type="subTitle" idx="1"/>
          </p:nvPr>
        </p:nvSpPr>
        <p:spPr>
          <a:xfrm>
            <a:off x="1922126" y="3691531"/>
            <a:ext cx="6510027" cy="57643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" name="Google Shape;15550;p93"/>
          <p:cNvGrpSpPr/>
          <p:nvPr/>
        </p:nvGrpSpPr>
        <p:grpSpPr>
          <a:xfrm rot="20797996">
            <a:off x="2131899" y="3465805"/>
            <a:ext cx="521985" cy="451105"/>
            <a:chOff x="5219833" y="2699706"/>
            <a:chExt cx="1118291" cy="1026098"/>
          </a:xfrm>
        </p:grpSpPr>
        <p:sp>
          <p:nvSpPr>
            <p:cNvPr id="492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13864;p86"/>
          <p:cNvGrpSpPr/>
          <p:nvPr/>
        </p:nvGrpSpPr>
        <p:grpSpPr>
          <a:xfrm>
            <a:off x="7864473" y="3895252"/>
            <a:ext cx="560267" cy="545822"/>
            <a:chOff x="6928414" y="2745109"/>
            <a:chExt cx="1138678" cy="1160397"/>
          </a:xfrm>
        </p:grpSpPr>
        <p:grpSp>
          <p:nvGrpSpPr>
            <p:cNvPr id="534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550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5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536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26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194" fill="hold"/>
                                        <p:tgtEl>
                                          <p:spTgt spid="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194"/>
                            </p:stCondLst>
                            <p:childTnLst>
                              <p:par>
                                <p:cTn id="9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362"/>
                </p:tgtEl>
              </p:cMediaNode>
            </p:video>
          </p:childTnLst>
        </p:cTn>
      </p:par>
    </p:tnLst>
    <p:bldLst>
      <p:bldP spid="397" grpId="0" animBg="1"/>
      <p:bldP spid="5680" grpId="0" animBg="1"/>
      <p:bldP spid="5680" grpId="1" animBg="1"/>
      <p:bldP spid="5682" grpId="0" animBg="1"/>
      <p:bldP spid="5683" grpId="0"/>
      <p:bldP spid="2" grpId="0" build="p"/>
      <p:bldP spid="273" grpId="0" build="p"/>
      <p:bldP spid="440" grpId="0" animBg="1"/>
      <p:bldP spid="44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" name="Google Shape;13813;p86"/>
          <p:cNvSpPr/>
          <p:nvPr/>
        </p:nvSpPr>
        <p:spPr>
          <a:xfrm>
            <a:off x="1398325" y="904859"/>
            <a:ext cx="6066657" cy="3540898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4" name="Google Shape;13814;p86"/>
          <p:cNvGrpSpPr/>
          <p:nvPr/>
        </p:nvGrpSpPr>
        <p:grpSpPr>
          <a:xfrm>
            <a:off x="6404487" y="3113304"/>
            <a:ext cx="1598350" cy="1578086"/>
            <a:chOff x="6723973" y="797772"/>
            <a:chExt cx="1598350" cy="1578086"/>
          </a:xfrm>
        </p:grpSpPr>
        <p:grpSp>
          <p:nvGrpSpPr>
            <p:cNvPr id="13815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1381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9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13840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4" name="Google Shape;13864;p86"/>
          <p:cNvGrpSpPr/>
          <p:nvPr/>
        </p:nvGrpSpPr>
        <p:grpSpPr>
          <a:xfrm rot="18897964">
            <a:off x="1390105" y="669543"/>
            <a:ext cx="1138678" cy="1160397"/>
            <a:chOff x="6928414" y="2745109"/>
            <a:chExt cx="1138678" cy="1160397"/>
          </a:xfrm>
        </p:grpSpPr>
        <p:grpSp>
          <p:nvGrpSpPr>
            <p:cNvPr id="13865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1386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0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3881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59" name="Google Shape;13959;p86"/>
          <p:cNvSpPr/>
          <p:nvPr/>
        </p:nvSpPr>
        <p:spPr>
          <a:xfrm>
            <a:off x="8271482" y="841800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9" name="Google Shape;13969;p8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0" name="Google Shape;13970;p8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1" name="Google Shape;13971;p8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2" name="Google Shape;13972;p8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3" name="Google Shape;13973;p8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4" name="Google Shape;13974;p8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5" name="Google Shape;13975;p86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6" name="Google Shape;13976;p86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7" name="Google Shape;13977;p86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8" name="Google Shape;13978;p86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9" name="Google Shape;13979;p86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0" name="Google Shape;13980;p86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1" name="Google Shape;13981;p86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2" name="Google Shape;13982;p86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3" name="Google Shape;13983;p86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86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5" name="Google Shape;13985;p86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6" name="Google Shape;13986;p86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7" name="Google Shape;13987;p86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8" name="Google Shape;13988;p86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9" name="Google Shape;13989;p86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0" name="Google Shape;13990;p86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86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86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86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86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5" name="Google Shape;13995;p86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6" name="Google Shape;13996;p86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7" name="Google Shape;13997;p86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8" name="Google Shape;13998;p86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9" name="Google Shape;13999;p86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0" name="Google Shape;14000;p86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1" name="Google Shape;14001;p86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2" name="Google Shape;14002;p86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3" name="Google Shape;14003;p86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4" name="Google Shape;14004;p86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5" name="Google Shape;14005;p86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6" name="Google Shape;14006;p86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7" name="Google Shape;14007;p86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8" name="Google Shape;14008;p86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9" name="Google Shape;14009;p86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0" name="Google Shape;14010;p86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1" name="Google Shape;14011;p86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2" name="Google Shape;14012;p8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3" name="Google Shape;14013;p8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4" name="Google Shape;14014;p8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5" name="Google Shape;14015;p8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6" name="Google Shape;14016;p8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7" name="Google Shape;14017;p8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8" name="Google Shape;14018;p8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9" name="Google Shape;14019;p8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0" name="Google Shape;14020;p8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1" name="Google Shape;14021;p8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2" name="Google Shape;14022;p8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3" name="Google Shape;14023;p8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5683;p37"/>
          <p:cNvSpPr txBox="1">
            <a:spLocks noGrp="1"/>
          </p:cNvSpPr>
          <p:nvPr>
            <p:ph type="title"/>
          </p:nvPr>
        </p:nvSpPr>
        <p:spPr>
          <a:xfrm>
            <a:off x="3131274" y="1795324"/>
            <a:ext cx="3185931" cy="15953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“Thỏ bị ốm rồi</a:t>
            </a:r>
            <a:b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các bạn ơi </a:t>
            </a:r>
            <a:b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thăm thỏ nhé !”</a:t>
            </a: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p37"/>
          <p:cNvSpPr/>
          <p:nvPr/>
        </p:nvSpPr>
        <p:spPr>
          <a:xfrm>
            <a:off x="1684522" y="2030540"/>
            <a:ext cx="5543188" cy="580440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37"/>
          <p:cNvSpPr/>
          <p:nvPr/>
        </p:nvSpPr>
        <p:spPr>
          <a:xfrm>
            <a:off x="2211916" y="853780"/>
            <a:ext cx="5887206" cy="572723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37"/>
          <p:cNvSpPr txBox="1">
            <a:spLocks noGrp="1"/>
          </p:cNvSpPr>
          <p:nvPr>
            <p:ph type="title"/>
          </p:nvPr>
        </p:nvSpPr>
        <p:spPr>
          <a:xfrm>
            <a:off x="2657675" y="893429"/>
            <a:ext cx="5326073" cy="5559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5" name="Google Shape;5685;p37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Your email or your phone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5709" name="Google Shape;5709;p37"/>
          <p:cNvGrpSpPr/>
          <p:nvPr/>
        </p:nvGrpSpPr>
        <p:grpSpPr>
          <a:xfrm>
            <a:off x="7658799" y="853780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9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6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6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7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8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9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0780" y="2020093"/>
            <a:ext cx="5302904" cy="576435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Google Shape;5680;p37"/>
          <p:cNvSpPr/>
          <p:nvPr/>
        </p:nvSpPr>
        <p:spPr>
          <a:xfrm>
            <a:off x="2678765" y="2921628"/>
            <a:ext cx="4632205" cy="580440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ubtitle 1"/>
          <p:cNvSpPr txBox="1">
            <a:spLocks/>
          </p:cNvSpPr>
          <p:nvPr/>
        </p:nvSpPr>
        <p:spPr>
          <a:xfrm>
            <a:off x="2594050" y="2926621"/>
            <a:ext cx="4489147" cy="57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9" name="Google Shape;13864;p86"/>
          <p:cNvGrpSpPr/>
          <p:nvPr/>
        </p:nvGrpSpPr>
        <p:grpSpPr>
          <a:xfrm rot="18273555">
            <a:off x="1347289" y="1757830"/>
            <a:ext cx="667947" cy="584220"/>
            <a:chOff x="6928414" y="2745109"/>
            <a:chExt cx="1138678" cy="1160397"/>
          </a:xfrm>
        </p:grpSpPr>
        <p:grpSp>
          <p:nvGrpSpPr>
            <p:cNvPr id="190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20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92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" name="Google Shape;13814;p86"/>
          <p:cNvGrpSpPr/>
          <p:nvPr/>
        </p:nvGrpSpPr>
        <p:grpSpPr>
          <a:xfrm>
            <a:off x="6895690" y="2455602"/>
            <a:ext cx="897423" cy="794396"/>
            <a:chOff x="6723973" y="797772"/>
            <a:chExt cx="1598350" cy="1578086"/>
          </a:xfrm>
        </p:grpSpPr>
        <p:grpSp>
          <p:nvGrpSpPr>
            <p:cNvPr id="221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24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223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" name="Google Shape;5680;p37"/>
          <p:cNvSpPr/>
          <p:nvPr/>
        </p:nvSpPr>
        <p:spPr>
          <a:xfrm>
            <a:off x="3649873" y="3847939"/>
            <a:ext cx="2135858" cy="580440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ubtitle 1"/>
          <p:cNvSpPr txBox="1">
            <a:spLocks/>
          </p:cNvSpPr>
          <p:nvPr/>
        </p:nvSpPr>
        <p:spPr>
          <a:xfrm>
            <a:off x="3802535" y="3840990"/>
            <a:ext cx="1768173" cy="57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Alternates"/>
              <a:buNone/>
              <a:defRPr sz="1400" b="0" i="0" u="none" strike="noStrike" cap="none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Alternates"/>
              <a:buNone/>
              <a:defRPr sz="1200" b="0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0" name="Google Shape;15550;p93"/>
          <p:cNvGrpSpPr/>
          <p:nvPr/>
        </p:nvGrpSpPr>
        <p:grpSpPr>
          <a:xfrm rot="350612">
            <a:off x="3343894" y="3615664"/>
            <a:ext cx="627849" cy="630981"/>
            <a:chOff x="5219833" y="2699706"/>
            <a:chExt cx="1118291" cy="1026098"/>
          </a:xfrm>
        </p:grpSpPr>
        <p:sp>
          <p:nvSpPr>
            <p:cNvPr id="321" name="Google Shape;15551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5552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5553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5554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5555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5556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5557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5558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5559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5560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5561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5562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5563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5564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5565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5566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5567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5568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5569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5570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5571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5572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5573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5574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5575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5576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5577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5578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5579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5580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5581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5582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5583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5584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5585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5586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5587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5588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5589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5590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5591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2" name="ĐỒNG HỒ ĐẾM NGƯỢC THỜI GIAN GIÂY 9,8,7,6,5,4,3,2,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491" y="3989250"/>
            <a:ext cx="1171434" cy="658932"/>
          </a:xfrm>
          <a:prstGeom prst="rect">
            <a:avLst/>
          </a:prstGeom>
        </p:spPr>
      </p:pic>
      <p:grpSp>
        <p:nvGrpSpPr>
          <p:cNvPr id="5718" name="Google Shape;5718;p37"/>
          <p:cNvGrpSpPr/>
          <p:nvPr/>
        </p:nvGrpSpPr>
        <p:grpSpPr>
          <a:xfrm>
            <a:off x="267128" y="3768093"/>
            <a:ext cx="2249899" cy="1077759"/>
            <a:chOff x="924248" y="1512502"/>
            <a:chExt cx="3294707" cy="2692640"/>
          </a:xfrm>
        </p:grpSpPr>
        <p:grpSp>
          <p:nvGrpSpPr>
            <p:cNvPr id="5719" name="Google Shape;5719;p37"/>
            <p:cNvGrpSpPr/>
            <p:nvPr/>
          </p:nvGrpSpPr>
          <p:grpSpPr>
            <a:xfrm>
              <a:off x="1033129" y="1512502"/>
              <a:ext cx="3185826" cy="2692640"/>
              <a:chOff x="1033129" y="1512502"/>
              <a:chExt cx="3185826" cy="2692640"/>
            </a:xfrm>
          </p:grpSpPr>
          <p:grpSp>
            <p:nvGrpSpPr>
              <p:cNvPr id="5720" name="Google Shape;5720;p37"/>
              <p:cNvGrpSpPr/>
              <p:nvPr/>
            </p:nvGrpSpPr>
            <p:grpSpPr>
              <a:xfrm>
                <a:off x="1033129" y="1512502"/>
                <a:ext cx="3185826" cy="2664502"/>
                <a:chOff x="1109267" y="1569575"/>
                <a:chExt cx="3091234" cy="2585390"/>
              </a:xfrm>
            </p:grpSpPr>
            <p:sp>
              <p:nvSpPr>
                <p:cNvPr id="5721" name="Google Shape;5721;p37"/>
                <p:cNvSpPr/>
                <p:nvPr/>
              </p:nvSpPr>
              <p:spPr>
                <a:xfrm>
                  <a:off x="2164886" y="1569575"/>
                  <a:ext cx="840487" cy="299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2" h="7257" extrusionOk="0">
                      <a:moveTo>
                        <a:pt x="11706" y="1"/>
                      </a:moveTo>
                      <a:cubicBezTo>
                        <a:pt x="10768" y="1"/>
                        <a:pt x="9703" y="102"/>
                        <a:pt x="8447" y="366"/>
                      </a:cubicBezTo>
                      <a:cubicBezTo>
                        <a:pt x="1780" y="1820"/>
                        <a:pt x="1" y="5579"/>
                        <a:pt x="1" y="5579"/>
                      </a:cubicBezTo>
                      <a:cubicBezTo>
                        <a:pt x="1" y="5579"/>
                        <a:pt x="3494" y="7256"/>
                        <a:pt x="8599" y="7256"/>
                      </a:cubicBezTo>
                      <a:cubicBezTo>
                        <a:pt x="9610" y="7256"/>
                        <a:pt x="10683" y="7190"/>
                        <a:pt x="11805" y="7033"/>
                      </a:cubicBezTo>
                      <a:cubicBezTo>
                        <a:pt x="19951" y="5905"/>
                        <a:pt x="20352" y="1093"/>
                        <a:pt x="20352" y="1093"/>
                      </a:cubicBezTo>
                      <a:lnTo>
                        <a:pt x="20352" y="1093"/>
                      </a:lnTo>
                      <a:cubicBezTo>
                        <a:pt x="19995" y="1129"/>
                        <a:pt x="19657" y="1144"/>
                        <a:pt x="19333" y="1144"/>
                      </a:cubicBezTo>
                      <a:cubicBezTo>
                        <a:pt x="16581" y="1144"/>
                        <a:pt x="14854" y="1"/>
                        <a:pt x="117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37"/>
                <p:cNvSpPr/>
                <p:nvPr/>
              </p:nvSpPr>
              <p:spPr>
                <a:xfrm>
                  <a:off x="1892692" y="1621156"/>
                  <a:ext cx="1100248" cy="39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2" h="9669" extrusionOk="0">
                      <a:moveTo>
                        <a:pt x="26612" y="0"/>
                      </a:moveTo>
                      <a:cubicBezTo>
                        <a:pt x="26597" y="0"/>
                        <a:pt x="26575" y="11"/>
                        <a:pt x="26542" y="45"/>
                      </a:cubicBezTo>
                      <a:lnTo>
                        <a:pt x="26216" y="45"/>
                      </a:lnTo>
                      <a:cubicBezTo>
                        <a:pt x="26116" y="145"/>
                        <a:pt x="26015" y="145"/>
                        <a:pt x="25915" y="145"/>
                      </a:cubicBezTo>
                      <a:cubicBezTo>
                        <a:pt x="25690" y="145"/>
                        <a:pt x="25589" y="270"/>
                        <a:pt x="25389" y="270"/>
                      </a:cubicBezTo>
                      <a:cubicBezTo>
                        <a:pt x="25163" y="270"/>
                        <a:pt x="24963" y="370"/>
                        <a:pt x="24762" y="370"/>
                      </a:cubicBezTo>
                      <a:lnTo>
                        <a:pt x="23910" y="370"/>
                      </a:lnTo>
                      <a:cubicBezTo>
                        <a:pt x="23409" y="471"/>
                        <a:pt x="22782" y="471"/>
                        <a:pt x="22156" y="471"/>
                      </a:cubicBezTo>
                      <a:cubicBezTo>
                        <a:pt x="20677" y="471"/>
                        <a:pt x="19123" y="471"/>
                        <a:pt x="17444" y="671"/>
                      </a:cubicBezTo>
                      <a:cubicBezTo>
                        <a:pt x="16617" y="671"/>
                        <a:pt x="15664" y="771"/>
                        <a:pt x="14837" y="997"/>
                      </a:cubicBezTo>
                      <a:cubicBezTo>
                        <a:pt x="14311" y="1097"/>
                        <a:pt x="13885" y="1198"/>
                        <a:pt x="13484" y="1198"/>
                      </a:cubicBezTo>
                      <a:cubicBezTo>
                        <a:pt x="12958" y="1298"/>
                        <a:pt x="12532" y="1398"/>
                        <a:pt x="12131" y="1624"/>
                      </a:cubicBezTo>
                      <a:cubicBezTo>
                        <a:pt x="11705" y="1724"/>
                        <a:pt x="11178" y="1824"/>
                        <a:pt x="10752" y="2025"/>
                      </a:cubicBezTo>
                      <a:cubicBezTo>
                        <a:pt x="10351" y="2150"/>
                        <a:pt x="9925" y="2350"/>
                        <a:pt x="9499" y="2551"/>
                      </a:cubicBezTo>
                      <a:cubicBezTo>
                        <a:pt x="9098" y="2651"/>
                        <a:pt x="8672" y="2877"/>
                        <a:pt x="8246" y="3077"/>
                      </a:cubicBezTo>
                      <a:cubicBezTo>
                        <a:pt x="7845" y="3278"/>
                        <a:pt x="7519" y="3503"/>
                        <a:pt x="7118" y="3704"/>
                      </a:cubicBezTo>
                      <a:cubicBezTo>
                        <a:pt x="6692" y="3904"/>
                        <a:pt x="6366" y="4130"/>
                        <a:pt x="5965" y="4330"/>
                      </a:cubicBezTo>
                      <a:cubicBezTo>
                        <a:pt x="5639" y="4531"/>
                        <a:pt x="5339" y="4756"/>
                        <a:pt x="5013" y="4957"/>
                      </a:cubicBezTo>
                      <a:cubicBezTo>
                        <a:pt x="4286" y="5383"/>
                        <a:pt x="3659" y="5784"/>
                        <a:pt x="3133" y="6310"/>
                      </a:cubicBezTo>
                      <a:cubicBezTo>
                        <a:pt x="2607" y="6736"/>
                        <a:pt x="2206" y="7163"/>
                        <a:pt x="1780" y="7564"/>
                      </a:cubicBezTo>
                      <a:cubicBezTo>
                        <a:pt x="1354" y="7889"/>
                        <a:pt x="1053" y="8290"/>
                        <a:pt x="727" y="8616"/>
                      </a:cubicBezTo>
                      <a:cubicBezTo>
                        <a:pt x="326" y="9243"/>
                        <a:pt x="0" y="9543"/>
                        <a:pt x="0" y="9543"/>
                      </a:cubicBezTo>
                      <a:lnTo>
                        <a:pt x="0" y="9669"/>
                      </a:lnTo>
                      <a:lnTo>
                        <a:pt x="226" y="9669"/>
                      </a:lnTo>
                      <a:cubicBezTo>
                        <a:pt x="226" y="9669"/>
                        <a:pt x="426" y="9343"/>
                        <a:pt x="1053" y="8817"/>
                      </a:cubicBezTo>
                      <a:cubicBezTo>
                        <a:pt x="1253" y="8516"/>
                        <a:pt x="1679" y="8190"/>
                        <a:pt x="2105" y="7889"/>
                      </a:cubicBezTo>
                      <a:cubicBezTo>
                        <a:pt x="2306" y="7664"/>
                        <a:pt x="2506" y="7463"/>
                        <a:pt x="2732" y="7263"/>
                      </a:cubicBezTo>
                      <a:cubicBezTo>
                        <a:pt x="3033" y="7037"/>
                        <a:pt x="3233" y="6937"/>
                        <a:pt x="3559" y="6736"/>
                      </a:cubicBezTo>
                      <a:cubicBezTo>
                        <a:pt x="4085" y="6310"/>
                        <a:pt x="4712" y="5909"/>
                        <a:pt x="5339" y="5483"/>
                      </a:cubicBezTo>
                      <a:cubicBezTo>
                        <a:pt x="5639" y="5283"/>
                        <a:pt x="5965" y="5157"/>
                        <a:pt x="6366" y="4957"/>
                      </a:cubicBezTo>
                      <a:cubicBezTo>
                        <a:pt x="6692" y="4756"/>
                        <a:pt x="7118" y="4531"/>
                        <a:pt x="7419" y="4330"/>
                      </a:cubicBezTo>
                      <a:cubicBezTo>
                        <a:pt x="7845" y="4130"/>
                        <a:pt x="8246" y="4030"/>
                        <a:pt x="8572" y="3804"/>
                      </a:cubicBezTo>
                      <a:cubicBezTo>
                        <a:pt x="8998" y="3604"/>
                        <a:pt x="9399" y="3403"/>
                        <a:pt x="9825" y="3278"/>
                      </a:cubicBezTo>
                      <a:cubicBezTo>
                        <a:pt x="10251" y="3077"/>
                        <a:pt x="10652" y="2977"/>
                        <a:pt x="11078" y="2777"/>
                      </a:cubicBezTo>
                      <a:cubicBezTo>
                        <a:pt x="11504" y="2651"/>
                        <a:pt x="11905" y="2551"/>
                        <a:pt x="12331" y="2350"/>
                      </a:cubicBezTo>
                      <a:cubicBezTo>
                        <a:pt x="12757" y="2250"/>
                        <a:pt x="13158" y="2150"/>
                        <a:pt x="13584" y="2025"/>
                      </a:cubicBezTo>
                      <a:cubicBezTo>
                        <a:pt x="14111" y="1924"/>
                        <a:pt x="14512" y="1824"/>
                        <a:pt x="14938" y="1724"/>
                      </a:cubicBezTo>
                      <a:cubicBezTo>
                        <a:pt x="15364" y="1724"/>
                        <a:pt x="15765" y="1624"/>
                        <a:pt x="16191" y="1523"/>
                      </a:cubicBezTo>
                      <a:cubicBezTo>
                        <a:pt x="16617" y="1523"/>
                        <a:pt x="17018" y="1398"/>
                        <a:pt x="17444" y="1398"/>
                      </a:cubicBezTo>
                      <a:cubicBezTo>
                        <a:pt x="19223" y="1198"/>
                        <a:pt x="20777" y="1097"/>
                        <a:pt x="22156" y="997"/>
                      </a:cubicBezTo>
                      <a:cubicBezTo>
                        <a:pt x="22782" y="997"/>
                        <a:pt x="23409" y="897"/>
                        <a:pt x="24035" y="771"/>
                      </a:cubicBezTo>
                      <a:cubicBezTo>
                        <a:pt x="24236" y="771"/>
                        <a:pt x="24537" y="671"/>
                        <a:pt x="24762" y="671"/>
                      </a:cubicBezTo>
                      <a:cubicBezTo>
                        <a:pt x="24963" y="671"/>
                        <a:pt x="25163" y="571"/>
                        <a:pt x="25389" y="571"/>
                      </a:cubicBezTo>
                      <a:cubicBezTo>
                        <a:pt x="25589" y="471"/>
                        <a:pt x="25790" y="471"/>
                        <a:pt x="25915" y="370"/>
                      </a:cubicBezTo>
                      <a:cubicBezTo>
                        <a:pt x="26116" y="370"/>
                        <a:pt x="26216" y="270"/>
                        <a:pt x="26316" y="270"/>
                      </a:cubicBezTo>
                      <a:cubicBezTo>
                        <a:pt x="26542" y="145"/>
                        <a:pt x="26642" y="145"/>
                        <a:pt x="26642" y="145"/>
                      </a:cubicBezTo>
                      <a:lnTo>
                        <a:pt x="26642" y="45"/>
                      </a:lnTo>
                      <a:cubicBezTo>
                        <a:pt x="26642" y="45"/>
                        <a:pt x="26642" y="0"/>
                        <a:pt x="26612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37"/>
                <p:cNvSpPr/>
                <p:nvPr/>
              </p:nvSpPr>
              <p:spPr>
                <a:xfrm>
                  <a:off x="2320166" y="1618843"/>
                  <a:ext cx="141816" cy="11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2708" extrusionOk="0">
                      <a:moveTo>
                        <a:pt x="3434" y="0"/>
                      </a:moveTo>
                      <a:cubicBezTo>
                        <a:pt x="3434" y="0"/>
                        <a:pt x="3133" y="101"/>
                        <a:pt x="2807" y="326"/>
                      </a:cubicBezTo>
                      <a:cubicBezTo>
                        <a:pt x="2406" y="527"/>
                        <a:pt x="1980" y="827"/>
                        <a:pt x="1554" y="1153"/>
                      </a:cubicBezTo>
                      <a:cubicBezTo>
                        <a:pt x="1153" y="1454"/>
                        <a:pt x="727" y="1780"/>
                        <a:pt x="401" y="2081"/>
                      </a:cubicBezTo>
                      <a:cubicBezTo>
                        <a:pt x="100" y="2406"/>
                        <a:pt x="0" y="2607"/>
                        <a:pt x="0" y="2607"/>
                      </a:cubicBezTo>
                      <a:lnTo>
                        <a:pt x="0" y="2707"/>
                      </a:lnTo>
                      <a:cubicBezTo>
                        <a:pt x="0" y="2707"/>
                        <a:pt x="201" y="2507"/>
                        <a:pt x="526" y="2306"/>
                      </a:cubicBezTo>
                      <a:cubicBezTo>
                        <a:pt x="927" y="2081"/>
                        <a:pt x="1354" y="1780"/>
                        <a:pt x="1780" y="1454"/>
                      </a:cubicBezTo>
                      <a:cubicBezTo>
                        <a:pt x="2181" y="1153"/>
                        <a:pt x="2607" y="827"/>
                        <a:pt x="2907" y="527"/>
                      </a:cubicBezTo>
                      <a:cubicBezTo>
                        <a:pt x="3233" y="326"/>
                        <a:pt x="3434" y="101"/>
                        <a:pt x="3434" y="101"/>
                      </a:cubicBezTo>
                      <a:lnTo>
                        <a:pt x="343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37"/>
                <p:cNvSpPr/>
                <p:nvPr/>
              </p:nvSpPr>
              <p:spPr>
                <a:xfrm>
                  <a:off x="2362579" y="1709906"/>
                  <a:ext cx="328150" cy="8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6" h="1981" extrusionOk="0">
                      <a:moveTo>
                        <a:pt x="1" y="1"/>
                      </a:moveTo>
                      <a:lnTo>
                        <a:pt x="1" y="101"/>
                      </a:lnTo>
                      <a:cubicBezTo>
                        <a:pt x="1" y="101"/>
                        <a:pt x="226" y="101"/>
                        <a:pt x="427" y="201"/>
                      </a:cubicBezTo>
                      <a:cubicBezTo>
                        <a:pt x="627" y="201"/>
                        <a:pt x="953" y="201"/>
                        <a:pt x="1254" y="302"/>
                      </a:cubicBezTo>
                      <a:cubicBezTo>
                        <a:pt x="1479" y="302"/>
                        <a:pt x="1680" y="402"/>
                        <a:pt x="1880" y="402"/>
                      </a:cubicBezTo>
                      <a:cubicBezTo>
                        <a:pt x="2106" y="402"/>
                        <a:pt x="2306" y="502"/>
                        <a:pt x="2507" y="502"/>
                      </a:cubicBezTo>
                      <a:cubicBezTo>
                        <a:pt x="3033" y="628"/>
                        <a:pt x="3459" y="728"/>
                        <a:pt x="3986" y="928"/>
                      </a:cubicBezTo>
                      <a:cubicBezTo>
                        <a:pt x="4512" y="1029"/>
                        <a:pt x="4913" y="1129"/>
                        <a:pt x="5439" y="1254"/>
                      </a:cubicBezTo>
                      <a:cubicBezTo>
                        <a:pt x="5865" y="1354"/>
                        <a:pt x="6266" y="1555"/>
                        <a:pt x="6692" y="1655"/>
                      </a:cubicBezTo>
                      <a:cubicBezTo>
                        <a:pt x="7018" y="1755"/>
                        <a:pt x="7319" y="1755"/>
                        <a:pt x="7520" y="1881"/>
                      </a:cubicBezTo>
                      <a:cubicBezTo>
                        <a:pt x="7745" y="1881"/>
                        <a:pt x="7946" y="1981"/>
                        <a:pt x="7946" y="1981"/>
                      </a:cubicBezTo>
                      <a:lnTo>
                        <a:pt x="7946" y="1881"/>
                      </a:lnTo>
                      <a:cubicBezTo>
                        <a:pt x="7946" y="1881"/>
                        <a:pt x="7520" y="1655"/>
                        <a:pt x="6793" y="1354"/>
                      </a:cubicBezTo>
                      <a:cubicBezTo>
                        <a:pt x="6392" y="1254"/>
                        <a:pt x="5966" y="1029"/>
                        <a:pt x="5540" y="928"/>
                      </a:cubicBezTo>
                      <a:cubicBezTo>
                        <a:pt x="5139" y="728"/>
                        <a:pt x="4612" y="628"/>
                        <a:pt x="4086" y="502"/>
                      </a:cubicBezTo>
                      <a:cubicBezTo>
                        <a:pt x="3560" y="402"/>
                        <a:pt x="3134" y="302"/>
                        <a:pt x="2632" y="201"/>
                      </a:cubicBezTo>
                      <a:cubicBezTo>
                        <a:pt x="2206" y="101"/>
                        <a:pt x="1680" y="101"/>
                        <a:pt x="137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37"/>
                <p:cNvSpPr/>
                <p:nvPr/>
              </p:nvSpPr>
              <p:spPr>
                <a:xfrm>
                  <a:off x="2527152" y="1597121"/>
                  <a:ext cx="129426" cy="77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1880" extrusionOk="0">
                      <a:moveTo>
                        <a:pt x="3134" y="0"/>
                      </a:moveTo>
                      <a:cubicBezTo>
                        <a:pt x="3133" y="0"/>
                        <a:pt x="2908" y="100"/>
                        <a:pt x="2607" y="226"/>
                      </a:cubicBezTo>
                      <a:cubicBezTo>
                        <a:pt x="2281" y="426"/>
                        <a:pt x="1981" y="727"/>
                        <a:pt x="1555" y="952"/>
                      </a:cubicBezTo>
                      <a:cubicBezTo>
                        <a:pt x="1154" y="1153"/>
                        <a:pt x="828" y="1353"/>
                        <a:pt x="527" y="1579"/>
                      </a:cubicBezTo>
                      <a:cubicBezTo>
                        <a:pt x="301" y="1679"/>
                        <a:pt x="201" y="1679"/>
                        <a:pt x="101" y="1780"/>
                      </a:cubicBezTo>
                      <a:lnTo>
                        <a:pt x="1" y="1780"/>
                      </a:lnTo>
                      <a:lnTo>
                        <a:pt x="1" y="1880"/>
                      </a:lnTo>
                      <a:lnTo>
                        <a:pt x="201" y="1880"/>
                      </a:lnTo>
                      <a:cubicBezTo>
                        <a:pt x="301" y="1880"/>
                        <a:pt x="402" y="1880"/>
                        <a:pt x="627" y="1780"/>
                      </a:cubicBezTo>
                      <a:cubicBezTo>
                        <a:pt x="828" y="1780"/>
                        <a:pt x="928" y="1679"/>
                        <a:pt x="1154" y="1579"/>
                      </a:cubicBezTo>
                      <a:cubicBezTo>
                        <a:pt x="1354" y="1479"/>
                        <a:pt x="1555" y="1353"/>
                        <a:pt x="1780" y="1253"/>
                      </a:cubicBezTo>
                      <a:cubicBezTo>
                        <a:pt x="2181" y="1053"/>
                        <a:pt x="2507" y="727"/>
                        <a:pt x="2808" y="426"/>
                      </a:cubicBezTo>
                      <a:cubicBezTo>
                        <a:pt x="3033" y="226"/>
                        <a:pt x="3133" y="0"/>
                        <a:pt x="3134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5726;p37"/>
                <p:cNvSpPr/>
                <p:nvPr/>
              </p:nvSpPr>
              <p:spPr>
                <a:xfrm>
                  <a:off x="2600662" y="1662330"/>
                  <a:ext cx="237048" cy="5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1354" extrusionOk="0">
                      <a:moveTo>
                        <a:pt x="0" y="0"/>
                      </a:moveTo>
                      <a:lnTo>
                        <a:pt x="0" y="100"/>
                      </a:lnTo>
                      <a:cubicBezTo>
                        <a:pt x="0" y="100"/>
                        <a:pt x="100" y="100"/>
                        <a:pt x="301" y="201"/>
                      </a:cubicBezTo>
                      <a:cubicBezTo>
                        <a:pt x="401" y="201"/>
                        <a:pt x="627" y="201"/>
                        <a:pt x="927" y="301"/>
                      </a:cubicBezTo>
                      <a:cubicBezTo>
                        <a:pt x="1454" y="401"/>
                        <a:pt x="2080" y="627"/>
                        <a:pt x="2807" y="827"/>
                      </a:cubicBezTo>
                      <a:cubicBezTo>
                        <a:pt x="3534" y="927"/>
                        <a:pt x="4261" y="1153"/>
                        <a:pt x="4787" y="1253"/>
                      </a:cubicBezTo>
                      <a:cubicBezTo>
                        <a:pt x="5313" y="1353"/>
                        <a:pt x="5639" y="1353"/>
                        <a:pt x="5639" y="1353"/>
                      </a:cubicBezTo>
                      <a:lnTo>
                        <a:pt x="5740" y="1353"/>
                      </a:lnTo>
                      <a:cubicBezTo>
                        <a:pt x="5740" y="1353"/>
                        <a:pt x="5313" y="1153"/>
                        <a:pt x="4787" y="927"/>
                      </a:cubicBezTo>
                      <a:cubicBezTo>
                        <a:pt x="4386" y="827"/>
                        <a:pt x="3634" y="526"/>
                        <a:pt x="2907" y="401"/>
                      </a:cubicBezTo>
                      <a:cubicBezTo>
                        <a:pt x="2181" y="201"/>
                        <a:pt x="1454" y="100"/>
                        <a:pt x="927" y="100"/>
                      </a:cubicBezTo>
                      <a:cubicBezTo>
                        <a:pt x="40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7" name="Google Shape;5727;p37"/>
                <p:cNvSpPr/>
                <p:nvPr/>
              </p:nvSpPr>
              <p:spPr>
                <a:xfrm>
                  <a:off x="1556898" y="2149110"/>
                  <a:ext cx="154700" cy="20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6" h="4905" extrusionOk="0">
                      <a:moveTo>
                        <a:pt x="1578" y="1"/>
                      </a:moveTo>
                      <a:cubicBezTo>
                        <a:pt x="780" y="1"/>
                        <a:pt x="1" y="4203"/>
                        <a:pt x="412" y="4905"/>
                      </a:cubicBezTo>
                      <a:cubicBezTo>
                        <a:pt x="412" y="4905"/>
                        <a:pt x="3745" y="519"/>
                        <a:pt x="1665" y="18"/>
                      </a:cubicBezTo>
                      <a:cubicBezTo>
                        <a:pt x="1636" y="6"/>
                        <a:pt x="1607" y="1"/>
                        <a:pt x="15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37"/>
                <p:cNvSpPr/>
                <p:nvPr/>
              </p:nvSpPr>
              <p:spPr>
                <a:xfrm>
                  <a:off x="1673234" y="2408833"/>
                  <a:ext cx="129426" cy="11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802" extrusionOk="0">
                      <a:moveTo>
                        <a:pt x="3020" y="0"/>
                      </a:moveTo>
                      <a:cubicBezTo>
                        <a:pt x="2498" y="0"/>
                        <a:pt x="353" y="1526"/>
                        <a:pt x="1" y="2801"/>
                      </a:cubicBezTo>
                      <a:cubicBezTo>
                        <a:pt x="1" y="2801"/>
                        <a:pt x="3134" y="2601"/>
                        <a:pt x="3134" y="95"/>
                      </a:cubicBezTo>
                      <a:cubicBezTo>
                        <a:pt x="3134" y="30"/>
                        <a:pt x="3093" y="0"/>
                        <a:pt x="30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37"/>
                <p:cNvSpPr/>
                <p:nvPr/>
              </p:nvSpPr>
              <p:spPr>
                <a:xfrm>
                  <a:off x="1371223" y="2341930"/>
                  <a:ext cx="95067" cy="18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522" extrusionOk="0">
                      <a:moveTo>
                        <a:pt x="622" y="0"/>
                      </a:moveTo>
                      <a:cubicBezTo>
                        <a:pt x="80" y="0"/>
                        <a:pt x="0" y="3244"/>
                        <a:pt x="1775" y="4522"/>
                      </a:cubicBezTo>
                      <a:cubicBezTo>
                        <a:pt x="1775" y="4522"/>
                        <a:pt x="2301" y="1188"/>
                        <a:pt x="722" y="35"/>
                      </a:cubicBezTo>
                      <a:cubicBezTo>
                        <a:pt x="687" y="12"/>
                        <a:pt x="65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37"/>
                <p:cNvSpPr/>
                <p:nvPr/>
              </p:nvSpPr>
              <p:spPr>
                <a:xfrm>
                  <a:off x="1625618" y="2860426"/>
                  <a:ext cx="121167" cy="129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" h="3145" extrusionOk="0">
                      <a:moveTo>
                        <a:pt x="2313" y="1"/>
                      </a:moveTo>
                      <a:cubicBezTo>
                        <a:pt x="1494" y="1"/>
                        <a:pt x="701" y="2445"/>
                        <a:pt x="1" y="3145"/>
                      </a:cubicBezTo>
                      <a:cubicBezTo>
                        <a:pt x="1" y="3145"/>
                        <a:pt x="1780" y="2844"/>
                        <a:pt x="2307" y="1791"/>
                      </a:cubicBezTo>
                      <a:cubicBezTo>
                        <a:pt x="2933" y="638"/>
                        <a:pt x="2608" y="112"/>
                        <a:pt x="2407" y="12"/>
                      </a:cubicBezTo>
                      <a:cubicBezTo>
                        <a:pt x="2376" y="4"/>
                        <a:pt x="2344" y="1"/>
                        <a:pt x="2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37"/>
                <p:cNvSpPr/>
                <p:nvPr/>
              </p:nvSpPr>
              <p:spPr>
                <a:xfrm>
                  <a:off x="1289618" y="2706467"/>
                  <a:ext cx="99031" cy="15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3740" extrusionOk="0">
                      <a:moveTo>
                        <a:pt x="641" y="1"/>
                      </a:moveTo>
                      <a:cubicBezTo>
                        <a:pt x="68" y="1"/>
                        <a:pt x="0" y="2779"/>
                        <a:pt x="1144" y="3740"/>
                      </a:cubicBezTo>
                      <a:cubicBezTo>
                        <a:pt x="1144" y="3740"/>
                        <a:pt x="2398" y="1660"/>
                        <a:pt x="819" y="81"/>
                      </a:cubicBezTo>
                      <a:cubicBezTo>
                        <a:pt x="755" y="26"/>
                        <a:pt x="696" y="1"/>
                        <a:pt x="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37"/>
                <p:cNvSpPr/>
                <p:nvPr/>
              </p:nvSpPr>
              <p:spPr>
                <a:xfrm>
                  <a:off x="1109267" y="3224448"/>
                  <a:ext cx="199466" cy="13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2753" extrusionOk="0">
                      <a:moveTo>
                        <a:pt x="1295" y="0"/>
                      </a:moveTo>
                      <a:cubicBezTo>
                        <a:pt x="1186" y="0"/>
                        <a:pt x="1072" y="7"/>
                        <a:pt x="953" y="21"/>
                      </a:cubicBezTo>
                      <a:cubicBezTo>
                        <a:pt x="1" y="121"/>
                        <a:pt x="2607" y="2527"/>
                        <a:pt x="3961" y="2753"/>
                      </a:cubicBezTo>
                      <a:cubicBezTo>
                        <a:pt x="3961" y="2753"/>
                        <a:pt x="3506" y="0"/>
                        <a:pt x="1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37"/>
                <p:cNvSpPr/>
                <p:nvPr/>
              </p:nvSpPr>
              <p:spPr>
                <a:xfrm>
                  <a:off x="1671459" y="3201010"/>
                  <a:ext cx="112288" cy="17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4300" extrusionOk="0">
                      <a:moveTo>
                        <a:pt x="1147" y="1"/>
                      </a:moveTo>
                      <a:cubicBezTo>
                        <a:pt x="632" y="1"/>
                        <a:pt x="1" y="3453"/>
                        <a:pt x="570" y="4296"/>
                      </a:cubicBezTo>
                      <a:cubicBezTo>
                        <a:pt x="572" y="4298"/>
                        <a:pt x="576" y="4300"/>
                        <a:pt x="580" y="4300"/>
                      </a:cubicBezTo>
                      <a:cubicBezTo>
                        <a:pt x="761" y="4300"/>
                        <a:pt x="2718" y="2169"/>
                        <a:pt x="1297" y="111"/>
                      </a:cubicBezTo>
                      <a:cubicBezTo>
                        <a:pt x="1249" y="35"/>
                        <a:pt x="1199" y="1"/>
                        <a:pt x="1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5734;p37"/>
                <p:cNvSpPr/>
                <p:nvPr/>
              </p:nvSpPr>
              <p:spPr>
                <a:xfrm>
                  <a:off x="1436226" y="2299889"/>
                  <a:ext cx="400586" cy="149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0" h="36117" extrusionOk="0">
                      <a:moveTo>
                        <a:pt x="3960" y="1"/>
                      </a:moveTo>
                      <a:cubicBezTo>
                        <a:pt x="3860" y="1"/>
                        <a:pt x="3760" y="1"/>
                        <a:pt x="3635" y="126"/>
                      </a:cubicBezTo>
                      <a:cubicBezTo>
                        <a:pt x="3635" y="126"/>
                        <a:pt x="3635" y="226"/>
                        <a:pt x="3434" y="527"/>
                      </a:cubicBezTo>
                      <a:cubicBezTo>
                        <a:pt x="3334" y="753"/>
                        <a:pt x="3133" y="1154"/>
                        <a:pt x="2808" y="1580"/>
                      </a:cubicBezTo>
                      <a:cubicBezTo>
                        <a:pt x="2607" y="2106"/>
                        <a:pt x="2381" y="2632"/>
                        <a:pt x="2081" y="3359"/>
                      </a:cubicBezTo>
                      <a:cubicBezTo>
                        <a:pt x="1755" y="4086"/>
                        <a:pt x="1454" y="4813"/>
                        <a:pt x="1254" y="5765"/>
                      </a:cubicBezTo>
                      <a:cubicBezTo>
                        <a:pt x="928" y="6592"/>
                        <a:pt x="727" y="7520"/>
                        <a:pt x="502" y="8572"/>
                      </a:cubicBezTo>
                      <a:cubicBezTo>
                        <a:pt x="401" y="9625"/>
                        <a:pt x="201" y="10778"/>
                        <a:pt x="201" y="11906"/>
                      </a:cubicBezTo>
                      <a:cubicBezTo>
                        <a:pt x="101" y="13058"/>
                        <a:pt x="0" y="14211"/>
                        <a:pt x="101" y="15364"/>
                      </a:cubicBezTo>
                      <a:lnTo>
                        <a:pt x="101" y="16292"/>
                      </a:lnTo>
                      <a:lnTo>
                        <a:pt x="101" y="17244"/>
                      </a:lnTo>
                      <a:cubicBezTo>
                        <a:pt x="201" y="17871"/>
                        <a:pt x="201" y="18397"/>
                        <a:pt x="301" y="19023"/>
                      </a:cubicBezTo>
                      <a:cubicBezTo>
                        <a:pt x="401" y="19650"/>
                        <a:pt x="502" y="20277"/>
                        <a:pt x="627" y="20903"/>
                      </a:cubicBezTo>
                      <a:cubicBezTo>
                        <a:pt x="828" y="21429"/>
                        <a:pt x="928" y="22056"/>
                        <a:pt x="1028" y="22683"/>
                      </a:cubicBezTo>
                      <a:cubicBezTo>
                        <a:pt x="1254" y="23184"/>
                        <a:pt x="1354" y="23810"/>
                        <a:pt x="1554" y="24337"/>
                      </a:cubicBezTo>
                      <a:cubicBezTo>
                        <a:pt x="1655" y="24663"/>
                        <a:pt x="1755" y="24863"/>
                        <a:pt x="1880" y="25189"/>
                      </a:cubicBezTo>
                      <a:cubicBezTo>
                        <a:pt x="1980" y="25490"/>
                        <a:pt x="2081" y="25690"/>
                        <a:pt x="2181" y="26016"/>
                      </a:cubicBezTo>
                      <a:cubicBezTo>
                        <a:pt x="2607" y="27069"/>
                        <a:pt x="3133" y="28096"/>
                        <a:pt x="3635" y="28948"/>
                      </a:cubicBezTo>
                      <a:cubicBezTo>
                        <a:pt x="3860" y="29450"/>
                        <a:pt x="4161" y="29876"/>
                        <a:pt x="4386" y="30302"/>
                      </a:cubicBezTo>
                      <a:cubicBezTo>
                        <a:pt x="4687" y="30703"/>
                        <a:pt x="4888" y="31129"/>
                        <a:pt x="5214" y="31555"/>
                      </a:cubicBezTo>
                      <a:cubicBezTo>
                        <a:pt x="5740" y="32282"/>
                        <a:pt x="6266" y="32908"/>
                        <a:pt x="6767" y="33535"/>
                      </a:cubicBezTo>
                      <a:cubicBezTo>
                        <a:pt x="7194" y="34061"/>
                        <a:pt x="7720" y="34462"/>
                        <a:pt x="8021" y="34888"/>
                      </a:cubicBezTo>
                      <a:cubicBezTo>
                        <a:pt x="8447" y="35314"/>
                        <a:pt x="8772" y="35515"/>
                        <a:pt x="8973" y="35715"/>
                      </a:cubicBezTo>
                      <a:lnTo>
                        <a:pt x="9274" y="36041"/>
                      </a:lnTo>
                      <a:cubicBezTo>
                        <a:pt x="9336" y="36091"/>
                        <a:pt x="9393" y="36116"/>
                        <a:pt x="9446" y="36116"/>
                      </a:cubicBezTo>
                      <a:cubicBezTo>
                        <a:pt x="9499" y="36116"/>
                        <a:pt x="9549" y="36091"/>
                        <a:pt x="9600" y="36041"/>
                      </a:cubicBezTo>
                      <a:cubicBezTo>
                        <a:pt x="9700" y="35941"/>
                        <a:pt x="9700" y="35841"/>
                        <a:pt x="9600" y="35715"/>
                      </a:cubicBezTo>
                      <a:cubicBezTo>
                        <a:pt x="9600" y="35715"/>
                        <a:pt x="9173" y="35314"/>
                        <a:pt x="8447" y="34462"/>
                      </a:cubicBezTo>
                      <a:cubicBezTo>
                        <a:pt x="8146" y="34061"/>
                        <a:pt x="7720" y="33635"/>
                        <a:pt x="7294" y="33008"/>
                      </a:cubicBezTo>
                      <a:cubicBezTo>
                        <a:pt x="6893" y="32482"/>
                        <a:pt x="6366" y="31755"/>
                        <a:pt x="5840" y="31028"/>
                      </a:cubicBezTo>
                      <a:cubicBezTo>
                        <a:pt x="5314" y="30302"/>
                        <a:pt x="4787" y="29450"/>
                        <a:pt x="4386" y="28622"/>
                      </a:cubicBezTo>
                      <a:cubicBezTo>
                        <a:pt x="3860" y="27695"/>
                        <a:pt x="3334" y="26743"/>
                        <a:pt x="2908" y="25690"/>
                      </a:cubicBezTo>
                      <a:cubicBezTo>
                        <a:pt x="2808" y="25490"/>
                        <a:pt x="2707" y="25189"/>
                        <a:pt x="2607" y="24863"/>
                      </a:cubicBezTo>
                      <a:cubicBezTo>
                        <a:pt x="2507" y="24663"/>
                        <a:pt x="2381" y="24337"/>
                        <a:pt x="2281" y="24136"/>
                      </a:cubicBezTo>
                      <a:cubicBezTo>
                        <a:pt x="2081" y="23610"/>
                        <a:pt x="1880" y="22983"/>
                        <a:pt x="1755" y="22457"/>
                      </a:cubicBezTo>
                      <a:cubicBezTo>
                        <a:pt x="1554" y="21830"/>
                        <a:pt x="1454" y="21304"/>
                        <a:pt x="1254" y="20678"/>
                      </a:cubicBezTo>
                      <a:cubicBezTo>
                        <a:pt x="1128" y="20176"/>
                        <a:pt x="1028" y="19550"/>
                        <a:pt x="928" y="18923"/>
                      </a:cubicBezTo>
                      <a:cubicBezTo>
                        <a:pt x="828" y="18397"/>
                        <a:pt x="727" y="17770"/>
                        <a:pt x="727" y="17144"/>
                      </a:cubicBezTo>
                      <a:cubicBezTo>
                        <a:pt x="627" y="16918"/>
                        <a:pt x="627" y="16617"/>
                        <a:pt x="627" y="16292"/>
                      </a:cubicBezTo>
                      <a:cubicBezTo>
                        <a:pt x="627" y="15991"/>
                        <a:pt x="627" y="15665"/>
                        <a:pt x="502" y="15364"/>
                      </a:cubicBezTo>
                      <a:cubicBezTo>
                        <a:pt x="502" y="14211"/>
                        <a:pt x="502" y="13058"/>
                        <a:pt x="627" y="11906"/>
                      </a:cubicBezTo>
                      <a:cubicBezTo>
                        <a:pt x="727" y="10778"/>
                        <a:pt x="828" y="9725"/>
                        <a:pt x="1128" y="8672"/>
                      </a:cubicBezTo>
                      <a:cubicBezTo>
                        <a:pt x="1354" y="7745"/>
                        <a:pt x="1554" y="6793"/>
                        <a:pt x="1880" y="5865"/>
                      </a:cubicBezTo>
                      <a:cubicBezTo>
                        <a:pt x="2081" y="5013"/>
                        <a:pt x="2381" y="4286"/>
                        <a:pt x="2607" y="3560"/>
                      </a:cubicBezTo>
                      <a:cubicBezTo>
                        <a:pt x="2908" y="2933"/>
                        <a:pt x="3133" y="2307"/>
                        <a:pt x="3334" y="1780"/>
                      </a:cubicBezTo>
                      <a:cubicBezTo>
                        <a:pt x="3534" y="1379"/>
                        <a:pt x="3760" y="953"/>
                        <a:pt x="3860" y="753"/>
                      </a:cubicBezTo>
                      <a:cubicBezTo>
                        <a:pt x="3960" y="427"/>
                        <a:pt x="4061" y="327"/>
                        <a:pt x="4061" y="327"/>
                      </a:cubicBezTo>
                      <a:cubicBezTo>
                        <a:pt x="4061" y="226"/>
                        <a:pt x="4061" y="126"/>
                        <a:pt x="396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5" name="Google Shape;5735;p37"/>
                <p:cNvSpPr/>
                <p:nvPr/>
              </p:nvSpPr>
              <p:spPr>
                <a:xfrm>
                  <a:off x="1444485" y="2468591"/>
                  <a:ext cx="302298" cy="358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" h="8673" extrusionOk="0">
                      <a:moveTo>
                        <a:pt x="7194" y="1"/>
                      </a:moveTo>
                      <a:cubicBezTo>
                        <a:pt x="7194" y="1"/>
                        <a:pt x="7094" y="1"/>
                        <a:pt x="6793" y="201"/>
                      </a:cubicBezTo>
                      <a:cubicBezTo>
                        <a:pt x="6693" y="302"/>
                        <a:pt x="6467" y="427"/>
                        <a:pt x="6367" y="527"/>
                      </a:cubicBezTo>
                      <a:cubicBezTo>
                        <a:pt x="6166" y="628"/>
                        <a:pt x="5941" y="828"/>
                        <a:pt x="5740" y="928"/>
                      </a:cubicBezTo>
                      <a:cubicBezTo>
                        <a:pt x="5540" y="1154"/>
                        <a:pt x="5314" y="1354"/>
                        <a:pt x="5114" y="1555"/>
                      </a:cubicBezTo>
                      <a:cubicBezTo>
                        <a:pt x="4913" y="1780"/>
                        <a:pt x="4688" y="1981"/>
                        <a:pt x="4387" y="2181"/>
                      </a:cubicBezTo>
                      <a:cubicBezTo>
                        <a:pt x="4186" y="2507"/>
                        <a:pt x="3961" y="2708"/>
                        <a:pt x="3760" y="3034"/>
                      </a:cubicBezTo>
                      <a:lnTo>
                        <a:pt x="3034" y="3760"/>
                      </a:lnTo>
                      <a:cubicBezTo>
                        <a:pt x="2808" y="4061"/>
                        <a:pt x="2608" y="4287"/>
                        <a:pt x="2407" y="4587"/>
                      </a:cubicBezTo>
                      <a:cubicBezTo>
                        <a:pt x="2181" y="4913"/>
                        <a:pt x="1981" y="5114"/>
                        <a:pt x="1780" y="5440"/>
                      </a:cubicBezTo>
                      <a:cubicBezTo>
                        <a:pt x="1354" y="5941"/>
                        <a:pt x="1054" y="6467"/>
                        <a:pt x="828" y="6993"/>
                      </a:cubicBezTo>
                      <a:cubicBezTo>
                        <a:pt x="527" y="7420"/>
                        <a:pt x="302" y="7821"/>
                        <a:pt x="201" y="8146"/>
                      </a:cubicBezTo>
                      <a:cubicBezTo>
                        <a:pt x="101" y="8447"/>
                        <a:pt x="1" y="8572"/>
                        <a:pt x="1" y="8572"/>
                      </a:cubicBezTo>
                      <a:lnTo>
                        <a:pt x="1" y="8673"/>
                      </a:lnTo>
                      <a:lnTo>
                        <a:pt x="101" y="8673"/>
                      </a:lnTo>
                      <a:cubicBezTo>
                        <a:pt x="101" y="8673"/>
                        <a:pt x="201" y="8447"/>
                        <a:pt x="302" y="8247"/>
                      </a:cubicBezTo>
                      <a:cubicBezTo>
                        <a:pt x="527" y="7946"/>
                        <a:pt x="728" y="7620"/>
                        <a:pt x="1054" y="7094"/>
                      </a:cubicBezTo>
                      <a:cubicBezTo>
                        <a:pt x="1254" y="6893"/>
                        <a:pt x="1354" y="6693"/>
                        <a:pt x="1555" y="6467"/>
                      </a:cubicBezTo>
                      <a:cubicBezTo>
                        <a:pt x="1680" y="6166"/>
                        <a:pt x="1881" y="5941"/>
                        <a:pt x="2081" y="5640"/>
                      </a:cubicBezTo>
                      <a:cubicBezTo>
                        <a:pt x="2507" y="5114"/>
                        <a:pt x="2933" y="4587"/>
                        <a:pt x="3334" y="3961"/>
                      </a:cubicBezTo>
                      <a:cubicBezTo>
                        <a:pt x="3560" y="3760"/>
                        <a:pt x="3760" y="3435"/>
                        <a:pt x="3961" y="3134"/>
                      </a:cubicBezTo>
                      <a:cubicBezTo>
                        <a:pt x="4186" y="2933"/>
                        <a:pt x="4387" y="2608"/>
                        <a:pt x="4688" y="2407"/>
                      </a:cubicBezTo>
                      <a:cubicBezTo>
                        <a:pt x="5114" y="1981"/>
                        <a:pt x="5540" y="1555"/>
                        <a:pt x="5941" y="1254"/>
                      </a:cubicBezTo>
                      <a:cubicBezTo>
                        <a:pt x="6166" y="1054"/>
                        <a:pt x="6367" y="828"/>
                        <a:pt x="6467" y="728"/>
                      </a:cubicBezTo>
                      <a:cubicBezTo>
                        <a:pt x="6693" y="628"/>
                        <a:pt x="6793" y="427"/>
                        <a:pt x="6893" y="427"/>
                      </a:cubicBezTo>
                      <a:cubicBezTo>
                        <a:pt x="7094" y="201"/>
                        <a:pt x="7319" y="1"/>
                        <a:pt x="7319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37"/>
                <p:cNvSpPr/>
                <p:nvPr/>
              </p:nvSpPr>
              <p:spPr>
                <a:xfrm>
                  <a:off x="1492102" y="2934391"/>
                  <a:ext cx="202936" cy="29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7194" extrusionOk="0">
                      <a:moveTo>
                        <a:pt x="4788" y="0"/>
                      </a:moveTo>
                      <a:cubicBezTo>
                        <a:pt x="4788" y="0"/>
                        <a:pt x="4688" y="100"/>
                        <a:pt x="4487" y="201"/>
                      </a:cubicBezTo>
                      <a:cubicBezTo>
                        <a:pt x="4287" y="301"/>
                        <a:pt x="3961" y="527"/>
                        <a:pt x="3660" y="727"/>
                      </a:cubicBezTo>
                      <a:cubicBezTo>
                        <a:pt x="3434" y="827"/>
                        <a:pt x="3234" y="1053"/>
                        <a:pt x="3134" y="1153"/>
                      </a:cubicBezTo>
                      <a:cubicBezTo>
                        <a:pt x="2908" y="1354"/>
                        <a:pt x="2708" y="1554"/>
                        <a:pt x="2607" y="1780"/>
                      </a:cubicBezTo>
                      <a:cubicBezTo>
                        <a:pt x="2181" y="2080"/>
                        <a:pt x="1881" y="2607"/>
                        <a:pt x="1555" y="3033"/>
                      </a:cubicBezTo>
                      <a:cubicBezTo>
                        <a:pt x="1354" y="3233"/>
                        <a:pt x="1154" y="3434"/>
                        <a:pt x="1028" y="3659"/>
                      </a:cubicBezTo>
                      <a:cubicBezTo>
                        <a:pt x="828" y="3960"/>
                        <a:pt x="728" y="4186"/>
                        <a:pt x="627" y="4386"/>
                      </a:cubicBezTo>
                      <a:cubicBezTo>
                        <a:pt x="527" y="4687"/>
                        <a:pt x="402" y="4913"/>
                        <a:pt x="302" y="5113"/>
                      </a:cubicBezTo>
                      <a:cubicBezTo>
                        <a:pt x="302" y="5314"/>
                        <a:pt x="201" y="5539"/>
                        <a:pt x="201" y="5740"/>
                      </a:cubicBezTo>
                      <a:cubicBezTo>
                        <a:pt x="101" y="5940"/>
                        <a:pt x="101" y="6166"/>
                        <a:pt x="101" y="6366"/>
                      </a:cubicBezTo>
                      <a:cubicBezTo>
                        <a:pt x="1" y="6466"/>
                        <a:pt x="1" y="6692"/>
                        <a:pt x="1" y="6792"/>
                      </a:cubicBezTo>
                      <a:lnTo>
                        <a:pt x="1" y="7193"/>
                      </a:lnTo>
                      <a:lnTo>
                        <a:pt x="101" y="7193"/>
                      </a:lnTo>
                      <a:cubicBezTo>
                        <a:pt x="101" y="7193"/>
                        <a:pt x="101" y="7093"/>
                        <a:pt x="201" y="6792"/>
                      </a:cubicBezTo>
                      <a:cubicBezTo>
                        <a:pt x="201" y="6692"/>
                        <a:pt x="201" y="6567"/>
                        <a:pt x="302" y="6366"/>
                      </a:cubicBezTo>
                      <a:cubicBezTo>
                        <a:pt x="302" y="6266"/>
                        <a:pt x="402" y="6065"/>
                        <a:pt x="402" y="5840"/>
                      </a:cubicBezTo>
                      <a:cubicBezTo>
                        <a:pt x="527" y="5639"/>
                        <a:pt x="627" y="5439"/>
                        <a:pt x="728" y="5213"/>
                      </a:cubicBezTo>
                      <a:cubicBezTo>
                        <a:pt x="728" y="5013"/>
                        <a:pt x="828" y="4812"/>
                        <a:pt x="1028" y="4587"/>
                      </a:cubicBezTo>
                      <a:cubicBezTo>
                        <a:pt x="1154" y="4386"/>
                        <a:pt x="1254" y="4186"/>
                        <a:pt x="1354" y="3860"/>
                      </a:cubicBezTo>
                      <a:cubicBezTo>
                        <a:pt x="1455" y="3659"/>
                        <a:pt x="1655" y="3434"/>
                        <a:pt x="1780" y="3233"/>
                      </a:cubicBezTo>
                      <a:cubicBezTo>
                        <a:pt x="1881" y="2933"/>
                        <a:pt x="2081" y="2707"/>
                        <a:pt x="2282" y="2507"/>
                      </a:cubicBezTo>
                      <a:cubicBezTo>
                        <a:pt x="2407" y="2306"/>
                        <a:pt x="2607" y="2080"/>
                        <a:pt x="2808" y="1980"/>
                      </a:cubicBezTo>
                      <a:cubicBezTo>
                        <a:pt x="3033" y="1780"/>
                        <a:pt x="3134" y="1554"/>
                        <a:pt x="3334" y="1454"/>
                      </a:cubicBezTo>
                      <a:cubicBezTo>
                        <a:pt x="3535" y="1253"/>
                        <a:pt x="3660" y="1153"/>
                        <a:pt x="3861" y="1053"/>
                      </a:cubicBezTo>
                      <a:cubicBezTo>
                        <a:pt x="4487" y="426"/>
                        <a:pt x="4913" y="100"/>
                        <a:pt x="4913" y="100"/>
                      </a:cubicBezTo>
                      <a:lnTo>
                        <a:pt x="4913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37"/>
                <p:cNvSpPr/>
                <p:nvPr/>
              </p:nvSpPr>
              <p:spPr>
                <a:xfrm>
                  <a:off x="1327529" y="2809134"/>
                  <a:ext cx="207066" cy="513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4" h="12432" extrusionOk="0">
                      <a:moveTo>
                        <a:pt x="1" y="1"/>
                      </a:moveTo>
                      <a:lnTo>
                        <a:pt x="1" y="101"/>
                      </a:lnTo>
                      <a:lnTo>
                        <a:pt x="1" y="627"/>
                      </a:lnTo>
                      <a:cubicBezTo>
                        <a:pt x="1" y="1053"/>
                        <a:pt x="126" y="1580"/>
                        <a:pt x="226" y="2206"/>
                      </a:cubicBezTo>
                      <a:cubicBezTo>
                        <a:pt x="327" y="2507"/>
                        <a:pt x="427" y="2833"/>
                        <a:pt x="527" y="3133"/>
                      </a:cubicBezTo>
                      <a:cubicBezTo>
                        <a:pt x="527" y="3560"/>
                        <a:pt x="627" y="3860"/>
                        <a:pt x="853" y="4286"/>
                      </a:cubicBezTo>
                      <a:cubicBezTo>
                        <a:pt x="953" y="4587"/>
                        <a:pt x="1054" y="5013"/>
                        <a:pt x="1154" y="5439"/>
                      </a:cubicBezTo>
                      <a:cubicBezTo>
                        <a:pt x="1254" y="5840"/>
                        <a:pt x="1379" y="6266"/>
                        <a:pt x="1580" y="6692"/>
                      </a:cubicBezTo>
                      <a:cubicBezTo>
                        <a:pt x="1680" y="6993"/>
                        <a:pt x="1780" y="7419"/>
                        <a:pt x="2006" y="7845"/>
                      </a:cubicBezTo>
                      <a:cubicBezTo>
                        <a:pt x="2106" y="8246"/>
                        <a:pt x="2307" y="8572"/>
                        <a:pt x="2407" y="8973"/>
                      </a:cubicBezTo>
                      <a:cubicBezTo>
                        <a:pt x="2632" y="9299"/>
                        <a:pt x="2833" y="9600"/>
                        <a:pt x="3033" y="9926"/>
                      </a:cubicBezTo>
                      <a:cubicBezTo>
                        <a:pt x="3134" y="10226"/>
                        <a:pt x="3359" y="10552"/>
                        <a:pt x="3560" y="10853"/>
                      </a:cubicBezTo>
                      <a:cubicBezTo>
                        <a:pt x="3760" y="11078"/>
                        <a:pt x="3986" y="11279"/>
                        <a:pt x="4086" y="11479"/>
                      </a:cubicBezTo>
                      <a:cubicBezTo>
                        <a:pt x="4287" y="11705"/>
                        <a:pt x="4387" y="11905"/>
                        <a:pt x="4612" y="12006"/>
                      </a:cubicBezTo>
                      <a:lnTo>
                        <a:pt x="5013" y="12432"/>
                      </a:lnTo>
                      <a:lnTo>
                        <a:pt x="5013" y="12332"/>
                      </a:lnTo>
                      <a:cubicBezTo>
                        <a:pt x="5013" y="12332"/>
                        <a:pt x="4913" y="12106"/>
                        <a:pt x="4713" y="11905"/>
                      </a:cubicBezTo>
                      <a:cubicBezTo>
                        <a:pt x="4612" y="11705"/>
                        <a:pt x="4387" y="11605"/>
                        <a:pt x="4287" y="11379"/>
                      </a:cubicBezTo>
                      <a:cubicBezTo>
                        <a:pt x="4186" y="11179"/>
                        <a:pt x="3986" y="10978"/>
                        <a:pt x="3760" y="10652"/>
                      </a:cubicBezTo>
                      <a:cubicBezTo>
                        <a:pt x="3660" y="10352"/>
                        <a:pt x="3460" y="10126"/>
                        <a:pt x="3359" y="9825"/>
                      </a:cubicBezTo>
                      <a:cubicBezTo>
                        <a:pt x="3134" y="9499"/>
                        <a:pt x="2933" y="9098"/>
                        <a:pt x="2833" y="8773"/>
                      </a:cubicBezTo>
                      <a:cubicBezTo>
                        <a:pt x="2632" y="8472"/>
                        <a:pt x="2507" y="8046"/>
                        <a:pt x="2307" y="7720"/>
                      </a:cubicBezTo>
                      <a:cubicBezTo>
                        <a:pt x="2206" y="7319"/>
                        <a:pt x="2006" y="6893"/>
                        <a:pt x="1881" y="6592"/>
                      </a:cubicBezTo>
                      <a:cubicBezTo>
                        <a:pt x="1680" y="6166"/>
                        <a:pt x="1580" y="5740"/>
                        <a:pt x="1480" y="5339"/>
                      </a:cubicBezTo>
                      <a:cubicBezTo>
                        <a:pt x="1254" y="4913"/>
                        <a:pt x="1154" y="4587"/>
                        <a:pt x="1054" y="4186"/>
                      </a:cubicBezTo>
                      <a:cubicBezTo>
                        <a:pt x="953" y="3760"/>
                        <a:pt x="953" y="3459"/>
                        <a:pt x="853" y="3133"/>
                      </a:cubicBezTo>
                      <a:cubicBezTo>
                        <a:pt x="753" y="2707"/>
                        <a:pt x="627" y="2407"/>
                        <a:pt x="627" y="2081"/>
                      </a:cubicBezTo>
                      <a:cubicBezTo>
                        <a:pt x="527" y="1780"/>
                        <a:pt x="427" y="1454"/>
                        <a:pt x="427" y="1254"/>
                      </a:cubicBezTo>
                      <a:cubicBezTo>
                        <a:pt x="327" y="1053"/>
                        <a:pt x="226" y="828"/>
                        <a:pt x="226" y="627"/>
                      </a:cubicBezTo>
                      <a:cubicBezTo>
                        <a:pt x="126" y="326"/>
                        <a:pt x="126" y="101"/>
                        <a:pt x="126" y="10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37"/>
                <p:cNvSpPr/>
                <p:nvPr/>
              </p:nvSpPr>
              <p:spPr>
                <a:xfrm>
                  <a:off x="1237500" y="3288356"/>
                  <a:ext cx="435771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2" h="7721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101" y="301"/>
                        <a:pt x="201" y="627"/>
                      </a:cubicBezTo>
                      <a:cubicBezTo>
                        <a:pt x="301" y="728"/>
                        <a:pt x="527" y="928"/>
                        <a:pt x="627" y="1129"/>
                      </a:cubicBezTo>
                      <a:cubicBezTo>
                        <a:pt x="727" y="1354"/>
                        <a:pt x="928" y="1555"/>
                        <a:pt x="1153" y="1755"/>
                      </a:cubicBezTo>
                      <a:cubicBezTo>
                        <a:pt x="1354" y="2081"/>
                        <a:pt x="1554" y="2281"/>
                        <a:pt x="1780" y="2607"/>
                      </a:cubicBezTo>
                      <a:cubicBezTo>
                        <a:pt x="2081" y="2808"/>
                        <a:pt x="2406" y="3134"/>
                        <a:pt x="2607" y="3334"/>
                      </a:cubicBezTo>
                      <a:cubicBezTo>
                        <a:pt x="2933" y="3635"/>
                        <a:pt x="3234" y="3860"/>
                        <a:pt x="3559" y="4161"/>
                      </a:cubicBezTo>
                      <a:cubicBezTo>
                        <a:pt x="3860" y="4387"/>
                        <a:pt x="4186" y="4687"/>
                        <a:pt x="4487" y="4888"/>
                      </a:cubicBezTo>
                      <a:lnTo>
                        <a:pt x="5013" y="5314"/>
                      </a:lnTo>
                      <a:cubicBezTo>
                        <a:pt x="5213" y="5414"/>
                        <a:pt x="5314" y="5515"/>
                        <a:pt x="5539" y="5640"/>
                      </a:cubicBezTo>
                      <a:cubicBezTo>
                        <a:pt x="5840" y="5941"/>
                        <a:pt x="6266" y="6141"/>
                        <a:pt x="6567" y="6266"/>
                      </a:cubicBezTo>
                      <a:cubicBezTo>
                        <a:pt x="6893" y="6467"/>
                        <a:pt x="7319" y="6667"/>
                        <a:pt x="7620" y="6768"/>
                      </a:cubicBezTo>
                      <a:cubicBezTo>
                        <a:pt x="7720" y="6893"/>
                        <a:pt x="7945" y="6893"/>
                        <a:pt x="8046" y="6993"/>
                      </a:cubicBezTo>
                      <a:cubicBezTo>
                        <a:pt x="8246" y="7093"/>
                        <a:pt x="8346" y="7093"/>
                        <a:pt x="8572" y="7194"/>
                      </a:cubicBezTo>
                      <a:cubicBezTo>
                        <a:pt x="8873" y="7294"/>
                        <a:pt x="9073" y="7394"/>
                        <a:pt x="9299" y="7394"/>
                      </a:cubicBezTo>
                      <a:cubicBezTo>
                        <a:pt x="9599" y="7520"/>
                        <a:pt x="9825" y="7520"/>
                        <a:pt x="10026" y="7620"/>
                      </a:cubicBezTo>
                      <a:cubicBezTo>
                        <a:pt x="10326" y="7620"/>
                        <a:pt x="10552" y="7720"/>
                        <a:pt x="10552" y="7720"/>
                      </a:cubicBezTo>
                      <a:lnTo>
                        <a:pt x="10552" y="7620"/>
                      </a:lnTo>
                      <a:cubicBezTo>
                        <a:pt x="10552" y="7620"/>
                        <a:pt x="10326" y="7520"/>
                        <a:pt x="10026" y="7394"/>
                      </a:cubicBezTo>
                      <a:cubicBezTo>
                        <a:pt x="9825" y="7394"/>
                        <a:pt x="9599" y="7294"/>
                        <a:pt x="9399" y="7194"/>
                      </a:cubicBezTo>
                      <a:cubicBezTo>
                        <a:pt x="9198" y="7093"/>
                        <a:pt x="8873" y="6993"/>
                        <a:pt x="8672" y="6893"/>
                      </a:cubicBezTo>
                      <a:cubicBezTo>
                        <a:pt x="8447" y="6768"/>
                        <a:pt x="8346" y="6768"/>
                        <a:pt x="8246" y="6667"/>
                      </a:cubicBezTo>
                      <a:cubicBezTo>
                        <a:pt x="8046" y="6567"/>
                        <a:pt x="7945" y="6567"/>
                        <a:pt x="7720" y="6467"/>
                      </a:cubicBezTo>
                      <a:cubicBezTo>
                        <a:pt x="7419" y="6266"/>
                        <a:pt x="7093" y="6141"/>
                        <a:pt x="6792" y="5941"/>
                      </a:cubicBezTo>
                      <a:cubicBezTo>
                        <a:pt x="6467" y="5740"/>
                        <a:pt x="6066" y="5515"/>
                        <a:pt x="5740" y="5314"/>
                      </a:cubicBezTo>
                      <a:cubicBezTo>
                        <a:pt x="5539" y="5214"/>
                        <a:pt x="5439" y="5114"/>
                        <a:pt x="5213" y="5013"/>
                      </a:cubicBezTo>
                      <a:lnTo>
                        <a:pt x="4687" y="4687"/>
                      </a:lnTo>
                      <a:cubicBezTo>
                        <a:pt x="4386" y="4487"/>
                        <a:pt x="4061" y="4161"/>
                        <a:pt x="3760" y="3961"/>
                      </a:cubicBezTo>
                      <a:cubicBezTo>
                        <a:pt x="3434" y="3635"/>
                        <a:pt x="3133" y="3434"/>
                        <a:pt x="2807" y="3134"/>
                      </a:cubicBezTo>
                      <a:cubicBezTo>
                        <a:pt x="2607" y="2808"/>
                        <a:pt x="2306" y="2607"/>
                        <a:pt x="2081" y="2281"/>
                      </a:cubicBezTo>
                      <a:cubicBezTo>
                        <a:pt x="1880" y="2081"/>
                        <a:pt x="1554" y="1880"/>
                        <a:pt x="1454" y="1555"/>
                      </a:cubicBezTo>
                      <a:cubicBezTo>
                        <a:pt x="1153" y="1354"/>
                        <a:pt x="1053" y="1129"/>
                        <a:pt x="828" y="928"/>
                      </a:cubicBezTo>
                      <a:cubicBezTo>
                        <a:pt x="727" y="728"/>
                        <a:pt x="527" y="627"/>
                        <a:pt x="426" y="502"/>
                      </a:cubicBezTo>
                      <a:cubicBezTo>
                        <a:pt x="201" y="20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37"/>
                <p:cNvSpPr/>
                <p:nvPr/>
              </p:nvSpPr>
              <p:spPr>
                <a:xfrm>
                  <a:off x="1673234" y="3266633"/>
                  <a:ext cx="47657" cy="37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8973" extrusionOk="0">
                      <a:moveTo>
                        <a:pt x="1028" y="0"/>
                      </a:moveTo>
                      <a:cubicBezTo>
                        <a:pt x="1028" y="0"/>
                        <a:pt x="1028" y="201"/>
                        <a:pt x="928" y="401"/>
                      </a:cubicBezTo>
                      <a:cubicBezTo>
                        <a:pt x="828" y="627"/>
                        <a:pt x="728" y="928"/>
                        <a:pt x="627" y="1354"/>
                      </a:cubicBezTo>
                      <a:cubicBezTo>
                        <a:pt x="527" y="1780"/>
                        <a:pt x="402" y="2281"/>
                        <a:pt x="302" y="2807"/>
                      </a:cubicBezTo>
                      <a:cubicBezTo>
                        <a:pt x="201" y="3334"/>
                        <a:pt x="201" y="3960"/>
                        <a:pt x="101" y="4487"/>
                      </a:cubicBezTo>
                      <a:cubicBezTo>
                        <a:pt x="101" y="5113"/>
                        <a:pt x="1" y="5640"/>
                        <a:pt x="101" y="6166"/>
                      </a:cubicBezTo>
                      <a:lnTo>
                        <a:pt x="101" y="6993"/>
                      </a:lnTo>
                      <a:cubicBezTo>
                        <a:pt x="201" y="7193"/>
                        <a:pt x="201" y="7419"/>
                        <a:pt x="302" y="7619"/>
                      </a:cubicBezTo>
                      <a:cubicBezTo>
                        <a:pt x="302" y="7820"/>
                        <a:pt x="402" y="8046"/>
                        <a:pt x="402" y="8246"/>
                      </a:cubicBezTo>
                      <a:cubicBezTo>
                        <a:pt x="527" y="8346"/>
                        <a:pt x="527" y="8547"/>
                        <a:pt x="627" y="8672"/>
                      </a:cubicBezTo>
                      <a:cubicBezTo>
                        <a:pt x="627" y="8873"/>
                        <a:pt x="728" y="8973"/>
                        <a:pt x="728" y="8973"/>
                      </a:cubicBezTo>
                      <a:lnTo>
                        <a:pt x="828" y="8973"/>
                      </a:lnTo>
                      <a:cubicBezTo>
                        <a:pt x="828" y="8973"/>
                        <a:pt x="728" y="8873"/>
                        <a:pt x="728" y="8547"/>
                      </a:cubicBezTo>
                      <a:cubicBezTo>
                        <a:pt x="627" y="8346"/>
                        <a:pt x="627" y="8046"/>
                        <a:pt x="527" y="7619"/>
                      </a:cubicBezTo>
                      <a:lnTo>
                        <a:pt x="527" y="6893"/>
                      </a:lnTo>
                      <a:lnTo>
                        <a:pt x="527" y="6166"/>
                      </a:lnTo>
                      <a:cubicBezTo>
                        <a:pt x="402" y="5940"/>
                        <a:pt x="527" y="5640"/>
                        <a:pt x="402" y="5314"/>
                      </a:cubicBezTo>
                      <a:lnTo>
                        <a:pt x="402" y="4487"/>
                      </a:lnTo>
                      <a:cubicBezTo>
                        <a:pt x="402" y="3960"/>
                        <a:pt x="527" y="3334"/>
                        <a:pt x="627" y="2908"/>
                      </a:cubicBezTo>
                      <a:cubicBezTo>
                        <a:pt x="728" y="2406"/>
                        <a:pt x="828" y="1880"/>
                        <a:pt x="928" y="1454"/>
                      </a:cubicBezTo>
                      <a:cubicBezTo>
                        <a:pt x="1028" y="627"/>
                        <a:pt x="1154" y="101"/>
                        <a:pt x="1154" y="101"/>
                      </a:cubicBezTo>
                      <a:lnTo>
                        <a:pt x="11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37"/>
                <p:cNvSpPr/>
                <p:nvPr/>
              </p:nvSpPr>
              <p:spPr>
                <a:xfrm>
                  <a:off x="1892692" y="3748952"/>
                  <a:ext cx="1134401" cy="40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9" h="9832" extrusionOk="0">
                      <a:moveTo>
                        <a:pt x="0" y="1"/>
                      </a:moveTo>
                      <a:cubicBezTo>
                        <a:pt x="0" y="1"/>
                        <a:pt x="4712" y="9299"/>
                        <a:pt x="17644" y="9825"/>
                      </a:cubicBezTo>
                      <a:cubicBezTo>
                        <a:pt x="17794" y="9830"/>
                        <a:pt x="17942" y="9832"/>
                        <a:pt x="18088" y="9832"/>
                      </a:cubicBezTo>
                      <a:cubicBezTo>
                        <a:pt x="24475" y="9832"/>
                        <a:pt x="27469" y="5640"/>
                        <a:pt x="27469" y="5640"/>
                      </a:cubicBezTo>
                      <a:cubicBezTo>
                        <a:pt x="27469" y="5640"/>
                        <a:pt x="25389" y="4512"/>
                        <a:pt x="23183" y="3359"/>
                      </a:cubicBezTo>
                      <a:cubicBezTo>
                        <a:pt x="21677" y="2632"/>
                        <a:pt x="20912" y="2359"/>
                        <a:pt x="19311" y="2359"/>
                      </a:cubicBezTo>
                      <a:cubicBezTo>
                        <a:pt x="18595" y="2359"/>
                        <a:pt x="17710" y="2414"/>
                        <a:pt x="16517" y="2507"/>
                      </a:cubicBezTo>
                      <a:cubicBezTo>
                        <a:pt x="16044" y="2547"/>
                        <a:pt x="15514" y="2566"/>
                        <a:pt x="14940" y="2566"/>
                      </a:cubicBezTo>
                      <a:cubicBezTo>
                        <a:pt x="10795" y="2566"/>
                        <a:pt x="4315" y="156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37"/>
                <p:cNvSpPr/>
                <p:nvPr/>
              </p:nvSpPr>
              <p:spPr>
                <a:xfrm>
                  <a:off x="1927877" y="3780008"/>
                  <a:ext cx="1242064" cy="26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6" h="6412" extrusionOk="0">
                      <a:moveTo>
                        <a:pt x="0" y="1"/>
                      </a:moveTo>
                      <a:lnTo>
                        <a:pt x="0" y="101"/>
                      </a:lnTo>
                      <a:cubicBezTo>
                        <a:pt x="0" y="101"/>
                        <a:pt x="301" y="402"/>
                        <a:pt x="1028" y="928"/>
                      </a:cubicBezTo>
                      <a:cubicBezTo>
                        <a:pt x="1454" y="1128"/>
                        <a:pt x="1880" y="1454"/>
                        <a:pt x="2381" y="1755"/>
                      </a:cubicBezTo>
                      <a:cubicBezTo>
                        <a:pt x="2908" y="2181"/>
                        <a:pt x="3434" y="2507"/>
                        <a:pt x="4161" y="2808"/>
                      </a:cubicBezTo>
                      <a:cubicBezTo>
                        <a:pt x="4487" y="3008"/>
                        <a:pt x="4787" y="3234"/>
                        <a:pt x="5213" y="3334"/>
                      </a:cubicBezTo>
                      <a:cubicBezTo>
                        <a:pt x="5514" y="3534"/>
                        <a:pt x="5940" y="3760"/>
                        <a:pt x="6366" y="3860"/>
                      </a:cubicBezTo>
                      <a:cubicBezTo>
                        <a:pt x="7093" y="4261"/>
                        <a:pt x="8020" y="4587"/>
                        <a:pt x="8873" y="4888"/>
                      </a:cubicBezTo>
                      <a:cubicBezTo>
                        <a:pt x="9274" y="5013"/>
                        <a:pt x="9800" y="5214"/>
                        <a:pt x="10226" y="5314"/>
                      </a:cubicBezTo>
                      <a:cubicBezTo>
                        <a:pt x="10752" y="5414"/>
                        <a:pt x="11153" y="5514"/>
                        <a:pt x="11680" y="5740"/>
                      </a:cubicBezTo>
                      <a:cubicBezTo>
                        <a:pt x="12206" y="5740"/>
                        <a:pt x="12632" y="5840"/>
                        <a:pt x="13158" y="5940"/>
                      </a:cubicBezTo>
                      <a:cubicBezTo>
                        <a:pt x="13660" y="6041"/>
                        <a:pt x="14186" y="6141"/>
                        <a:pt x="14612" y="6141"/>
                      </a:cubicBezTo>
                      <a:cubicBezTo>
                        <a:pt x="15138" y="6266"/>
                        <a:pt x="15665" y="6266"/>
                        <a:pt x="16166" y="6366"/>
                      </a:cubicBezTo>
                      <a:lnTo>
                        <a:pt x="17645" y="6366"/>
                      </a:lnTo>
                      <a:cubicBezTo>
                        <a:pt x="17987" y="6400"/>
                        <a:pt x="18321" y="6411"/>
                        <a:pt x="18649" y="6411"/>
                      </a:cubicBezTo>
                      <a:cubicBezTo>
                        <a:pt x="19304" y="6411"/>
                        <a:pt x="19934" y="6366"/>
                        <a:pt x="20552" y="6366"/>
                      </a:cubicBezTo>
                      <a:cubicBezTo>
                        <a:pt x="21078" y="6266"/>
                        <a:pt x="21504" y="6266"/>
                        <a:pt x="21930" y="6266"/>
                      </a:cubicBezTo>
                      <a:cubicBezTo>
                        <a:pt x="22432" y="6141"/>
                        <a:pt x="22858" y="6041"/>
                        <a:pt x="23284" y="6041"/>
                      </a:cubicBezTo>
                      <a:cubicBezTo>
                        <a:pt x="23685" y="5940"/>
                        <a:pt x="24111" y="5840"/>
                        <a:pt x="24537" y="5740"/>
                      </a:cubicBezTo>
                      <a:cubicBezTo>
                        <a:pt x="24938" y="5640"/>
                        <a:pt x="25264" y="5514"/>
                        <a:pt x="25690" y="5414"/>
                      </a:cubicBezTo>
                      <a:cubicBezTo>
                        <a:pt x="26416" y="5214"/>
                        <a:pt x="27043" y="5013"/>
                        <a:pt x="27569" y="4687"/>
                      </a:cubicBezTo>
                      <a:cubicBezTo>
                        <a:pt x="28196" y="4487"/>
                        <a:pt x="28597" y="4161"/>
                        <a:pt x="29023" y="3960"/>
                      </a:cubicBezTo>
                      <a:cubicBezTo>
                        <a:pt x="29324" y="3635"/>
                        <a:pt x="29650" y="3434"/>
                        <a:pt x="29750" y="3334"/>
                      </a:cubicBezTo>
                      <a:cubicBezTo>
                        <a:pt x="29850" y="3234"/>
                        <a:pt x="29950" y="3133"/>
                        <a:pt x="29950" y="3133"/>
                      </a:cubicBezTo>
                      <a:lnTo>
                        <a:pt x="30076" y="3008"/>
                      </a:lnTo>
                      <a:lnTo>
                        <a:pt x="30076" y="2908"/>
                      </a:lnTo>
                      <a:lnTo>
                        <a:pt x="29950" y="2908"/>
                      </a:lnTo>
                      <a:cubicBezTo>
                        <a:pt x="29950" y="2908"/>
                        <a:pt x="29850" y="2908"/>
                        <a:pt x="29850" y="3008"/>
                      </a:cubicBezTo>
                      <a:cubicBezTo>
                        <a:pt x="29850" y="3008"/>
                        <a:pt x="29750" y="3008"/>
                        <a:pt x="29650" y="3133"/>
                      </a:cubicBezTo>
                      <a:cubicBezTo>
                        <a:pt x="29449" y="3334"/>
                        <a:pt x="29224" y="3434"/>
                        <a:pt x="28823" y="3635"/>
                      </a:cubicBezTo>
                      <a:cubicBezTo>
                        <a:pt x="28497" y="3860"/>
                        <a:pt x="27970" y="4161"/>
                        <a:pt x="27444" y="4387"/>
                      </a:cubicBezTo>
                      <a:cubicBezTo>
                        <a:pt x="26818" y="4587"/>
                        <a:pt x="26191" y="4687"/>
                        <a:pt x="25464" y="4888"/>
                      </a:cubicBezTo>
                      <a:cubicBezTo>
                        <a:pt x="25163" y="5013"/>
                        <a:pt x="24737" y="5113"/>
                        <a:pt x="24437" y="5214"/>
                      </a:cubicBezTo>
                      <a:cubicBezTo>
                        <a:pt x="24010" y="5214"/>
                        <a:pt x="23584" y="5314"/>
                        <a:pt x="23183" y="5414"/>
                      </a:cubicBezTo>
                      <a:cubicBezTo>
                        <a:pt x="22757" y="5414"/>
                        <a:pt x="22331" y="5414"/>
                        <a:pt x="21930" y="5514"/>
                      </a:cubicBezTo>
                      <a:cubicBezTo>
                        <a:pt x="21404" y="5514"/>
                        <a:pt x="20978" y="5514"/>
                        <a:pt x="20552" y="5640"/>
                      </a:cubicBezTo>
                      <a:lnTo>
                        <a:pt x="17645" y="5640"/>
                      </a:lnTo>
                      <a:cubicBezTo>
                        <a:pt x="17419" y="5640"/>
                        <a:pt x="17218" y="5640"/>
                        <a:pt x="16918" y="5514"/>
                      </a:cubicBezTo>
                      <a:lnTo>
                        <a:pt x="16166" y="5514"/>
                      </a:lnTo>
                      <a:cubicBezTo>
                        <a:pt x="15765" y="5514"/>
                        <a:pt x="15238" y="5414"/>
                        <a:pt x="14712" y="5414"/>
                      </a:cubicBezTo>
                      <a:cubicBezTo>
                        <a:pt x="14286" y="5314"/>
                        <a:pt x="13785" y="5214"/>
                        <a:pt x="13259" y="5214"/>
                      </a:cubicBezTo>
                      <a:cubicBezTo>
                        <a:pt x="12832" y="5113"/>
                        <a:pt x="12306" y="5013"/>
                        <a:pt x="11905" y="4888"/>
                      </a:cubicBezTo>
                      <a:cubicBezTo>
                        <a:pt x="11379" y="4788"/>
                        <a:pt x="10953" y="4687"/>
                        <a:pt x="10426" y="4587"/>
                      </a:cubicBezTo>
                      <a:cubicBezTo>
                        <a:pt x="10025" y="4487"/>
                        <a:pt x="9599" y="4261"/>
                        <a:pt x="9073" y="4161"/>
                      </a:cubicBezTo>
                      <a:cubicBezTo>
                        <a:pt x="8246" y="3860"/>
                        <a:pt x="7394" y="3635"/>
                        <a:pt x="6567" y="3334"/>
                      </a:cubicBezTo>
                      <a:cubicBezTo>
                        <a:pt x="6141" y="3133"/>
                        <a:pt x="5840" y="3008"/>
                        <a:pt x="5414" y="2808"/>
                      </a:cubicBezTo>
                      <a:cubicBezTo>
                        <a:pt x="5113" y="2707"/>
                        <a:pt x="4687" y="2507"/>
                        <a:pt x="4386" y="2381"/>
                      </a:cubicBezTo>
                      <a:cubicBezTo>
                        <a:pt x="4060" y="2181"/>
                        <a:pt x="3760" y="2081"/>
                        <a:pt x="3434" y="1880"/>
                      </a:cubicBezTo>
                      <a:cubicBezTo>
                        <a:pt x="3133" y="1755"/>
                        <a:pt x="2807" y="1655"/>
                        <a:pt x="2607" y="1454"/>
                      </a:cubicBezTo>
                      <a:cubicBezTo>
                        <a:pt x="2081" y="1128"/>
                        <a:pt x="1554" y="928"/>
                        <a:pt x="1253" y="727"/>
                      </a:cubicBezTo>
                      <a:cubicBezTo>
                        <a:pt x="401" y="3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2" name="Google Shape;5742;p37"/>
                <p:cNvSpPr/>
                <p:nvPr/>
              </p:nvSpPr>
              <p:spPr>
                <a:xfrm>
                  <a:off x="2190780" y="3826592"/>
                  <a:ext cx="340539" cy="226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6" h="5479" extrusionOk="0">
                      <a:moveTo>
                        <a:pt x="527" y="0"/>
                      </a:moveTo>
                      <a:lnTo>
                        <a:pt x="401" y="126"/>
                      </a:lnTo>
                      <a:cubicBezTo>
                        <a:pt x="928" y="627"/>
                        <a:pt x="1454" y="1153"/>
                        <a:pt x="1980" y="1680"/>
                      </a:cubicBezTo>
                      <a:cubicBezTo>
                        <a:pt x="2507" y="2206"/>
                        <a:pt x="3033" y="2632"/>
                        <a:pt x="3659" y="3133"/>
                      </a:cubicBezTo>
                      <a:cubicBezTo>
                        <a:pt x="3960" y="3359"/>
                        <a:pt x="4286" y="3559"/>
                        <a:pt x="4587" y="3760"/>
                      </a:cubicBezTo>
                      <a:cubicBezTo>
                        <a:pt x="4913" y="3885"/>
                        <a:pt x="5213" y="4086"/>
                        <a:pt x="5539" y="4286"/>
                      </a:cubicBezTo>
                      <a:cubicBezTo>
                        <a:pt x="5620" y="4367"/>
                        <a:pt x="5766" y="4464"/>
                        <a:pt x="5925" y="4499"/>
                      </a:cubicBezTo>
                      <a:lnTo>
                        <a:pt x="5925" y="4499"/>
                      </a:lnTo>
                      <a:lnTo>
                        <a:pt x="5840" y="4512"/>
                      </a:lnTo>
                      <a:cubicBezTo>
                        <a:pt x="5539" y="4612"/>
                        <a:pt x="5213" y="4612"/>
                        <a:pt x="4913" y="4712"/>
                      </a:cubicBezTo>
                      <a:cubicBezTo>
                        <a:pt x="4587" y="4712"/>
                        <a:pt x="4286" y="4812"/>
                        <a:pt x="3960" y="4812"/>
                      </a:cubicBezTo>
                      <a:cubicBezTo>
                        <a:pt x="3334" y="4913"/>
                        <a:pt x="2607" y="4913"/>
                        <a:pt x="1980" y="5013"/>
                      </a:cubicBezTo>
                      <a:lnTo>
                        <a:pt x="1028" y="5013"/>
                      </a:lnTo>
                      <a:cubicBezTo>
                        <a:pt x="727" y="5013"/>
                        <a:pt x="401" y="5013"/>
                        <a:pt x="101" y="5138"/>
                      </a:cubicBezTo>
                      <a:lnTo>
                        <a:pt x="0" y="5138"/>
                      </a:lnTo>
                      <a:cubicBezTo>
                        <a:pt x="0" y="5238"/>
                        <a:pt x="101" y="5238"/>
                        <a:pt x="101" y="5238"/>
                      </a:cubicBezTo>
                      <a:cubicBezTo>
                        <a:pt x="1018" y="5385"/>
                        <a:pt x="1989" y="5478"/>
                        <a:pt x="2935" y="5478"/>
                      </a:cubicBezTo>
                      <a:cubicBezTo>
                        <a:pt x="3281" y="5478"/>
                        <a:pt x="3624" y="5466"/>
                        <a:pt x="3960" y="5439"/>
                      </a:cubicBezTo>
                      <a:cubicBezTo>
                        <a:pt x="4587" y="5439"/>
                        <a:pt x="5213" y="5439"/>
                        <a:pt x="5940" y="5339"/>
                      </a:cubicBezTo>
                      <a:cubicBezTo>
                        <a:pt x="6266" y="5238"/>
                        <a:pt x="6567" y="5238"/>
                        <a:pt x="6893" y="5138"/>
                      </a:cubicBezTo>
                      <a:cubicBezTo>
                        <a:pt x="7193" y="5138"/>
                        <a:pt x="7519" y="5013"/>
                        <a:pt x="7820" y="5013"/>
                      </a:cubicBezTo>
                      <a:cubicBezTo>
                        <a:pt x="8045" y="4913"/>
                        <a:pt x="8146" y="4812"/>
                        <a:pt x="8146" y="4712"/>
                      </a:cubicBezTo>
                      <a:cubicBezTo>
                        <a:pt x="8246" y="4386"/>
                        <a:pt x="8045" y="4186"/>
                        <a:pt x="7820" y="4186"/>
                      </a:cubicBezTo>
                      <a:lnTo>
                        <a:pt x="7294" y="4086"/>
                      </a:lnTo>
                      <a:cubicBezTo>
                        <a:pt x="7093" y="4086"/>
                        <a:pt x="6993" y="3985"/>
                        <a:pt x="6792" y="3985"/>
                      </a:cubicBezTo>
                      <a:cubicBezTo>
                        <a:pt x="6667" y="3885"/>
                        <a:pt x="6466" y="3885"/>
                        <a:pt x="6366" y="3760"/>
                      </a:cubicBezTo>
                      <a:cubicBezTo>
                        <a:pt x="6166" y="3660"/>
                        <a:pt x="6040" y="3660"/>
                        <a:pt x="5840" y="3559"/>
                      </a:cubicBezTo>
                      <a:cubicBezTo>
                        <a:pt x="5539" y="3459"/>
                        <a:pt x="5213" y="3259"/>
                        <a:pt x="4913" y="3033"/>
                      </a:cubicBezTo>
                      <a:cubicBezTo>
                        <a:pt x="4687" y="2933"/>
                        <a:pt x="4386" y="2732"/>
                        <a:pt x="4060" y="2507"/>
                      </a:cubicBezTo>
                      <a:cubicBezTo>
                        <a:pt x="3760" y="2306"/>
                        <a:pt x="3434" y="2106"/>
                        <a:pt x="3133" y="1880"/>
                      </a:cubicBezTo>
                      <a:cubicBezTo>
                        <a:pt x="2908" y="1680"/>
                        <a:pt x="2607" y="1479"/>
                        <a:pt x="2281" y="1253"/>
                      </a:cubicBezTo>
                      <a:cubicBezTo>
                        <a:pt x="1654" y="852"/>
                        <a:pt x="1153" y="426"/>
                        <a:pt x="627" y="0"/>
                      </a:cubicBez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3" name="Google Shape;5743;p37"/>
                <p:cNvSpPr/>
                <p:nvPr/>
              </p:nvSpPr>
              <p:spPr>
                <a:xfrm>
                  <a:off x="2561305" y="3848315"/>
                  <a:ext cx="254682" cy="302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7" h="7320" extrusionOk="0">
                      <a:moveTo>
                        <a:pt x="201" y="1"/>
                      </a:moveTo>
                      <a:lnTo>
                        <a:pt x="201" y="101"/>
                      </a:lnTo>
                      <a:cubicBezTo>
                        <a:pt x="527" y="727"/>
                        <a:pt x="828" y="1154"/>
                        <a:pt x="1254" y="1680"/>
                      </a:cubicBezTo>
                      <a:cubicBezTo>
                        <a:pt x="1354" y="1880"/>
                        <a:pt x="1580" y="2106"/>
                        <a:pt x="1780" y="2306"/>
                      </a:cubicBezTo>
                      <a:cubicBezTo>
                        <a:pt x="1981" y="2507"/>
                        <a:pt x="2206" y="2733"/>
                        <a:pt x="2507" y="2933"/>
                      </a:cubicBezTo>
                      <a:cubicBezTo>
                        <a:pt x="2708" y="3134"/>
                        <a:pt x="2933" y="3234"/>
                        <a:pt x="3134" y="3459"/>
                      </a:cubicBezTo>
                      <a:cubicBezTo>
                        <a:pt x="3234" y="3560"/>
                        <a:pt x="3459" y="3660"/>
                        <a:pt x="3560" y="3660"/>
                      </a:cubicBezTo>
                      <a:cubicBezTo>
                        <a:pt x="3660" y="3760"/>
                        <a:pt x="3760" y="3860"/>
                        <a:pt x="3961" y="3986"/>
                      </a:cubicBezTo>
                      <a:cubicBezTo>
                        <a:pt x="4186" y="4086"/>
                        <a:pt x="4487" y="4286"/>
                        <a:pt x="4713" y="4387"/>
                      </a:cubicBezTo>
                      <a:cubicBezTo>
                        <a:pt x="4752" y="4400"/>
                        <a:pt x="4792" y="4414"/>
                        <a:pt x="4833" y="4427"/>
                      </a:cubicBezTo>
                      <a:lnTo>
                        <a:pt x="4833" y="4427"/>
                      </a:lnTo>
                      <a:cubicBezTo>
                        <a:pt x="4613" y="4591"/>
                        <a:pt x="4396" y="4756"/>
                        <a:pt x="4186" y="4913"/>
                      </a:cubicBezTo>
                      <a:cubicBezTo>
                        <a:pt x="3961" y="5113"/>
                        <a:pt x="3760" y="5339"/>
                        <a:pt x="3560" y="5439"/>
                      </a:cubicBezTo>
                      <a:cubicBezTo>
                        <a:pt x="3334" y="5540"/>
                        <a:pt x="3134" y="5740"/>
                        <a:pt x="2933" y="5865"/>
                      </a:cubicBezTo>
                      <a:cubicBezTo>
                        <a:pt x="2708" y="6066"/>
                        <a:pt x="2507" y="6166"/>
                        <a:pt x="2206" y="6266"/>
                      </a:cubicBezTo>
                      <a:lnTo>
                        <a:pt x="1880" y="6492"/>
                      </a:lnTo>
                      <a:cubicBezTo>
                        <a:pt x="1780" y="6592"/>
                        <a:pt x="1680" y="6592"/>
                        <a:pt x="1580" y="6692"/>
                      </a:cubicBezTo>
                      <a:cubicBezTo>
                        <a:pt x="1454" y="6793"/>
                        <a:pt x="1354" y="6793"/>
                        <a:pt x="1154" y="6893"/>
                      </a:cubicBezTo>
                      <a:cubicBezTo>
                        <a:pt x="1053" y="6893"/>
                        <a:pt x="953" y="6993"/>
                        <a:pt x="828" y="6993"/>
                      </a:cubicBezTo>
                      <a:cubicBezTo>
                        <a:pt x="728" y="6993"/>
                        <a:pt x="527" y="7119"/>
                        <a:pt x="427" y="7119"/>
                      </a:cubicBezTo>
                      <a:lnTo>
                        <a:pt x="101" y="7219"/>
                      </a:lnTo>
                      <a:lnTo>
                        <a:pt x="1" y="7219"/>
                      </a:lnTo>
                      <a:lnTo>
                        <a:pt x="1" y="7319"/>
                      </a:lnTo>
                      <a:lnTo>
                        <a:pt x="953" y="7319"/>
                      </a:lnTo>
                      <a:cubicBezTo>
                        <a:pt x="1053" y="7319"/>
                        <a:pt x="1154" y="7219"/>
                        <a:pt x="1354" y="7219"/>
                      </a:cubicBezTo>
                      <a:cubicBezTo>
                        <a:pt x="1454" y="7219"/>
                        <a:pt x="1580" y="7219"/>
                        <a:pt x="1680" y="7119"/>
                      </a:cubicBezTo>
                      <a:cubicBezTo>
                        <a:pt x="1981" y="6993"/>
                        <a:pt x="2206" y="6893"/>
                        <a:pt x="2507" y="6793"/>
                      </a:cubicBezTo>
                      <a:cubicBezTo>
                        <a:pt x="2708" y="6692"/>
                        <a:pt x="3033" y="6592"/>
                        <a:pt x="3234" y="6492"/>
                      </a:cubicBezTo>
                      <a:cubicBezTo>
                        <a:pt x="3760" y="6166"/>
                        <a:pt x="4186" y="5966"/>
                        <a:pt x="4713" y="5640"/>
                      </a:cubicBezTo>
                      <a:cubicBezTo>
                        <a:pt x="5114" y="5339"/>
                        <a:pt x="5540" y="4913"/>
                        <a:pt x="5966" y="4612"/>
                      </a:cubicBezTo>
                      <a:cubicBezTo>
                        <a:pt x="6066" y="4612"/>
                        <a:pt x="6066" y="4487"/>
                        <a:pt x="6166" y="4387"/>
                      </a:cubicBezTo>
                      <a:cubicBezTo>
                        <a:pt x="6166" y="4186"/>
                        <a:pt x="6066" y="3986"/>
                        <a:pt x="5840" y="3860"/>
                      </a:cubicBezTo>
                      <a:cubicBezTo>
                        <a:pt x="5640" y="3760"/>
                        <a:pt x="5339" y="3760"/>
                        <a:pt x="5114" y="3560"/>
                      </a:cubicBezTo>
                      <a:cubicBezTo>
                        <a:pt x="4813" y="3459"/>
                        <a:pt x="4587" y="3359"/>
                        <a:pt x="4286" y="3234"/>
                      </a:cubicBezTo>
                      <a:cubicBezTo>
                        <a:pt x="4186" y="3134"/>
                        <a:pt x="4086" y="3134"/>
                        <a:pt x="3961" y="3033"/>
                      </a:cubicBezTo>
                      <a:cubicBezTo>
                        <a:pt x="3860" y="2933"/>
                        <a:pt x="3760" y="2933"/>
                        <a:pt x="3560" y="2833"/>
                      </a:cubicBezTo>
                      <a:cubicBezTo>
                        <a:pt x="3334" y="2733"/>
                        <a:pt x="3134" y="2507"/>
                        <a:pt x="2933" y="2306"/>
                      </a:cubicBezTo>
                      <a:cubicBezTo>
                        <a:pt x="2708" y="2206"/>
                        <a:pt x="2407" y="1981"/>
                        <a:pt x="2206" y="1780"/>
                      </a:cubicBezTo>
                      <a:cubicBezTo>
                        <a:pt x="1981" y="1680"/>
                        <a:pt x="1780" y="1479"/>
                        <a:pt x="1580" y="1254"/>
                      </a:cubicBezTo>
                      <a:cubicBezTo>
                        <a:pt x="1154" y="953"/>
                        <a:pt x="728" y="527"/>
                        <a:pt x="327" y="101"/>
                      </a:cubicBezTo>
                      <a:lnTo>
                        <a:pt x="201" y="1"/>
                      </a:lnTo>
                      <a:close/>
                    </a:path>
                  </a:pathLst>
                </a:custGeom>
                <a:solidFill>
                  <a:srgbClr val="2E1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37"/>
                <p:cNvSpPr/>
                <p:nvPr/>
              </p:nvSpPr>
              <p:spPr>
                <a:xfrm>
                  <a:off x="3626379" y="3209064"/>
                  <a:ext cx="120011" cy="16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4102" extrusionOk="0">
                      <a:moveTo>
                        <a:pt x="1411" y="0"/>
                      </a:moveTo>
                      <a:cubicBezTo>
                        <a:pt x="1388" y="0"/>
                        <a:pt x="1368" y="13"/>
                        <a:pt x="1354" y="41"/>
                      </a:cubicBezTo>
                      <a:cubicBezTo>
                        <a:pt x="0" y="2221"/>
                        <a:pt x="2507" y="4101"/>
                        <a:pt x="2507" y="4101"/>
                      </a:cubicBezTo>
                      <a:cubicBezTo>
                        <a:pt x="2905" y="2741"/>
                        <a:pt x="1747" y="0"/>
                        <a:pt x="1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5" name="Google Shape;5745;p37"/>
                <p:cNvSpPr/>
                <p:nvPr/>
              </p:nvSpPr>
              <p:spPr>
                <a:xfrm>
                  <a:off x="3912160" y="2199906"/>
                  <a:ext cx="119969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4101" extrusionOk="0">
                      <a:moveTo>
                        <a:pt x="1378" y="0"/>
                      </a:moveTo>
                      <a:cubicBezTo>
                        <a:pt x="983" y="0"/>
                        <a:pt x="0" y="2741"/>
                        <a:pt x="399" y="4101"/>
                      </a:cubicBezTo>
                      <a:cubicBezTo>
                        <a:pt x="399" y="4101"/>
                        <a:pt x="2905" y="2121"/>
                        <a:pt x="1451" y="41"/>
                      </a:cubicBezTo>
                      <a:cubicBezTo>
                        <a:pt x="1430" y="13"/>
                        <a:pt x="1406" y="0"/>
                        <a:pt x="1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6" name="Google Shape;5746;p37"/>
                <p:cNvSpPr/>
                <p:nvPr/>
              </p:nvSpPr>
              <p:spPr>
                <a:xfrm>
                  <a:off x="3578762" y="2546231"/>
                  <a:ext cx="129426" cy="12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" h="2934" extrusionOk="0">
                      <a:moveTo>
                        <a:pt x="853" y="1"/>
                      </a:moveTo>
                      <a:cubicBezTo>
                        <a:pt x="0" y="1"/>
                        <a:pt x="953" y="2933"/>
                        <a:pt x="3133" y="2933"/>
                      </a:cubicBezTo>
                      <a:cubicBezTo>
                        <a:pt x="3133" y="2933"/>
                        <a:pt x="2833" y="1"/>
                        <a:pt x="8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37"/>
                <p:cNvSpPr/>
                <p:nvPr/>
              </p:nvSpPr>
              <p:spPr>
                <a:xfrm>
                  <a:off x="4026225" y="2851423"/>
                  <a:ext cx="174275" cy="17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4295" extrusionOk="0">
                      <a:moveTo>
                        <a:pt x="3195" y="0"/>
                      </a:moveTo>
                      <a:cubicBezTo>
                        <a:pt x="2421" y="0"/>
                        <a:pt x="1" y="3826"/>
                        <a:pt x="569" y="4190"/>
                      </a:cubicBezTo>
                      <a:cubicBezTo>
                        <a:pt x="652" y="4261"/>
                        <a:pt x="765" y="4295"/>
                        <a:pt x="898" y="4295"/>
                      </a:cubicBezTo>
                      <a:cubicBezTo>
                        <a:pt x="1935" y="4295"/>
                        <a:pt x="4220" y="2261"/>
                        <a:pt x="3376" y="130"/>
                      </a:cubicBezTo>
                      <a:cubicBezTo>
                        <a:pt x="3336" y="41"/>
                        <a:pt x="3274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8" name="Google Shape;5748;p37"/>
                <p:cNvSpPr/>
                <p:nvPr/>
              </p:nvSpPr>
              <p:spPr>
                <a:xfrm>
                  <a:off x="3379789" y="1896572"/>
                  <a:ext cx="213962" cy="17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4182" extrusionOk="0">
                      <a:moveTo>
                        <a:pt x="474" y="0"/>
                      </a:moveTo>
                      <a:cubicBezTo>
                        <a:pt x="188" y="0"/>
                        <a:pt x="0" y="74"/>
                        <a:pt x="31" y="268"/>
                      </a:cubicBezTo>
                      <a:cubicBezTo>
                        <a:pt x="307" y="2193"/>
                        <a:pt x="4711" y="4181"/>
                        <a:pt x="5136" y="4181"/>
                      </a:cubicBezTo>
                      <a:cubicBezTo>
                        <a:pt x="5176" y="4181"/>
                        <a:pt x="5181" y="4164"/>
                        <a:pt x="5144" y="4128"/>
                      </a:cubicBezTo>
                      <a:cubicBezTo>
                        <a:pt x="3565" y="2373"/>
                        <a:pt x="3365" y="1220"/>
                        <a:pt x="2538" y="594"/>
                      </a:cubicBezTo>
                      <a:cubicBezTo>
                        <a:pt x="2243" y="369"/>
                        <a:pt x="1112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9" name="Google Shape;5749;p37"/>
                <p:cNvSpPr/>
                <p:nvPr/>
              </p:nvSpPr>
              <p:spPr>
                <a:xfrm>
                  <a:off x="3562202" y="2261605"/>
                  <a:ext cx="169031" cy="69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1684" extrusionOk="0">
                      <a:moveTo>
                        <a:pt x="1554" y="0"/>
                      </a:moveTo>
                      <a:cubicBezTo>
                        <a:pt x="301" y="0"/>
                        <a:pt x="0" y="426"/>
                        <a:pt x="0" y="627"/>
                      </a:cubicBezTo>
                      <a:cubicBezTo>
                        <a:pt x="201" y="1254"/>
                        <a:pt x="2181" y="1153"/>
                        <a:pt x="3760" y="1680"/>
                      </a:cubicBezTo>
                      <a:cubicBezTo>
                        <a:pt x="3771" y="1682"/>
                        <a:pt x="3781" y="1684"/>
                        <a:pt x="3789" y="1684"/>
                      </a:cubicBezTo>
                      <a:cubicBezTo>
                        <a:pt x="4092" y="1684"/>
                        <a:pt x="2871" y="0"/>
                        <a:pt x="15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5750;p37"/>
                <p:cNvSpPr/>
                <p:nvPr/>
              </p:nvSpPr>
              <p:spPr>
                <a:xfrm>
                  <a:off x="3683411" y="2032112"/>
                  <a:ext cx="128270" cy="19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831" extrusionOk="0">
                      <a:moveTo>
                        <a:pt x="412" y="1"/>
                      </a:moveTo>
                      <a:cubicBezTo>
                        <a:pt x="0" y="1"/>
                        <a:pt x="216" y="1409"/>
                        <a:pt x="499" y="1999"/>
                      </a:cubicBezTo>
                      <a:cubicBezTo>
                        <a:pt x="1025" y="3051"/>
                        <a:pt x="2479" y="4204"/>
                        <a:pt x="2604" y="4831"/>
                      </a:cubicBezTo>
                      <a:cubicBezTo>
                        <a:pt x="2604" y="4831"/>
                        <a:pt x="3106" y="1171"/>
                        <a:pt x="499" y="19"/>
                      </a:cubicBezTo>
                      <a:cubicBezTo>
                        <a:pt x="468" y="7"/>
                        <a:pt x="439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1" name="Google Shape;5751;p37"/>
                <p:cNvSpPr/>
                <p:nvPr/>
              </p:nvSpPr>
              <p:spPr>
                <a:xfrm>
                  <a:off x="3480432" y="1964797"/>
                  <a:ext cx="460632" cy="1844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4657" extrusionOk="0">
                      <a:moveTo>
                        <a:pt x="163" y="1"/>
                      </a:moveTo>
                      <a:cubicBezTo>
                        <a:pt x="126" y="1"/>
                        <a:pt x="101" y="32"/>
                        <a:pt x="101" y="95"/>
                      </a:cubicBezTo>
                      <a:cubicBezTo>
                        <a:pt x="1" y="195"/>
                        <a:pt x="1" y="195"/>
                        <a:pt x="101" y="295"/>
                      </a:cubicBezTo>
                      <a:cubicBezTo>
                        <a:pt x="101" y="295"/>
                        <a:pt x="201" y="395"/>
                        <a:pt x="502" y="721"/>
                      </a:cubicBezTo>
                      <a:cubicBezTo>
                        <a:pt x="727" y="922"/>
                        <a:pt x="1128" y="1348"/>
                        <a:pt x="1554" y="1849"/>
                      </a:cubicBezTo>
                      <a:cubicBezTo>
                        <a:pt x="1755" y="2075"/>
                        <a:pt x="2081" y="2275"/>
                        <a:pt x="2381" y="2601"/>
                      </a:cubicBezTo>
                      <a:cubicBezTo>
                        <a:pt x="2607" y="2902"/>
                        <a:pt x="2908" y="3328"/>
                        <a:pt x="3234" y="3629"/>
                      </a:cubicBezTo>
                      <a:cubicBezTo>
                        <a:pt x="3534" y="3954"/>
                        <a:pt x="3860" y="4355"/>
                        <a:pt x="4161" y="4781"/>
                      </a:cubicBezTo>
                      <a:cubicBezTo>
                        <a:pt x="4487" y="5207"/>
                        <a:pt x="4787" y="5734"/>
                        <a:pt x="5113" y="6135"/>
                      </a:cubicBezTo>
                      <a:cubicBezTo>
                        <a:pt x="5414" y="6661"/>
                        <a:pt x="5840" y="7087"/>
                        <a:pt x="6141" y="7613"/>
                      </a:cubicBezTo>
                      <a:cubicBezTo>
                        <a:pt x="6467" y="8115"/>
                        <a:pt x="6893" y="8641"/>
                        <a:pt x="7194" y="9268"/>
                      </a:cubicBezTo>
                      <a:cubicBezTo>
                        <a:pt x="7820" y="10421"/>
                        <a:pt x="8346" y="11774"/>
                        <a:pt x="8873" y="13127"/>
                      </a:cubicBezTo>
                      <a:cubicBezTo>
                        <a:pt x="9274" y="14506"/>
                        <a:pt x="9600" y="15959"/>
                        <a:pt x="10026" y="17413"/>
                      </a:cubicBezTo>
                      <a:cubicBezTo>
                        <a:pt x="10427" y="18892"/>
                        <a:pt x="10527" y="20446"/>
                        <a:pt x="10527" y="22025"/>
                      </a:cubicBezTo>
                      <a:lnTo>
                        <a:pt x="10527" y="23152"/>
                      </a:lnTo>
                      <a:lnTo>
                        <a:pt x="10427" y="24305"/>
                      </a:lnTo>
                      <a:cubicBezTo>
                        <a:pt x="10427" y="25157"/>
                        <a:pt x="10326" y="25884"/>
                        <a:pt x="10226" y="26611"/>
                      </a:cubicBezTo>
                      <a:cubicBezTo>
                        <a:pt x="10126" y="28165"/>
                        <a:pt x="9700" y="29543"/>
                        <a:pt x="9399" y="30997"/>
                      </a:cubicBezTo>
                      <a:cubicBezTo>
                        <a:pt x="9274" y="31298"/>
                        <a:pt x="9173" y="31724"/>
                        <a:pt x="9073" y="32050"/>
                      </a:cubicBezTo>
                      <a:cubicBezTo>
                        <a:pt x="8973" y="32350"/>
                        <a:pt x="8973" y="32777"/>
                        <a:pt x="8873" y="33077"/>
                      </a:cubicBezTo>
                      <a:cubicBezTo>
                        <a:pt x="8647" y="33704"/>
                        <a:pt x="8346" y="34330"/>
                        <a:pt x="8146" y="34957"/>
                      </a:cubicBezTo>
                      <a:cubicBezTo>
                        <a:pt x="7920" y="35283"/>
                        <a:pt x="7820" y="35584"/>
                        <a:pt x="7720" y="35909"/>
                      </a:cubicBezTo>
                      <a:cubicBezTo>
                        <a:pt x="7519" y="36210"/>
                        <a:pt x="7394" y="36436"/>
                        <a:pt x="7194" y="36736"/>
                      </a:cubicBezTo>
                      <a:cubicBezTo>
                        <a:pt x="6993" y="37263"/>
                        <a:pt x="6667" y="37789"/>
                        <a:pt x="6366" y="38315"/>
                      </a:cubicBezTo>
                      <a:cubicBezTo>
                        <a:pt x="6041" y="38817"/>
                        <a:pt x="5740" y="39243"/>
                        <a:pt x="5414" y="39669"/>
                      </a:cubicBezTo>
                      <a:cubicBezTo>
                        <a:pt x="5113" y="40070"/>
                        <a:pt x="4787" y="40496"/>
                        <a:pt x="4587" y="40922"/>
                      </a:cubicBezTo>
                      <a:cubicBezTo>
                        <a:pt x="3960" y="41649"/>
                        <a:pt x="3434" y="42275"/>
                        <a:pt x="3008" y="42802"/>
                      </a:cubicBezTo>
                      <a:cubicBezTo>
                        <a:pt x="2607" y="43328"/>
                        <a:pt x="2181" y="43729"/>
                        <a:pt x="1980" y="43955"/>
                      </a:cubicBezTo>
                      <a:lnTo>
                        <a:pt x="1554" y="44356"/>
                      </a:lnTo>
                      <a:lnTo>
                        <a:pt x="1554" y="44581"/>
                      </a:lnTo>
                      <a:cubicBezTo>
                        <a:pt x="1605" y="44631"/>
                        <a:pt x="1655" y="44656"/>
                        <a:pt x="1692" y="44656"/>
                      </a:cubicBezTo>
                      <a:cubicBezTo>
                        <a:pt x="1730" y="44656"/>
                        <a:pt x="1755" y="44631"/>
                        <a:pt x="1755" y="44581"/>
                      </a:cubicBezTo>
                      <a:cubicBezTo>
                        <a:pt x="1755" y="44581"/>
                        <a:pt x="1980" y="44456"/>
                        <a:pt x="2181" y="44255"/>
                      </a:cubicBezTo>
                      <a:cubicBezTo>
                        <a:pt x="2507" y="43955"/>
                        <a:pt x="2908" y="43629"/>
                        <a:pt x="3334" y="43102"/>
                      </a:cubicBezTo>
                      <a:cubicBezTo>
                        <a:pt x="3860" y="42576"/>
                        <a:pt x="4386" y="41950"/>
                        <a:pt x="5013" y="41223"/>
                      </a:cubicBezTo>
                      <a:cubicBezTo>
                        <a:pt x="5514" y="40496"/>
                        <a:pt x="6141" y="39569"/>
                        <a:pt x="6767" y="38516"/>
                      </a:cubicBezTo>
                      <a:cubicBezTo>
                        <a:pt x="7394" y="37564"/>
                        <a:pt x="7920" y="36436"/>
                        <a:pt x="8447" y="35183"/>
                      </a:cubicBezTo>
                      <a:cubicBezTo>
                        <a:pt x="8647" y="34857"/>
                        <a:pt x="8772" y="34556"/>
                        <a:pt x="8873" y="34230"/>
                      </a:cubicBezTo>
                      <a:cubicBezTo>
                        <a:pt x="8973" y="33929"/>
                        <a:pt x="9173" y="33604"/>
                        <a:pt x="9274" y="33178"/>
                      </a:cubicBezTo>
                      <a:cubicBezTo>
                        <a:pt x="9600" y="32551"/>
                        <a:pt x="9900" y="31924"/>
                        <a:pt x="10126" y="31198"/>
                      </a:cubicBezTo>
                      <a:cubicBezTo>
                        <a:pt x="10226" y="30897"/>
                        <a:pt x="10326" y="30471"/>
                        <a:pt x="10427" y="30170"/>
                      </a:cubicBezTo>
                      <a:cubicBezTo>
                        <a:pt x="10527" y="29744"/>
                        <a:pt x="10527" y="29318"/>
                        <a:pt x="10652" y="29017"/>
                      </a:cubicBezTo>
                      <a:cubicBezTo>
                        <a:pt x="10752" y="28290"/>
                        <a:pt x="10853" y="27438"/>
                        <a:pt x="10953" y="26711"/>
                      </a:cubicBezTo>
                      <a:cubicBezTo>
                        <a:pt x="11153" y="25157"/>
                        <a:pt x="11153" y="23578"/>
                        <a:pt x="11053" y="22025"/>
                      </a:cubicBezTo>
                      <a:cubicBezTo>
                        <a:pt x="11053" y="21599"/>
                        <a:pt x="11053" y="21172"/>
                        <a:pt x="10953" y="20872"/>
                      </a:cubicBezTo>
                      <a:cubicBezTo>
                        <a:pt x="10953" y="20446"/>
                        <a:pt x="10853" y="20020"/>
                        <a:pt x="10853" y="19619"/>
                      </a:cubicBezTo>
                      <a:cubicBezTo>
                        <a:pt x="10853" y="19293"/>
                        <a:pt x="10752" y="18892"/>
                        <a:pt x="10752" y="18466"/>
                      </a:cubicBezTo>
                      <a:cubicBezTo>
                        <a:pt x="10652" y="18040"/>
                        <a:pt x="10652" y="17739"/>
                        <a:pt x="10652" y="17313"/>
                      </a:cubicBezTo>
                      <a:cubicBezTo>
                        <a:pt x="10527" y="16887"/>
                        <a:pt x="10527" y="16586"/>
                        <a:pt x="10427" y="16160"/>
                      </a:cubicBezTo>
                      <a:cubicBezTo>
                        <a:pt x="10326" y="15759"/>
                        <a:pt x="10226" y="15433"/>
                        <a:pt x="10126" y="15007"/>
                      </a:cubicBezTo>
                      <a:lnTo>
                        <a:pt x="9900" y="14506"/>
                      </a:lnTo>
                      <a:lnTo>
                        <a:pt x="9800" y="13979"/>
                      </a:lnTo>
                      <a:cubicBezTo>
                        <a:pt x="9600" y="13654"/>
                        <a:pt x="9499" y="13253"/>
                        <a:pt x="9399" y="12927"/>
                      </a:cubicBezTo>
                      <a:cubicBezTo>
                        <a:pt x="9073" y="12200"/>
                        <a:pt x="8873" y="11573"/>
                        <a:pt x="8547" y="10947"/>
                      </a:cubicBezTo>
                      <a:cubicBezTo>
                        <a:pt x="8447" y="10621"/>
                        <a:pt x="8246" y="10320"/>
                        <a:pt x="8146" y="9894"/>
                      </a:cubicBezTo>
                      <a:cubicBezTo>
                        <a:pt x="7920" y="9694"/>
                        <a:pt x="7820" y="9368"/>
                        <a:pt x="7620" y="9067"/>
                      </a:cubicBezTo>
                      <a:cubicBezTo>
                        <a:pt x="7519" y="8741"/>
                        <a:pt x="7294" y="8441"/>
                        <a:pt x="7194" y="8115"/>
                      </a:cubicBezTo>
                      <a:cubicBezTo>
                        <a:pt x="6993" y="7814"/>
                        <a:pt x="6893" y="7613"/>
                        <a:pt x="6667" y="7288"/>
                      </a:cubicBezTo>
                      <a:cubicBezTo>
                        <a:pt x="6366" y="6761"/>
                        <a:pt x="6041" y="6235"/>
                        <a:pt x="5740" y="5734"/>
                      </a:cubicBezTo>
                      <a:cubicBezTo>
                        <a:pt x="5414" y="5207"/>
                        <a:pt x="5013" y="4781"/>
                        <a:pt x="4687" y="4355"/>
                      </a:cubicBezTo>
                      <a:cubicBezTo>
                        <a:pt x="4386" y="3954"/>
                        <a:pt x="4061" y="3528"/>
                        <a:pt x="3760" y="3227"/>
                      </a:cubicBezTo>
                      <a:cubicBezTo>
                        <a:pt x="3334" y="2801"/>
                        <a:pt x="3008" y="2476"/>
                        <a:pt x="2808" y="2175"/>
                      </a:cubicBezTo>
                      <a:cubicBezTo>
                        <a:pt x="2507" y="1974"/>
                        <a:pt x="2181" y="1649"/>
                        <a:pt x="1980" y="1448"/>
                      </a:cubicBezTo>
                      <a:cubicBezTo>
                        <a:pt x="1454" y="922"/>
                        <a:pt x="1028" y="596"/>
                        <a:pt x="727" y="395"/>
                      </a:cubicBezTo>
                      <a:cubicBezTo>
                        <a:pt x="402" y="195"/>
                        <a:pt x="301" y="95"/>
                        <a:pt x="301" y="95"/>
                      </a:cubicBezTo>
                      <a:cubicBezTo>
                        <a:pt x="251" y="32"/>
                        <a:pt x="201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2" name="Google Shape;5752;p37"/>
                <p:cNvSpPr/>
                <p:nvPr/>
              </p:nvSpPr>
              <p:spPr>
                <a:xfrm>
                  <a:off x="3699848" y="3292486"/>
                  <a:ext cx="39398" cy="31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7721" extrusionOk="0">
                      <a:moveTo>
                        <a:pt x="1" y="1"/>
                      </a:moveTo>
                      <a:lnTo>
                        <a:pt x="1" y="302"/>
                      </a:lnTo>
                      <a:cubicBezTo>
                        <a:pt x="1" y="527"/>
                        <a:pt x="101" y="828"/>
                        <a:pt x="201" y="1254"/>
                      </a:cubicBezTo>
                      <a:cubicBezTo>
                        <a:pt x="201" y="1555"/>
                        <a:pt x="327" y="1981"/>
                        <a:pt x="427" y="2407"/>
                      </a:cubicBezTo>
                      <a:cubicBezTo>
                        <a:pt x="527" y="2808"/>
                        <a:pt x="527" y="3334"/>
                        <a:pt x="527" y="3861"/>
                      </a:cubicBezTo>
                      <a:lnTo>
                        <a:pt x="527" y="4587"/>
                      </a:lnTo>
                      <a:lnTo>
                        <a:pt x="527" y="5214"/>
                      </a:lnTo>
                      <a:lnTo>
                        <a:pt x="527" y="5841"/>
                      </a:lnTo>
                      <a:cubicBezTo>
                        <a:pt x="527" y="6041"/>
                        <a:pt x="427" y="6267"/>
                        <a:pt x="427" y="6467"/>
                      </a:cubicBezTo>
                      <a:lnTo>
                        <a:pt x="427" y="7294"/>
                      </a:lnTo>
                      <a:lnTo>
                        <a:pt x="427" y="7720"/>
                      </a:lnTo>
                      <a:cubicBezTo>
                        <a:pt x="427" y="7720"/>
                        <a:pt x="527" y="7620"/>
                        <a:pt x="527" y="7420"/>
                      </a:cubicBezTo>
                      <a:cubicBezTo>
                        <a:pt x="627" y="7194"/>
                        <a:pt x="728" y="6893"/>
                        <a:pt x="728" y="6467"/>
                      </a:cubicBezTo>
                      <a:cubicBezTo>
                        <a:pt x="828" y="6367"/>
                        <a:pt x="828" y="6166"/>
                        <a:pt x="828" y="5941"/>
                      </a:cubicBezTo>
                      <a:cubicBezTo>
                        <a:pt x="828" y="5740"/>
                        <a:pt x="953" y="5540"/>
                        <a:pt x="953" y="5214"/>
                      </a:cubicBezTo>
                      <a:lnTo>
                        <a:pt x="953" y="4487"/>
                      </a:lnTo>
                      <a:cubicBezTo>
                        <a:pt x="953" y="4287"/>
                        <a:pt x="953" y="4061"/>
                        <a:pt x="828" y="3760"/>
                      </a:cubicBezTo>
                      <a:cubicBezTo>
                        <a:pt x="828" y="3334"/>
                        <a:pt x="728" y="2808"/>
                        <a:pt x="728" y="2407"/>
                      </a:cubicBezTo>
                      <a:cubicBezTo>
                        <a:pt x="627" y="1881"/>
                        <a:pt x="627" y="1455"/>
                        <a:pt x="527" y="1154"/>
                      </a:cubicBezTo>
                      <a:cubicBezTo>
                        <a:pt x="427" y="728"/>
                        <a:pt x="327" y="527"/>
                        <a:pt x="201" y="302"/>
                      </a:cubicBezTo>
                      <a:cubicBezTo>
                        <a:pt x="101" y="10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37"/>
                <p:cNvSpPr/>
                <p:nvPr/>
              </p:nvSpPr>
              <p:spPr>
                <a:xfrm>
                  <a:off x="3902744" y="2279198"/>
                  <a:ext cx="55917" cy="49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1906" extrusionOk="0">
                      <a:moveTo>
                        <a:pt x="1253" y="0"/>
                      </a:moveTo>
                      <a:cubicBezTo>
                        <a:pt x="1253" y="0"/>
                        <a:pt x="1153" y="201"/>
                        <a:pt x="1053" y="502"/>
                      </a:cubicBezTo>
                      <a:cubicBezTo>
                        <a:pt x="927" y="727"/>
                        <a:pt x="927" y="828"/>
                        <a:pt x="827" y="1028"/>
                      </a:cubicBezTo>
                      <a:cubicBezTo>
                        <a:pt x="827" y="1354"/>
                        <a:pt x="727" y="1554"/>
                        <a:pt x="627" y="1880"/>
                      </a:cubicBezTo>
                      <a:cubicBezTo>
                        <a:pt x="526" y="2381"/>
                        <a:pt x="426" y="3008"/>
                        <a:pt x="301" y="3760"/>
                      </a:cubicBezTo>
                      <a:cubicBezTo>
                        <a:pt x="301" y="4061"/>
                        <a:pt x="301" y="4487"/>
                        <a:pt x="201" y="4787"/>
                      </a:cubicBezTo>
                      <a:cubicBezTo>
                        <a:pt x="201" y="5214"/>
                        <a:pt x="201" y="5514"/>
                        <a:pt x="100" y="5940"/>
                      </a:cubicBezTo>
                      <a:cubicBezTo>
                        <a:pt x="100" y="6266"/>
                        <a:pt x="0" y="6667"/>
                        <a:pt x="0" y="6993"/>
                      </a:cubicBezTo>
                      <a:lnTo>
                        <a:pt x="0" y="8146"/>
                      </a:lnTo>
                      <a:lnTo>
                        <a:pt x="0" y="9173"/>
                      </a:lnTo>
                      <a:cubicBezTo>
                        <a:pt x="0" y="9499"/>
                        <a:pt x="100" y="9800"/>
                        <a:pt x="100" y="10026"/>
                      </a:cubicBezTo>
                      <a:cubicBezTo>
                        <a:pt x="100" y="10326"/>
                        <a:pt x="100" y="10527"/>
                        <a:pt x="201" y="10853"/>
                      </a:cubicBezTo>
                      <a:cubicBezTo>
                        <a:pt x="201" y="11053"/>
                        <a:pt x="201" y="11279"/>
                        <a:pt x="301" y="11379"/>
                      </a:cubicBezTo>
                      <a:cubicBezTo>
                        <a:pt x="301" y="11680"/>
                        <a:pt x="426" y="11905"/>
                        <a:pt x="426" y="11905"/>
                      </a:cubicBezTo>
                      <a:lnTo>
                        <a:pt x="426" y="11379"/>
                      </a:lnTo>
                      <a:lnTo>
                        <a:pt x="426" y="10752"/>
                      </a:lnTo>
                      <a:lnTo>
                        <a:pt x="426" y="10026"/>
                      </a:lnTo>
                      <a:lnTo>
                        <a:pt x="426" y="9073"/>
                      </a:lnTo>
                      <a:lnTo>
                        <a:pt x="426" y="8146"/>
                      </a:lnTo>
                      <a:lnTo>
                        <a:pt x="426" y="5940"/>
                      </a:lnTo>
                      <a:cubicBezTo>
                        <a:pt x="426" y="5214"/>
                        <a:pt x="526" y="4487"/>
                        <a:pt x="627" y="3760"/>
                      </a:cubicBezTo>
                      <a:cubicBezTo>
                        <a:pt x="727" y="3133"/>
                        <a:pt x="927" y="2381"/>
                        <a:pt x="1053" y="1880"/>
                      </a:cubicBezTo>
                      <a:cubicBezTo>
                        <a:pt x="1153" y="828"/>
                        <a:pt x="1354" y="101"/>
                        <a:pt x="1354" y="101"/>
                      </a:cubicBezTo>
                      <a:lnTo>
                        <a:pt x="1354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37"/>
                <p:cNvSpPr/>
                <p:nvPr/>
              </p:nvSpPr>
              <p:spPr>
                <a:xfrm>
                  <a:off x="3868591" y="2916798"/>
                  <a:ext cx="279460" cy="37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7" h="9098" extrusionOk="0">
                      <a:moveTo>
                        <a:pt x="6667" y="0"/>
                      </a:moveTo>
                      <a:cubicBezTo>
                        <a:pt x="6667" y="0"/>
                        <a:pt x="6567" y="100"/>
                        <a:pt x="6366" y="326"/>
                      </a:cubicBezTo>
                      <a:cubicBezTo>
                        <a:pt x="6140" y="526"/>
                        <a:pt x="5840" y="852"/>
                        <a:pt x="5414" y="1253"/>
                      </a:cubicBezTo>
                      <a:cubicBezTo>
                        <a:pt x="5113" y="1679"/>
                        <a:pt x="4787" y="2206"/>
                        <a:pt x="4386" y="2732"/>
                      </a:cubicBezTo>
                      <a:cubicBezTo>
                        <a:pt x="3960" y="3233"/>
                        <a:pt x="3534" y="3860"/>
                        <a:pt x="3133" y="4386"/>
                      </a:cubicBezTo>
                      <a:cubicBezTo>
                        <a:pt x="2707" y="4912"/>
                        <a:pt x="2281" y="5539"/>
                        <a:pt x="1880" y="6065"/>
                      </a:cubicBezTo>
                      <a:cubicBezTo>
                        <a:pt x="1554" y="6592"/>
                        <a:pt x="1128" y="7118"/>
                        <a:pt x="927" y="7519"/>
                      </a:cubicBezTo>
                      <a:cubicBezTo>
                        <a:pt x="301" y="8471"/>
                        <a:pt x="0" y="9098"/>
                        <a:pt x="0" y="9098"/>
                      </a:cubicBezTo>
                      <a:cubicBezTo>
                        <a:pt x="0" y="9098"/>
                        <a:pt x="201" y="8998"/>
                        <a:pt x="301" y="8772"/>
                      </a:cubicBezTo>
                      <a:cubicBezTo>
                        <a:pt x="501" y="8471"/>
                        <a:pt x="827" y="8146"/>
                        <a:pt x="1128" y="7745"/>
                      </a:cubicBezTo>
                      <a:cubicBezTo>
                        <a:pt x="1454" y="7319"/>
                        <a:pt x="1754" y="6792"/>
                        <a:pt x="2181" y="6266"/>
                      </a:cubicBezTo>
                      <a:cubicBezTo>
                        <a:pt x="2607" y="5740"/>
                        <a:pt x="3008" y="5238"/>
                        <a:pt x="3434" y="4612"/>
                      </a:cubicBezTo>
                      <a:cubicBezTo>
                        <a:pt x="3759" y="3985"/>
                        <a:pt x="4160" y="3459"/>
                        <a:pt x="4587" y="2933"/>
                      </a:cubicBezTo>
                      <a:cubicBezTo>
                        <a:pt x="5013" y="2406"/>
                        <a:pt x="5414" y="1880"/>
                        <a:pt x="5739" y="1479"/>
                      </a:cubicBezTo>
                      <a:cubicBezTo>
                        <a:pt x="6040" y="1053"/>
                        <a:pt x="6366" y="727"/>
                        <a:pt x="6466" y="526"/>
                      </a:cubicBezTo>
                      <a:cubicBezTo>
                        <a:pt x="6667" y="226"/>
                        <a:pt x="6767" y="100"/>
                        <a:pt x="6767" y="100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37"/>
                <p:cNvSpPr/>
                <p:nvPr/>
              </p:nvSpPr>
              <p:spPr>
                <a:xfrm>
                  <a:off x="3665694" y="2619741"/>
                  <a:ext cx="262941" cy="37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7" h="9174" extrusionOk="0">
                      <a:moveTo>
                        <a:pt x="1" y="0"/>
                      </a:moveTo>
                      <a:lnTo>
                        <a:pt x="1" y="100"/>
                      </a:lnTo>
                      <a:cubicBezTo>
                        <a:pt x="1" y="100"/>
                        <a:pt x="201" y="201"/>
                        <a:pt x="402" y="401"/>
                      </a:cubicBezTo>
                      <a:lnTo>
                        <a:pt x="1254" y="1253"/>
                      </a:lnTo>
                      <a:lnTo>
                        <a:pt x="1880" y="1880"/>
                      </a:lnTo>
                      <a:lnTo>
                        <a:pt x="2507" y="2506"/>
                      </a:lnTo>
                      <a:cubicBezTo>
                        <a:pt x="2708" y="2807"/>
                        <a:pt x="3033" y="3033"/>
                        <a:pt x="3234" y="3333"/>
                      </a:cubicBezTo>
                      <a:cubicBezTo>
                        <a:pt x="3434" y="3534"/>
                        <a:pt x="3660" y="3860"/>
                        <a:pt x="3760" y="4161"/>
                      </a:cubicBezTo>
                      <a:cubicBezTo>
                        <a:pt x="3961" y="4486"/>
                        <a:pt x="4161" y="4687"/>
                        <a:pt x="4286" y="5013"/>
                      </a:cubicBezTo>
                      <a:cubicBezTo>
                        <a:pt x="4487" y="5313"/>
                        <a:pt x="4687" y="5639"/>
                        <a:pt x="4788" y="5940"/>
                      </a:cubicBezTo>
                      <a:cubicBezTo>
                        <a:pt x="5013" y="6166"/>
                        <a:pt x="5114" y="6466"/>
                        <a:pt x="5214" y="6792"/>
                      </a:cubicBezTo>
                      <a:cubicBezTo>
                        <a:pt x="5314" y="6892"/>
                        <a:pt x="5414" y="6993"/>
                        <a:pt x="5414" y="7093"/>
                      </a:cubicBezTo>
                      <a:cubicBezTo>
                        <a:pt x="5540" y="7293"/>
                        <a:pt x="5540" y="7419"/>
                        <a:pt x="5640" y="7519"/>
                      </a:cubicBezTo>
                      <a:cubicBezTo>
                        <a:pt x="5740" y="7719"/>
                        <a:pt x="5840" y="7920"/>
                        <a:pt x="5840" y="8146"/>
                      </a:cubicBezTo>
                      <a:cubicBezTo>
                        <a:pt x="5941" y="8346"/>
                        <a:pt x="6041" y="8547"/>
                        <a:pt x="6041" y="8672"/>
                      </a:cubicBezTo>
                      <a:cubicBezTo>
                        <a:pt x="6166" y="8973"/>
                        <a:pt x="6266" y="9073"/>
                        <a:pt x="6266" y="9073"/>
                      </a:cubicBezTo>
                      <a:lnTo>
                        <a:pt x="6266" y="9173"/>
                      </a:lnTo>
                      <a:lnTo>
                        <a:pt x="6367" y="9073"/>
                      </a:lnTo>
                      <a:cubicBezTo>
                        <a:pt x="6367" y="9073"/>
                        <a:pt x="6266" y="8872"/>
                        <a:pt x="6266" y="8672"/>
                      </a:cubicBezTo>
                      <a:cubicBezTo>
                        <a:pt x="6166" y="8446"/>
                        <a:pt x="6166" y="8246"/>
                        <a:pt x="6041" y="8045"/>
                      </a:cubicBezTo>
                      <a:cubicBezTo>
                        <a:pt x="6041" y="7820"/>
                        <a:pt x="5941" y="7619"/>
                        <a:pt x="5840" y="7419"/>
                      </a:cubicBezTo>
                      <a:cubicBezTo>
                        <a:pt x="5840" y="7293"/>
                        <a:pt x="5840" y="7093"/>
                        <a:pt x="5740" y="6993"/>
                      </a:cubicBezTo>
                      <a:cubicBezTo>
                        <a:pt x="5740" y="6892"/>
                        <a:pt x="5640" y="6667"/>
                        <a:pt x="5540" y="6567"/>
                      </a:cubicBezTo>
                      <a:cubicBezTo>
                        <a:pt x="5414" y="6266"/>
                        <a:pt x="5314" y="6040"/>
                        <a:pt x="5214" y="5740"/>
                      </a:cubicBezTo>
                      <a:cubicBezTo>
                        <a:pt x="5013" y="5414"/>
                        <a:pt x="4913" y="5113"/>
                        <a:pt x="4687" y="4787"/>
                      </a:cubicBezTo>
                      <a:cubicBezTo>
                        <a:pt x="4487" y="4486"/>
                        <a:pt x="4286" y="4286"/>
                        <a:pt x="4061" y="3960"/>
                      </a:cubicBezTo>
                      <a:cubicBezTo>
                        <a:pt x="3860" y="3659"/>
                        <a:pt x="3660" y="3434"/>
                        <a:pt x="3434" y="3133"/>
                      </a:cubicBezTo>
                      <a:cubicBezTo>
                        <a:pt x="3234" y="2807"/>
                        <a:pt x="2908" y="2607"/>
                        <a:pt x="2708" y="2406"/>
                      </a:cubicBezTo>
                      <a:cubicBezTo>
                        <a:pt x="2281" y="1880"/>
                        <a:pt x="1880" y="1354"/>
                        <a:pt x="1555" y="1028"/>
                      </a:cubicBezTo>
                      <a:cubicBezTo>
                        <a:pt x="1354" y="827"/>
                        <a:pt x="1154" y="727"/>
                        <a:pt x="928" y="627"/>
                      </a:cubicBezTo>
                      <a:cubicBezTo>
                        <a:pt x="828" y="401"/>
                        <a:pt x="627" y="301"/>
                        <a:pt x="527" y="201"/>
                      </a:cubicBezTo>
                      <a:cubicBezTo>
                        <a:pt x="201" y="10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482E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56" name="Google Shape;5756;p37"/>
              <p:cNvSpPr/>
              <p:nvPr/>
            </p:nvSpPr>
            <p:spPr>
              <a:xfrm rot="5024223" flipH="1">
                <a:off x="3533275" y="3680967"/>
                <a:ext cx="227044" cy="642191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2758" extrusionOk="0">
                    <a:moveTo>
                      <a:pt x="260" y="1"/>
                    </a:moveTo>
                    <a:cubicBezTo>
                      <a:pt x="220" y="1"/>
                      <a:pt x="163" y="26"/>
                      <a:pt x="101" y="76"/>
                    </a:cubicBezTo>
                    <a:cubicBezTo>
                      <a:pt x="0" y="76"/>
                      <a:pt x="0" y="201"/>
                      <a:pt x="0" y="301"/>
                    </a:cubicBezTo>
                    <a:cubicBezTo>
                      <a:pt x="0" y="301"/>
                      <a:pt x="226" y="702"/>
                      <a:pt x="527" y="1229"/>
                    </a:cubicBezTo>
                    <a:cubicBezTo>
                      <a:pt x="727" y="1555"/>
                      <a:pt x="953" y="1855"/>
                      <a:pt x="1153" y="2281"/>
                    </a:cubicBezTo>
                    <a:cubicBezTo>
                      <a:pt x="1479" y="2582"/>
                      <a:pt x="1680" y="3008"/>
                      <a:pt x="1880" y="3535"/>
                    </a:cubicBezTo>
                    <a:cubicBezTo>
                      <a:pt x="2106" y="3735"/>
                      <a:pt x="2206" y="4061"/>
                      <a:pt x="2406" y="4261"/>
                    </a:cubicBezTo>
                    <a:cubicBezTo>
                      <a:pt x="2507" y="4587"/>
                      <a:pt x="2732" y="4788"/>
                      <a:pt x="2832" y="5088"/>
                    </a:cubicBezTo>
                    <a:cubicBezTo>
                      <a:pt x="3133" y="5615"/>
                      <a:pt x="3559" y="6241"/>
                      <a:pt x="3860" y="6868"/>
                    </a:cubicBezTo>
                    <a:cubicBezTo>
                      <a:pt x="4086" y="7494"/>
                      <a:pt x="4386" y="8121"/>
                      <a:pt x="4712" y="8848"/>
                    </a:cubicBezTo>
                    <a:cubicBezTo>
                      <a:pt x="4913" y="9474"/>
                      <a:pt x="5113" y="10226"/>
                      <a:pt x="5439" y="10953"/>
                    </a:cubicBezTo>
                    <a:cubicBezTo>
                      <a:pt x="5639" y="11680"/>
                      <a:pt x="5865" y="12307"/>
                      <a:pt x="6066" y="13033"/>
                    </a:cubicBezTo>
                    <a:cubicBezTo>
                      <a:pt x="6266" y="13760"/>
                      <a:pt x="6366" y="14387"/>
                      <a:pt x="6592" y="15114"/>
                    </a:cubicBezTo>
                    <a:cubicBezTo>
                      <a:pt x="6692" y="15740"/>
                      <a:pt x="6792" y="16492"/>
                      <a:pt x="6893" y="17119"/>
                    </a:cubicBezTo>
                    <a:cubicBezTo>
                      <a:pt x="6893" y="17419"/>
                      <a:pt x="6993" y="17745"/>
                      <a:pt x="6993" y="18046"/>
                    </a:cubicBezTo>
                    <a:cubicBezTo>
                      <a:pt x="6993" y="18372"/>
                      <a:pt x="7118" y="18572"/>
                      <a:pt x="7118" y="18873"/>
                    </a:cubicBezTo>
                    <a:cubicBezTo>
                      <a:pt x="7118" y="19399"/>
                      <a:pt x="7218" y="19926"/>
                      <a:pt x="7218" y="20352"/>
                    </a:cubicBezTo>
                    <a:cubicBezTo>
                      <a:pt x="7319" y="20878"/>
                      <a:pt x="7319" y="21179"/>
                      <a:pt x="7319" y="21505"/>
                    </a:cubicBezTo>
                    <a:cubicBezTo>
                      <a:pt x="7419" y="21906"/>
                      <a:pt x="7419" y="22131"/>
                      <a:pt x="7419" y="22332"/>
                    </a:cubicBezTo>
                    <a:lnTo>
                      <a:pt x="7419" y="22532"/>
                    </a:lnTo>
                    <a:cubicBezTo>
                      <a:pt x="7419" y="22632"/>
                      <a:pt x="7519" y="22758"/>
                      <a:pt x="7619" y="22758"/>
                    </a:cubicBezTo>
                    <a:cubicBezTo>
                      <a:pt x="7745" y="22758"/>
                      <a:pt x="7845" y="22758"/>
                      <a:pt x="7845" y="22532"/>
                    </a:cubicBezTo>
                    <a:lnTo>
                      <a:pt x="7945" y="22332"/>
                    </a:lnTo>
                    <a:lnTo>
                      <a:pt x="7945" y="21505"/>
                    </a:lnTo>
                    <a:cubicBezTo>
                      <a:pt x="7945" y="21179"/>
                      <a:pt x="8046" y="20753"/>
                      <a:pt x="8046" y="20352"/>
                    </a:cubicBezTo>
                    <a:cubicBezTo>
                      <a:pt x="8046" y="19825"/>
                      <a:pt x="7945" y="19399"/>
                      <a:pt x="7945" y="18773"/>
                    </a:cubicBezTo>
                    <a:cubicBezTo>
                      <a:pt x="7845" y="18246"/>
                      <a:pt x="7845" y="17620"/>
                      <a:pt x="7619" y="16993"/>
                    </a:cubicBezTo>
                    <a:cubicBezTo>
                      <a:pt x="7519" y="16367"/>
                      <a:pt x="7419" y="15640"/>
                      <a:pt x="7218" y="15013"/>
                    </a:cubicBezTo>
                    <a:cubicBezTo>
                      <a:pt x="7118" y="14286"/>
                      <a:pt x="6893" y="13560"/>
                      <a:pt x="6692" y="12833"/>
                    </a:cubicBezTo>
                    <a:cubicBezTo>
                      <a:pt x="6592" y="12507"/>
                      <a:pt x="6492" y="12106"/>
                      <a:pt x="6366" y="11780"/>
                    </a:cubicBezTo>
                    <a:cubicBezTo>
                      <a:pt x="6266" y="11479"/>
                      <a:pt x="6166" y="11053"/>
                      <a:pt x="5965" y="10728"/>
                    </a:cubicBezTo>
                    <a:cubicBezTo>
                      <a:pt x="5740" y="10001"/>
                      <a:pt x="5439" y="9274"/>
                      <a:pt x="5113" y="8647"/>
                    </a:cubicBezTo>
                    <a:cubicBezTo>
                      <a:pt x="4812" y="7921"/>
                      <a:pt x="4487" y="7294"/>
                      <a:pt x="4186" y="6667"/>
                    </a:cubicBezTo>
                    <a:cubicBezTo>
                      <a:pt x="3860" y="6041"/>
                      <a:pt x="3660" y="5414"/>
                      <a:pt x="3359" y="4788"/>
                    </a:cubicBezTo>
                    <a:cubicBezTo>
                      <a:pt x="3133" y="4261"/>
                      <a:pt x="2832" y="3735"/>
                      <a:pt x="2507" y="3209"/>
                    </a:cubicBezTo>
                    <a:cubicBezTo>
                      <a:pt x="2206" y="2707"/>
                      <a:pt x="1980" y="2281"/>
                      <a:pt x="1680" y="1855"/>
                    </a:cubicBezTo>
                    <a:cubicBezTo>
                      <a:pt x="1354" y="1555"/>
                      <a:pt x="1153" y="1229"/>
                      <a:pt x="953" y="928"/>
                    </a:cubicBezTo>
                    <a:cubicBezTo>
                      <a:pt x="627" y="402"/>
                      <a:pt x="326" y="76"/>
                      <a:pt x="326" y="76"/>
                    </a:cubicBezTo>
                    <a:cubicBezTo>
                      <a:pt x="326" y="26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651D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7"/>
              <p:cNvSpPr/>
              <p:nvPr/>
            </p:nvSpPr>
            <p:spPr>
              <a:xfrm rot="5024223" flipH="1">
                <a:off x="3951675" y="4049257"/>
                <a:ext cx="146396" cy="149895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312" extrusionOk="0">
                    <a:moveTo>
                      <a:pt x="1013" y="0"/>
                    </a:moveTo>
                    <a:cubicBezTo>
                      <a:pt x="403" y="0"/>
                      <a:pt x="0" y="309"/>
                      <a:pt x="50" y="665"/>
                    </a:cubicBezTo>
                    <a:cubicBezTo>
                      <a:pt x="165" y="2583"/>
                      <a:pt x="3627" y="5312"/>
                      <a:pt x="4912" y="5312"/>
                    </a:cubicBezTo>
                    <a:cubicBezTo>
                      <a:pt x="5021" y="5312"/>
                      <a:pt x="5113" y="5292"/>
                      <a:pt x="5187" y="5252"/>
                    </a:cubicBezTo>
                    <a:cubicBezTo>
                      <a:pt x="5187" y="5252"/>
                      <a:pt x="5187" y="3272"/>
                      <a:pt x="3308" y="1292"/>
                    </a:cubicBezTo>
                    <a:cubicBezTo>
                      <a:pt x="2503" y="334"/>
                      <a:pt x="1646" y="0"/>
                      <a:pt x="1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7"/>
              <p:cNvSpPr/>
              <p:nvPr/>
            </p:nvSpPr>
            <p:spPr>
              <a:xfrm rot="5024223" flipH="1">
                <a:off x="3798092" y="4067892"/>
                <a:ext cx="140414" cy="64140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2273" extrusionOk="0">
                    <a:moveTo>
                      <a:pt x="1489" y="0"/>
                    </a:moveTo>
                    <a:cubicBezTo>
                      <a:pt x="760" y="0"/>
                      <a:pt x="133" y="312"/>
                      <a:pt x="64" y="817"/>
                    </a:cubicBezTo>
                    <a:cubicBezTo>
                      <a:pt x="1" y="1726"/>
                      <a:pt x="1408" y="2272"/>
                      <a:pt x="2802" y="2272"/>
                    </a:cubicBezTo>
                    <a:cubicBezTo>
                      <a:pt x="3638" y="2272"/>
                      <a:pt x="4469" y="2076"/>
                      <a:pt x="4976" y="1644"/>
                    </a:cubicBezTo>
                    <a:cubicBezTo>
                      <a:pt x="4976" y="1644"/>
                      <a:pt x="3723" y="616"/>
                      <a:pt x="2470" y="190"/>
                    </a:cubicBezTo>
                    <a:cubicBezTo>
                      <a:pt x="2149" y="60"/>
                      <a:pt x="1809" y="0"/>
                      <a:pt x="1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7"/>
              <p:cNvSpPr/>
              <p:nvPr/>
            </p:nvSpPr>
            <p:spPr>
              <a:xfrm rot="5024223" flipH="1">
                <a:off x="3661536" y="4010576"/>
                <a:ext cx="143405" cy="69078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448" extrusionOk="0">
                    <a:moveTo>
                      <a:pt x="1289" y="1"/>
                    </a:moveTo>
                    <a:cubicBezTo>
                      <a:pt x="568" y="1"/>
                      <a:pt x="69" y="285"/>
                      <a:pt x="69" y="745"/>
                    </a:cubicBezTo>
                    <a:cubicBezTo>
                      <a:pt x="1" y="1815"/>
                      <a:pt x="1556" y="2448"/>
                      <a:pt x="3089" y="2448"/>
                    </a:cubicBezTo>
                    <a:cubicBezTo>
                      <a:pt x="3817" y="2448"/>
                      <a:pt x="4540" y="2305"/>
                      <a:pt x="5081" y="1998"/>
                    </a:cubicBezTo>
                    <a:cubicBezTo>
                      <a:pt x="5081" y="1998"/>
                      <a:pt x="3728" y="645"/>
                      <a:pt x="2149" y="118"/>
                    </a:cubicBezTo>
                    <a:cubicBezTo>
                      <a:pt x="1842" y="38"/>
                      <a:pt x="1551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7"/>
              <p:cNvSpPr/>
              <p:nvPr/>
            </p:nvSpPr>
            <p:spPr>
              <a:xfrm rot="5024223" flipH="1">
                <a:off x="3517346" y="3973931"/>
                <a:ext cx="145465" cy="81946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2904" extrusionOk="0">
                    <a:moveTo>
                      <a:pt x="1252" y="1"/>
                    </a:moveTo>
                    <a:cubicBezTo>
                      <a:pt x="744" y="1"/>
                      <a:pt x="383" y="212"/>
                      <a:pt x="267" y="633"/>
                    </a:cubicBezTo>
                    <a:cubicBezTo>
                      <a:pt x="0" y="1844"/>
                      <a:pt x="2187" y="2904"/>
                      <a:pt x="4020" y="2904"/>
                    </a:cubicBezTo>
                    <a:cubicBezTo>
                      <a:pt x="4426" y="2904"/>
                      <a:pt x="4814" y="2852"/>
                      <a:pt x="5154" y="2739"/>
                    </a:cubicBezTo>
                    <a:cubicBezTo>
                      <a:pt x="5154" y="2739"/>
                      <a:pt x="4026" y="1059"/>
                      <a:pt x="2548" y="333"/>
                    </a:cubicBezTo>
                    <a:cubicBezTo>
                      <a:pt x="2064" y="111"/>
                      <a:pt x="1619" y="1"/>
                      <a:pt x="1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7"/>
              <p:cNvSpPr/>
              <p:nvPr/>
            </p:nvSpPr>
            <p:spPr>
              <a:xfrm rot="5024223" flipH="1">
                <a:off x="3580362" y="3803660"/>
                <a:ext cx="97635" cy="145211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146" extrusionOk="0">
                    <a:moveTo>
                      <a:pt x="1675" y="0"/>
                    </a:moveTo>
                    <a:cubicBezTo>
                      <a:pt x="1166" y="0"/>
                      <a:pt x="664" y="599"/>
                      <a:pt x="426" y="1587"/>
                    </a:cubicBezTo>
                    <a:cubicBezTo>
                      <a:pt x="0" y="3166"/>
                      <a:pt x="527" y="5146"/>
                      <a:pt x="527" y="5146"/>
                    </a:cubicBezTo>
                    <a:cubicBezTo>
                      <a:pt x="2206" y="4093"/>
                      <a:pt x="3459" y="860"/>
                      <a:pt x="2081" y="133"/>
                    </a:cubicBezTo>
                    <a:cubicBezTo>
                      <a:pt x="1948" y="43"/>
                      <a:pt x="1811" y="0"/>
                      <a:pt x="16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7"/>
              <p:cNvSpPr/>
              <p:nvPr/>
            </p:nvSpPr>
            <p:spPr>
              <a:xfrm rot="5024223" flipH="1">
                <a:off x="3743587" y="3847610"/>
                <a:ext cx="91258" cy="146707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199" extrusionOk="0">
                    <a:moveTo>
                      <a:pt x="1445" y="1"/>
                    </a:moveTo>
                    <a:cubicBezTo>
                      <a:pt x="911" y="1"/>
                      <a:pt x="384" y="626"/>
                      <a:pt x="301" y="1765"/>
                    </a:cubicBezTo>
                    <a:cubicBezTo>
                      <a:pt x="0" y="3319"/>
                      <a:pt x="727" y="5198"/>
                      <a:pt x="727" y="5198"/>
                    </a:cubicBezTo>
                    <a:cubicBezTo>
                      <a:pt x="2281" y="3945"/>
                      <a:pt x="3233" y="612"/>
                      <a:pt x="1780" y="86"/>
                    </a:cubicBezTo>
                    <a:cubicBezTo>
                      <a:pt x="1670" y="29"/>
                      <a:pt x="1557" y="1"/>
                      <a:pt x="1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7"/>
              <p:cNvSpPr/>
              <p:nvPr/>
            </p:nvSpPr>
            <p:spPr>
              <a:xfrm rot="5024223" flipH="1">
                <a:off x="3893612" y="3914660"/>
                <a:ext cx="79801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5220" extrusionOk="0">
                    <a:moveTo>
                      <a:pt x="1282" y="0"/>
                    </a:moveTo>
                    <a:cubicBezTo>
                      <a:pt x="572" y="0"/>
                      <a:pt x="0" y="1101"/>
                      <a:pt x="121" y="2086"/>
                    </a:cubicBezTo>
                    <a:cubicBezTo>
                      <a:pt x="221" y="3465"/>
                      <a:pt x="1048" y="5219"/>
                      <a:pt x="1048" y="5219"/>
                    </a:cubicBezTo>
                    <a:cubicBezTo>
                      <a:pt x="2502" y="4192"/>
                      <a:pt x="2827" y="332"/>
                      <a:pt x="1374" y="6"/>
                    </a:cubicBezTo>
                    <a:cubicBezTo>
                      <a:pt x="1343" y="2"/>
                      <a:pt x="1312" y="0"/>
                      <a:pt x="12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4" name="Google Shape;5764;p37"/>
            <p:cNvSpPr/>
            <p:nvPr/>
          </p:nvSpPr>
          <p:spPr>
            <a:xfrm rot="-5775777" flipH="1">
              <a:off x="1271287" y="1592753"/>
              <a:ext cx="227044" cy="642191"/>
            </a:xfrm>
            <a:custGeom>
              <a:avLst/>
              <a:gdLst/>
              <a:ahLst/>
              <a:cxnLst/>
              <a:rect l="l" t="t" r="r" b="b"/>
              <a:pathLst>
                <a:path w="8046" h="22758" extrusionOk="0">
                  <a:moveTo>
                    <a:pt x="260" y="1"/>
                  </a:moveTo>
                  <a:cubicBezTo>
                    <a:pt x="220" y="1"/>
                    <a:pt x="163" y="26"/>
                    <a:pt x="101" y="76"/>
                  </a:cubicBezTo>
                  <a:cubicBezTo>
                    <a:pt x="0" y="76"/>
                    <a:pt x="0" y="201"/>
                    <a:pt x="0" y="301"/>
                  </a:cubicBezTo>
                  <a:cubicBezTo>
                    <a:pt x="0" y="301"/>
                    <a:pt x="226" y="702"/>
                    <a:pt x="527" y="1229"/>
                  </a:cubicBezTo>
                  <a:cubicBezTo>
                    <a:pt x="727" y="1555"/>
                    <a:pt x="953" y="1855"/>
                    <a:pt x="1153" y="2281"/>
                  </a:cubicBezTo>
                  <a:cubicBezTo>
                    <a:pt x="1479" y="2582"/>
                    <a:pt x="1680" y="3008"/>
                    <a:pt x="1880" y="3535"/>
                  </a:cubicBezTo>
                  <a:cubicBezTo>
                    <a:pt x="2106" y="3735"/>
                    <a:pt x="2206" y="4061"/>
                    <a:pt x="2406" y="4261"/>
                  </a:cubicBezTo>
                  <a:cubicBezTo>
                    <a:pt x="2507" y="4587"/>
                    <a:pt x="2732" y="4788"/>
                    <a:pt x="2832" y="5088"/>
                  </a:cubicBezTo>
                  <a:cubicBezTo>
                    <a:pt x="3133" y="5615"/>
                    <a:pt x="3559" y="6241"/>
                    <a:pt x="3860" y="6868"/>
                  </a:cubicBezTo>
                  <a:cubicBezTo>
                    <a:pt x="4086" y="7494"/>
                    <a:pt x="4386" y="8121"/>
                    <a:pt x="4712" y="8848"/>
                  </a:cubicBezTo>
                  <a:cubicBezTo>
                    <a:pt x="4913" y="9474"/>
                    <a:pt x="5113" y="10226"/>
                    <a:pt x="5439" y="10953"/>
                  </a:cubicBezTo>
                  <a:cubicBezTo>
                    <a:pt x="5639" y="11680"/>
                    <a:pt x="5865" y="12307"/>
                    <a:pt x="6066" y="13033"/>
                  </a:cubicBezTo>
                  <a:cubicBezTo>
                    <a:pt x="6266" y="13760"/>
                    <a:pt x="6366" y="14387"/>
                    <a:pt x="6592" y="15114"/>
                  </a:cubicBezTo>
                  <a:cubicBezTo>
                    <a:pt x="6692" y="15740"/>
                    <a:pt x="6792" y="16492"/>
                    <a:pt x="6893" y="17119"/>
                  </a:cubicBezTo>
                  <a:cubicBezTo>
                    <a:pt x="6893" y="17419"/>
                    <a:pt x="6993" y="17745"/>
                    <a:pt x="6993" y="18046"/>
                  </a:cubicBezTo>
                  <a:cubicBezTo>
                    <a:pt x="6993" y="18372"/>
                    <a:pt x="7118" y="18572"/>
                    <a:pt x="7118" y="18873"/>
                  </a:cubicBezTo>
                  <a:cubicBezTo>
                    <a:pt x="7118" y="19399"/>
                    <a:pt x="7218" y="19926"/>
                    <a:pt x="7218" y="20352"/>
                  </a:cubicBezTo>
                  <a:cubicBezTo>
                    <a:pt x="7319" y="20878"/>
                    <a:pt x="7319" y="21179"/>
                    <a:pt x="7319" y="21505"/>
                  </a:cubicBezTo>
                  <a:cubicBezTo>
                    <a:pt x="7419" y="21906"/>
                    <a:pt x="7419" y="22131"/>
                    <a:pt x="7419" y="22332"/>
                  </a:cubicBezTo>
                  <a:lnTo>
                    <a:pt x="7419" y="22532"/>
                  </a:lnTo>
                  <a:cubicBezTo>
                    <a:pt x="7419" y="22632"/>
                    <a:pt x="7519" y="22758"/>
                    <a:pt x="7619" y="22758"/>
                  </a:cubicBezTo>
                  <a:cubicBezTo>
                    <a:pt x="7745" y="22758"/>
                    <a:pt x="7845" y="22758"/>
                    <a:pt x="7845" y="22532"/>
                  </a:cubicBezTo>
                  <a:lnTo>
                    <a:pt x="7945" y="22332"/>
                  </a:lnTo>
                  <a:lnTo>
                    <a:pt x="7945" y="21505"/>
                  </a:lnTo>
                  <a:cubicBezTo>
                    <a:pt x="7945" y="21179"/>
                    <a:pt x="8046" y="20753"/>
                    <a:pt x="8046" y="20352"/>
                  </a:cubicBezTo>
                  <a:cubicBezTo>
                    <a:pt x="8046" y="19825"/>
                    <a:pt x="7945" y="19399"/>
                    <a:pt x="7945" y="18773"/>
                  </a:cubicBezTo>
                  <a:cubicBezTo>
                    <a:pt x="7845" y="18246"/>
                    <a:pt x="7845" y="17620"/>
                    <a:pt x="7619" y="16993"/>
                  </a:cubicBezTo>
                  <a:cubicBezTo>
                    <a:pt x="7519" y="16367"/>
                    <a:pt x="7419" y="15640"/>
                    <a:pt x="7218" y="15013"/>
                  </a:cubicBezTo>
                  <a:cubicBezTo>
                    <a:pt x="7118" y="14286"/>
                    <a:pt x="6893" y="13560"/>
                    <a:pt x="6692" y="12833"/>
                  </a:cubicBezTo>
                  <a:cubicBezTo>
                    <a:pt x="6592" y="12507"/>
                    <a:pt x="6492" y="12106"/>
                    <a:pt x="6366" y="11780"/>
                  </a:cubicBezTo>
                  <a:cubicBezTo>
                    <a:pt x="6266" y="11479"/>
                    <a:pt x="6166" y="11053"/>
                    <a:pt x="5965" y="10728"/>
                  </a:cubicBezTo>
                  <a:cubicBezTo>
                    <a:pt x="5740" y="10001"/>
                    <a:pt x="5439" y="9274"/>
                    <a:pt x="5113" y="8647"/>
                  </a:cubicBezTo>
                  <a:cubicBezTo>
                    <a:pt x="4812" y="7921"/>
                    <a:pt x="4487" y="7294"/>
                    <a:pt x="4186" y="6667"/>
                  </a:cubicBezTo>
                  <a:cubicBezTo>
                    <a:pt x="3860" y="6041"/>
                    <a:pt x="3660" y="5414"/>
                    <a:pt x="3359" y="4788"/>
                  </a:cubicBezTo>
                  <a:cubicBezTo>
                    <a:pt x="3133" y="4261"/>
                    <a:pt x="2832" y="3735"/>
                    <a:pt x="2507" y="3209"/>
                  </a:cubicBezTo>
                  <a:cubicBezTo>
                    <a:pt x="2206" y="2707"/>
                    <a:pt x="1980" y="2281"/>
                    <a:pt x="1680" y="1855"/>
                  </a:cubicBezTo>
                  <a:cubicBezTo>
                    <a:pt x="1354" y="1555"/>
                    <a:pt x="1153" y="1229"/>
                    <a:pt x="953" y="928"/>
                  </a:cubicBezTo>
                  <a:cubicBezTo>
                    <a:pt x="627" y="402"/>
                    <a:pt x="326" y="76"/>
                    <a:pt x="326" y="76"/>
                  </a:cubicBezTo>
                  <a:cubicBezTo>
                    <a:pt x="326" y="26"/>
                    <a:pt x="301" y="1"/>
                    <a:pt x="26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7"/>
            <p:cNvSpPr/>
            <p:nvPr/>
          </p:nvSpPr>
          <p:spPr>
            <a:xfrm rot="-5775777" flipH="1">
              <a:off x="933535" y="1716759"/>
              <a:ext cx="146396" cy="149895"/>
            </a:xfrm>
            <a:custGeom>
              <a:avLst/>
              <a:gdLst/>
              <a:ahLst/>
              <a:cxnLst/>
              <a:rect l="l" t="t" r="r" b="b"/>
              <a:pathLst>
                <a:path w="5188" h="5312" extrusionOk="0">
                  <a:moveTo>
                    <a:pt x="1013" y="0"/>
                  </a:moveTo>
                  <a:cubicBezTo>
                    <a:pt x="403" y="0"/>
                    <a:pt x="0" y="309"/>
                    <a:pt x="50" y="665"/>
                  </a:cubicBezTo>
                  <a:cubicBezTo>
                    <a:pt x="165" y="2583"/>
                    <a:pt x="3627" y="5312"/>
                    <a:pt x="4912" y="5312"/>
                  </a:cubicBezTo>
                  <a:cubicBezTo>
                    <a:pt x="5021" y="5312"/>
                    <a:pt x="5113" y="5292"/>
                    <a:pt x="5187" y="5252"/>
                  </a:cubicBezTo>
                  <a:cubicBezTo>
                    <a:pt x="5187" y="5252"/>
                    <a:pt x="5187" y="3272"/>
                    <a:pt x="3308" y="1292"/>
                  </a:cubicBezTo>
                  <a:cubicBezTo>
                    <a:pt x="2503" y="334"/>
                    <a:pt x="1646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7"/>
            <p:cNvSpPr/>
            <p:nvPr/>
          </p:nvSpPr>
          <p:spPr>
            <a:xfrm rot="-5775777" flipH="1">
              <a:off x="1093100" y="1783879"/>
              <a:ext cx="140414" cy="64140"/>
            </a:xfrm>
            <a:custGeom>
              <a:avLst/>
              <a:gdLst/>
              <a:ahLst/>
              <a:cxnLst/>
              <a:rect l="l" t="t" r="r" b="b"/>
              <a:pathLst>
                <a:path w="4976" h="2273" extrusionOk="0">
                  <a:moveTo>
                    <a:pt x="1489" y="0"/>
                  </a:moveTo>
                  <a:cubicBezTo>
                    <a:pt x="760" y="0"/>
                    <a:pt x="133" y="312"/>
                    <a:pt x="64" y="817"/>
                  </a:cubicBezTo>
                  <a:cubicBezTo>
                    <a:pt x="1" y="1726"/>
                    <a:pt x="1408" y="2272"/>
                    <a:pt x="2802" y="2272"/>
                  </a:cubicBezTo>
                  <a:cubicBezTo>
                    <a:pt x="3638" y="2272"/>
                    <a:pt x="4469" y="2076"/>
                    <a:pt x="4976" y="1644"/>
                  </a:cubicBezTo>
                  <a:cubicBezTo>
                    <a:pt x="4976" y="1644"/>
                    <a:pt x="3723" y="616"/>
                    <a:pt x="2470" y="190"/>
                  </a:cubicBezTo>
                  <a:cubicBezTo>
                    <a:pt x="2149" y="60"/>
                    <a:pt x="1809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7"/>
            <p:cNvSpPr/>
            <p:nvPr/>
          </p:nvSpPr>
          <p:spPr>
            <a:xfrm rot="-5775777" flipH="1">
              <a:off x="1226666" y="1836257"/>
              <a:ext cx="143405" cy="69078"/>
            </a:xfrm>
            <a:custGeom>
              <a:avLst/>
              <a:gdLst/>
              <a:ahLst/>
              <a:cxnLst/>
              <a:rect l="l" t="t" r="r" b="b"/>
              <a:pathLst>
                <a:path w="5082" h="2448" extrusionOk="0">
                  <a:moveTo>
                    <a:pt x="1289" y="1"/>
                  </a:moveTo>
                  <a:cubicBezTo>
                    <a:pt x="568" y="1"/>
                    <a:pt x="69" y="285"/>
                    <a:pt x="69" y="745"/>
                  </a:cubicBezTo>
                  <a:cubicBezTo>
                    <a:pt x="1" y="1815"/>
                    <a:pt x="1556" y="2448"/>
                    <a:pt x="3089" y="2448"/>
                  </a:cubicBezTo>
                  <a:cubicBezTo>
                    <a:pt x="3817" y="2448"/>
                    <a:pt x="4540" y="2305"/>
                    <a:pt x="5081" y="1998"/>
                  </a:cubicBezTo>
                  <a:cubicBezTo>
                    <a:pt x="5081" y="1998"/>
                    <a:pt x="3728" y="645"/>
                    <a:pt x="2149" y="118"/>
                  </a:cubicBezTo>
                  <a:cubicBezTo>
                    <a:pt x="1842" y="38"/>
                    <a:pt x="1551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7"/>
            <p:cNvSpPr/>
            <p:nvPr/>
          </p:nvSpPr>
          <p:spPr>
            <a:xfrm rot="-5775777" flipH="1">
              <a:off x="1368795" y="1860035"/>
              <a:ext cx="145465" cy="81946"/>
            </a:xfrm>
            <a:custGeom>
              <a:avLst/>
              <a:gdLst/>
              <a:ahLst/>
              <a:cxnLst/>
              <a:rect l="l" t="t" r="r" b="b"/>
              <a:pathLst>
                <a:path w="5155" h="2904" extrusionOk="0">
                  <a:moveTo>
                    <a:pt x="1252" y="1"/>
                  </a:moveTo>
                  <a:cubicBezTo>
                    <a:pt x="744" y="1"/>
                    <a:pt x="383" y="212"/>
                    <a:pt x="267" y="633"/>
                  </a:cubicBezTo>
                  <a:cubicBezTo>
                    <a:pt x="0" y="1844"/>
                    <a:pt x="2187" y="2904"/>
                    <a:pt x="4020" y="2904"/>
                  </a:cubicBezTo>
                  <a:cubicBezTo>
                    <a:pt x="4426" y="2904"/>
                    <a:pt x="4814" y="2852"/>
                    <a:pt x="5154" y="2739"/>
                  </a:cubicBezTo>
                  <a:cubicBezTo>
                    <a:pt x="5154" y="2739"/>
                    <a:pt x="4026" y="1059"/>
                    <a:pt x="2548" y="333"/>
                  </a:cubicBezTo>
                  <a:cubicBezTo>
                    <a:pt x="2064" y="111"/>
                    <a:pt x="1619" y="1"/>
                    <a:pt x="1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7"/>
            <p:cNvSpPr/>
            <p:nvPr/>
          </p:nvSpPr>
          <p:spPr>
            <a:xfrm rot="-5775777" flipH="1">
              <a:off x="1353609" y="1967041"/>
              <a:ext cx="97635" cy="145211"/>
            </a:xfrm>
            <a:custGeom>
              <a:avLst/>
              <a:gdLst/>
              <a:ahLst/>
              <a:cxnLst/>
              <a:rect l="l" t="t" r="r" b="b"/>
              <a:pathLst>
                <a:path w="3460" h="5146" extrusionOk="0">
                  <a:moveTo>
                    <a:pt x="1675" y="0"/>
                  </a:moveTo>
                  <a:cubicBezTo>
                    <a:pt x="1166" y="0"/>
                    <a:pt x="664" y="599"/>
                    <a:pt x="426" y="1587"/>
                  </a:cubicBezTo>
                  <a:cubicBezTo>
                    <a:pt x="0" y="3166"/>
                    <a:pt x="527" y="5146"/>
                    <a:pt x="527" y="5146"/>
                  </a:cubicBezTo>
                  <a:cubicBezTo>
                    <a:pt x="2206" y="4093"/>
                    <a:pt x="3459" y="860"/>
                    <a:pt x="2081" y="133"/>
                  </a:cubicBezTo>
                  <a:cubicBezTo>
                    <a:pt x="1948" y="43"/>
                    <a:pt x="1811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7"/>
            <p:cNvSpPr/>
            <p:nvPr/>
          </p:nvSpPr>
          <p:spPr>
            <a:xfrm rot="-5775777" flipH="1">
              <a:off x="1196761" y="1921595"/>
              <a:ext cx="91258" cy="146707"/>
            </a:xfrm>
            <a:custGeom>
              <a:avLst/>
              <a:gdLst/>
              <a:ahLst/>
              <a:cxnLst/>
              <a:rect l="l" t="t" r="r" b="b"/>
              <a:pathLst>
                <a:path w="3234" h="5199" extrusionOk="0">
                  <a:moveTo>
                    <a:pt x="1445" y="1"/>
                  </a:moveTo>
                  <a:cubicBezTo>
                    <a:pt x="911" y="1"/>
                    <a:pt x="384" y="626"/>
                    <a:pt x="301" y="1765"/>
                  </a:cubicBezTo>
                  <a:cubicBezTo>
                    <a:pt x="0" y="3319"/>
                    <a:pt x="727" y="5198"/>
                    <a:pt x="727" y="5198"/>
                  </a:cubicBezTo>
                  <a:cubicBezTo>
                    <a:pt x="2281" y="3945"/>
                    <a:pt x="3233" y="612"/>
                    <a:pt x="1780" y="86"/>
                  </a:cubicBezTo>
                  <a:cubicBezTo>
                    <a:pt x="1670" y="29"/>
                    <a:pt x="1557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7"/>
            <p:cNvSpPr/>
            <p:nvPr/>
          </p:nvSpPr>
          <p:spPr>
            <a:xfrm rot="-5775777" flipH="1">
              <a:off x="1058193" y="1853952"/>
              <a:ext cx="79801" cy="147299"/>
            </a:xfrm>
            <a:custGeom>
              <a:avLst/>
              <a:gdLst/>
              <a:ahLst/>
              <a:cxnLst/>
              <a:rect l="l" t="t" r="r" b="b"/>
              <a:pathLst>
                <a:path w="2828" h="5220" extrusionOk="0">
                  <a:moveTo>
                    <a:pt x="1282" y="0"/>
                  </a:moveTo>
                  <a:cubicBezTo>
                    <a:pt x="572" y="0"/>
                    <a:pt x="0" y="1101"/>
                    <a:pt x="121" y="2086"/>
                  </a:cubicBezTo>
                  <a:cubicBezTo>
                    <a:pt x="221" y="3465"/>
                    <a:pt x="1048" y="5219"/>
                    <a:pt x="1048" y="5219"/>
                  </a:cubicBezTo>
                  <a:cubicBezTo>
                    <a:pt x="2502" y="4192"/>
                    <a:pt x="2827" y="332"/>
                    <a:pt x="1374" y="6"/>
                  </a:cubicBezTo>
                  <a:cubicBezTo>
                    <a:pt x="1343" y="2"/>
                    <a:pt x="1312" y="0"/>
                    <a:pt x="1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15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194" fill="hold"/>
                                        <p:tgtEl>
                                          <p:spTgt spid="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3" fill="hold" display="0">
                  <p:stCondLst>
                    <p:cond delay="indefinite"/>
                  </p:stCondLst>
                </p:cTn>
                <p:tgtEl>
                  <p:spTgt spid="362"/>
                </p:tgtEl>
              </p:cMediaNode>
            </p:video>
          </p:childTnLst>
        </p:cTn>
      </p:par>
    </p:tnLst>
    <p:bldLst>
      <p:bldP spid="5680" grpId="0" animBg="1"/>
      <p:bldP spid="5682" grpId="0" animBg="1"/>
      <p:bldP spid="5683" grpId="0"/>
      <p:bldP spid="2" grpId="0" build="p"/>
      <p:bldP spid="165" grpId="0" animBg="1"/>
      <p:bldP spid="165" grpId="1" animBg="1"/>
      <p:bldP spid="165" grpId="2" animBg="1"/>
      <p:bldP spid="186" grpId="0"/>
      <p:bldP spid="186" grpId="1"/>
      <p:bldP spid="186" grpId="2"/>
      <p:bldP spid="269" grpId="0" animBg="1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" name="Google Shape;13813;p86"/>
          <p:cNvSpPr/>
          <p:nvPr/>
        </p:nvSpPr>
        <p:spPr>
          <a:xfrm>
            <a:off x="1398325" y="904859"/>
            <a:ext cx="6066657" cy="3540898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4" name="Google Shape;13814;p86"/>
          <p:cNvGrpSpPr/>
          <p:nvPr/>
        </p:nvGrpSpPr>
        <p:grpSpPr>
          <a:xfrm>
            <a:off x="6404487" y="3113304"/>
            <a:ext cx="1598350" cy="1578086"/>
            <a:chOff x="6723973" y="797772"/>
            <a:chExt cx="1598350" cy="1578086"/>
          </a:xfrm>
        </p:grpSpPr>
        <p:grpSp>
          <p:nvGrpSpPr>
            <p:cNvPr id="13815" name="Google Shape;13815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13816" name="Google Shape;13816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7" name="Google Shape;13837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8" name="Google Shape;13838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9" name="Google Shape;13839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13840" name="Google Shape;13840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4" name="Google Shape;13864;p86"/>
          <p:cNvGrpSpPr/>
          <p:nvPr/>
        </p:nvGrpSpPr>
        <p:grpSpPr>
          <a:xfrm rot="18897964">
            <a:off x="1390105" y="669543"/>
            <a:ext cx="1138678" cy="1160397"/>
            <a:chOff x="6928414" y="2745109"/>
            <a:chExt cx="1138678" cy="1160397"/>
          </a:xfrm>
        </p:grpSpPr>
        <p:grpSp>
          <p:nvGrpSpPr>
            <p:cNvPr id="13865" name="Google Shape;13865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13866" name="Google Shape;13866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80" name="Google Shape;13880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13881" name="Google Shape;13881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59" name="Google Shape;13959;p86"/>
          <p:cNvSpPr/>
          <p:nvPr/>
        </p:nvSpPr>
        <p:spPr>
          <a:xfrm>
            <a:off x="8271482" y="841800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9" name="Google Shape;13969;p8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0" name="Google Shape;13970;p8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1" name="Google Shape;13971;p8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2" name="Google Shape;13972;p8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3" name="Google Shape;13973;p8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4" name="Google Shape;13974;p8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75" name="Google Shape;13975;p86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6" name="Google Shape;13976;p86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7" name="Google Shape;13977;p86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8" name="Google Shape;13978;p86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9" name="Google Shape;13979;p86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0" name="Google Shape;13980;p86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1" name="Google Shape;13981;p86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2" name="Google Shape;13982;p86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3" name="Google Shape;13983;p86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4" name="Google Shape;13984;p86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5" name="Google Shape;13985;p86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6" name="Google Shape;13986;p86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7" name="Google Shape;13987;p86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8" name="Google Shape;13988;p86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9" name="Google Shape;13989;p86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0" name="Google Shape;13990;p86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1" name="Google Shape;13991;p86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2" name="Google Shape;13992;p86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3" name="Google Shape;13993;p86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4" name="Google Shape;13994;p86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5" name="Google Shape;13995;p86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6" name="Google Shape;13996;p86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7" name="Google Shape;13997;p86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8" name="Google Shape;13998;p86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9" name="Google Shape;13999;p86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0" name="Google Shape;14000;p86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1" name="Google Shape;14001;p86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2" name="Google Shape;14002;p86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3" name="Google Shape;14003;p86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4" name="Google Shape;14004;p86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5" name="Google Shape;14005;p86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6" name="Google Shape;14006;p86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7" name="Google Shape;14007;p86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8" name="Google Shape;14008;p86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09" name="Google Shape;14009;p86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0" name="Google Shape;14010;p86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11" name="Google Shape;14011;p86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2" name="Google Shape;14012;p8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3" name="Google Shape;14013;p8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4" name="Google Shape;14014;p8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5" name="Google Shape;14015;p8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6" name="Google Shape;14016;p8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7" name="Google Shape;14017;p8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8" name="Google Shape;14018;p8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9" name="Google Shape;14019;p8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0" name="Google Shape;14020;p8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1" name="Google Shape;14021;p8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2" name="Google Shape;14022;p8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3" name="Google Shape;14023;p8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5683;p37"/>
          <p:cNvSpPr txBox="1">
            <a:spLocks noGrp="1"/>
          </p:cNvSpPr>
          <p:nvPr>
            <p:ph type="title"/>
          </p:nvPr>
        </p:nvSpPr>
        <p:spPr>
          <a:xfrm>
            <a:off x="3040702" y="2146813"/>
            <a:ext cx="3185931" cy="886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625</Words>
  <Application>Microsoft Office PowerPoint</Application>
  <PresentationFormat>On-screen Show (16:9)</PresentationFormat>
  <Paragraphs>327</Paragraphs>
  <Slides>16</Slides>
  <Notes>16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Roboto</vt:lpstr>
      <vt:lpstr>Pangolin</vt:lpstr>
      <vt:lpstr>Montserrat</vt:lpstr>
      <vt:lpstr>Montserrat Alternates</vt:lpstr>
      <vt:lpstr>Forest Animals Planner by Slidesgo</vt:lpstr>
      <vt:lpstr>LÀM QUEN VĂN HỌC thơ “ Tình bạn”  Lớp mẫu giáo nhỡ  </vt:lpstr>
      <vt:lpstr>PowerPoint Presentation</vt:lpstr>
      <vt:lpstr>PowerPoint Presentation</vt:lpstr>
      <vt:lpstr>Hôm nay đến lớp các bạn nhỏ thấy vắng ai?</vt:lpstr>
      <vt:lpstr>Hôm nay đến lớp  Thấy vắng thỏ nâu Các bạn hỏi nhau Thỏ đi đâu thế ? </vt:lpstr>
      <vt:lpstr>Bạn Gấu đã nói Thỏ bị làm sao ? Và gấu đã bảo các bạn nhỏ làm gì ? </vt:lpstr>
      <vt:lpstr>Gấu liền nói khẽ: “Thỏ bị ốm rồi Này các bạn ơi  Đi thăm thỏ nhé !” </vt:lpstr>
      <vt:lpstr>Bạn Gấu đã mua gì đến tặng thỏ nâu ?</vt:lpstr>
      <vt:lpstr>“Gấu tôi mua khế  khế ngọt lại thanh” </vt:lpstr>
      <vt:lpstr>Bạn mèo đã mua gì để tặng thỏ nâu ?</vt:lpstr>
      <vt:lpstr>“Mèo tôi mua chanh đánh đường mát ngọt ” </vt:lpstr>
      <vt:lpstr>Hươu và nai đã mua gì để tặng thỏ nâu ?</vt:lpstr>
      <vt:lpstr>“Hươu mua sữa bột Nai sữa đậu nành ”</vt:lpstr>
      <vt:lpstr>Các bạn nhỏ chúc Thỏ nâu thế nào ?</vt:lpstr>
      <vt:lpstr>“Chúc bạn khỏe nhanh Cùng nhau đến lớp học tập thật tốt  Xứng đáng trò ngoan Trò giỏi kết đoàn  Thăm tình bè bạn ”</vt:lpstr>
      <vt:lpstr>Xin chào  và hẹn gặp lại các bạn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VĂN HỌC</dc:title>
  <dc:creator>Techsi.vn</dc:creator>
  <cp:lastModifiedBy>Admin</cp:lastModifiedBy>
  <cp:revision>24</cp:revision>
  <dcterms:modified xsi:type="dcterms:W3CDTF">2024-01-20T14:37:31Z</dcterms:modified>
</cp:coreProperties>
</file>