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</p:sldMasterIdLst>
  <p:notesMasterIdLst>
    <p:notesMasterId r:id="rId23"/>
  </p:notesMasterIdLst>
  <p:sldIdLst>
    <p:sldId id="299" r:id="rId3"/>
    <p:sldId id="296" r:id="rId4"/>
    <p:sldId id="262" r:id="rId5"/>
    <p:sldId id="274" r:id="rId6"/>
    <p:sldId id="257" r:id="rId7"/>
    <p:sldId id="259" r:id="rId8"/>
    <p:sldId id="277" r:id="rId9"/>
    <p:sldId id="278" r:id="rId10"/>
    <p:sldId id="281" r:id="rId11"/>
    <p:sldId id="286" r:id="rId12"/>
    <p:sldId id="282" r:id="rId13"/>
    <p:sldId id="287" r:id="rId14"/>
    <p:sldId id="279" r:id="rId15"/>
    <p:sldId id="288" r:id="rId16"/>
    <p:sldId id="283" r:id="rId17"/>
    <p:sldId id="289" r:id="rId18"/>
    <p:sldId id="284" r:id="rId19"/>
    <p:sldId id="291" r:id="rId20"/>
    <p:sldId id="295" r:id="rId21"/>
    <p:sldId id="293" r:id="rId22"/>
  </p:sldIdLst>
  <p:sldSz cx="12192000" cy="6858000"/>
  <p:notesSz cx="6858000" cy="9144000"/>
  <p:custDataLst>
    <p:tags r:id="rId2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F33CC"/>
    <a:srgbClr val="FFFFCC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21" autoAdjust="0"/>
    <p:restoredTop sz="94139" autoAdjust="0"/>
  </p:normalViewPr>
  <p:slideViewPr>
    <p:cSldViewPr>
      <p:cViewPr varScale="1">
        <p:scale>
          <a:sx n="69" d="100"/>
          <a:sy n="69" d="100"/>
        </p:scale>
        <p:origin x="63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B85020-2B68-405C-A9E6-F8C3904CC829}" type="datetimeFigureOut">
              <a:rPr lang="en-US" smtClean="0"/>
              <a:t>1/20/2024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1FD4C-B9AC-47B9-864B-99489D18F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90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4FD74-6759-4D33-B777-829AB464B83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11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D1A4DD-5480-4398-B0AC-00BC45BE54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5188805"/>
      </p:ext>
    </p:extLst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34B25D-9C57-48F7-A032-7AB1DB2EB8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0091377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8D2346-8E30-4564-A498-92092C8D67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2212806"/>
      </p:ext>
    </p:extLst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398F87-504C-4F8B-9A76-A6D8A2F546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1F4194-0191-4155-B8BE-B5493B8A0F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284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398F87-504C-4F8B-9A76-A6D8A2F546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1F4194-0191-4155-B8BE-B5493B8A0F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419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398F87-504C-4F8B-9A76-A6D8A2F546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1F4194-0191-4155-B8BE-B5493B8A0F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795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398F87-504C-4F8B-9A76-A6D8A2F546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1F4194-0191-4155-B8BE-B5493B8A0F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930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398F87-504C-4F8B-9A76-A6D8A2F546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1F4194-0191-4155-B8BE-B5493B8A0F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810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398F87-504C-4F8B-9A76-A6D8A2F546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1F4194-0191-4155-B8BE-B5493B8A0F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739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398F87-504C-4F8B-9A76-A6D8A2F546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1F4194-0191-4155-B8BE-B5493B8A0F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505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398F87-504C-4F8B-9A76-A6D8A2F546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1F4194-0191-4155-B8BE-B5493B8A0F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416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400951-DF45-4391-8973-46B922D6D9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4857831"/>
      </p:ext>
    </p:extLst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398F87-504C-4F8B-9A76-A6D8A2F546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1F4194-0191-4155-B8BE-B5493B8A0F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3201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398F87-504C-4F8B-9A76-A6D8A2F546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1F4194-0191-4155-B8BE-B5493B8A0F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838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398F87-504C-4F8B-9A76-A6D8A2F546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1F4194-0191-4155-B8BE-B5493B8A0F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554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EE44FE-2F8C-44E9-AC12-131AEB46EC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1238543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6A368-437C-4FBA-A9D7-04EA4C6128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5184701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A97115-13C7-44CB-BB41-CE6C51ACBE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4060051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99B325-E075-4A06-B2EE-BA8AC3C3DC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0663818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E33F02-6D8F-4B56-AF42-8E7EFBA950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9110163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E91730-AE5E-4618-962B-71D1C13651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448372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38C436-BB1E-4C36-B890-4E81B1A019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1221200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64BD6D1C-5FF5-4A8F-81D4-C368570CD00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398F87-504C-4F8B-9A76-A6D8A2F546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1F4194-0191-4155-B8BE-B5493B8A0F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598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7.jp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8.png"/><Relationship Id="rId10" Type="http://schemas.microsoft.com/office/2007/relationships/hdphoto" Target="../media/hdphoto3.wdp"/><Relationship Id="rId4" Type="http://schemas.openxmlformats.org/officeDocument/2006/relationships/image" Target="../media/image6.gif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microsoft.com/office/2007/relationships/hdphoto" Target="../media/hdphoto3.wdp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25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30.png"/><Relationship Id="rId7" Type="http://schemas.openxmlformats.org/officeDocument/2006/relationships/image" Target="../media/image18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4.png"/><Relationship Id="rId5" Type="http://schemas.openxmlformats.org/officeDocument/2006/relationships/image" Target="../media/image31.jpeg"/><Relationship Id="rId10" Type="http://schemas.openxmlformats.org/officeDocument/2006/relationships/image" Target="../media/image33.png"/><Relationship Id="rId4" Type="http://schemas.openxmlformats.org/officeDocument/2006/relationships/image" Target="../media/image6.gif"/><Relationship Id="rId9" Type="http://schemas.openxmlformats.org/officeDocument/2006/relationships/image" Target="../media/image25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gif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gif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10.png"/><Relationship Id="rId12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2.png"/><Relationship Id="rId5" Type="http://schemas.openxmlformats.org/officeDocument/2006/relationships/image" Target="../media/image21.gif"/><Relationship Id="rId10" Type="http://schemas.openxmlformats.org/officeDocument/2006/relationships/image" Target="../media/image13.png"/><Relationship Id="rId4" Type="http://schemas.openxmlformats.org/officeDocument/2006/relationships/image" Target="../media/image9.gif"/><Relationship Id="rId9" Type="http://schemas.openxmlformats.org/officeDocument/2006/relationships/image" Target="../media/image12.png"/><Relationship Id="rId14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7.gif"/><Relationship Id="rId3" Type="http://schemas.openxmlformats.org/officeDocument/2006/relationships/image" Target="../media/image6.gif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11" Type="http://schemas.openxmlformats.org/officeDocument/2006/relationships/image" Target="../media/image14.png"/><Relationship Id="rId5" Type="http://schemas.openxmlformats.org/officeDocument/2006/relationships/image" Target="../media/image26.png"/><Relationship Id="rId15" Type="http://schemas.openxmlformats.org/officeDocument/2006/relationships/image" Target="../media/image29.png"/><Relationship Id="rId10" Type="http://schemas.openxmlformats.org/officeDocument/2006/relationships/image" Target="../media/image13.png"/><Relationship Id="rId4" Type="http://schemas.openxmlformats.org/officeDocument/2006/relationships/image" Target="../media/image25.gif"/><Relationship Id="rId9" Type="http://schemas.openxmlformats.org/officeDocument/2006/relationships/image" Target="../media/image12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6.gif"/><Relationship Id="rId7" Type="http://schemas.openxmlformats.org/officeDocument/2006/relationships/image" Target="../media/image24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32.jpeg"/><Relationship Id="rId10" Type="http://schemas.openxmlformats.org/officeDocument/2006/relationships/image" Target="../media/image34.png"/><Relationship Id="rId4" Type="http://schemas.openxmlformats.org/officeDocument/2006/relationships/image" Target="../media/image31.jpe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0"/>
            <a:ext cx="12192852" cy="68584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93929" y="279975"/>
            <a:ext cx="6019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TRƯỜNG MẦM NON GIANG BIÊN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40345"/>
            <a:ext cx="1549400" cy="150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295400" y="2649291"/>
            <a:ext cx="9753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 PHÁT TRIỂN NGÔN NGỮ 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341329" y="3886200"/>
            <a:ext cx="9525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 “SINH NHẬT</a:t>
            </a:r>
            <a:r>
              <a:rPr kumimoji="0" lang="en-US" altLang="en-US" sz="3600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CỦA THỎ CON</a:t>
            </a: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kumimoji="0" lang="en-US" altLang="en-US" sz="3600" b="1" i="0" u="none" strike="noStrike" kern="1200" cap="none" spc="0" normalizeH="0" baseline="0" noProof="0" smtClean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 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tuổi: 24-36 </a:t>
            </a: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noProof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NHÀ TRẺ D1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9400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905000" y="533400"/>
            <a:ext cx="6019800" cy="1788090"/>
            <a:chOff x="2743200" y="1981200"/>
            <a:chExt cx="5124450" cy="1788090"/>
          </a:xfrm>
        </p:grpSpPr>
        <p:sp>
          <p:nvSpPr>
            <p:cNvPr id="9221" name="WordArt 5"/>
            <p:cNvSpPr>
              <a:spLocks noChangeArrowheads="1" noChangeShapeType="1" noTextEdit="1"/>
            </p:cNvSpPr>
            <p:nvPr/>
          </p:nvSpPr>
          <p:spPr bwMode="auto">
            <a:xfrm>
              <a:off x="2743200" y="1981200"/>
              <a:ext cx="2057400" cy="6096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</a:rPr>
                <a:t>Truyện</a:t>
              </a:r>
              <a:endPara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</a:endParaRPr>
            </a:p>
          </p:txBody>
        </p:sp>
        <p:sp>
          <p:nvSpPr>
            <p:cNvPr id="9222" name="WordArt 6"/>
            <p:cNvSpPr>
              <a:spLocks noChangeArrowheads="1" noChangeShapeType="1" noTextEdit="1"/>
            </p:cNvSpPr>
            <p:nvPr/>
          </p:nvSpPr>
          <p:spPr bwMode="auto">
            <a:xfrm>
              <a:off x="2895600" y="2626290"/>
              <a:ext cx="4972050" cy="1143000"/>
            </a:xfrm>
            <a:prstGeom prst="rect">
              <a:avLst/>
            </a:prstGeom>
          </p:spPr>
          <p:txBody>
            <a:bodyPr wrap="none" fromWordArt="1">
              <a:prstTxWarp prst="textWave2">
                <a:avLst>
                  <a:gd name="adj1" fmla="val 13005"/>
                  <a:gd name="adj2" fmla="val 0"/>
                </a:avLst>
              </a:prstTxWarp>
            </a:bodyPr>
            <a:lstStyle/>
            <a:p>
              <a:pPr algn="ctr">
                <a:defRPr/>
              </a:pPr>
              <a:r>
                <a:rPr lang="en-US" sz="3600" b="1" kern="10" dirty="0" err="1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innerShdw blurRad="114300">
                      <a:prstClr val="black"/>
                    </a:innerShdw>
                  </a:effectLst>
                  <a:latin typeface="Arial"/>
                  <a:cs typeface="Arial"/>
                </a:rPr>
                <a:t>Sinh</a:t>
              </a:r>
              <a:r>
                <a:rPr lang="en-US" sz="3600" b="1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innerShdw blurRad="114300">
                      <a:prstClr val="black"/>
                    </a:innerShdw>
                  </a:effectLst>
                  <a:latin typeface="Arial"/>
                  <a:cs typeface="Arial"/>
                </a:rPr>
                <a:t> </a:t>
              </a:r>
              <a:r>
                <a:rPr lang="en-US" sz="3600" b="1" kern="10" dirty="0" err="1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innerShdw blurRad="114300">
                      <a:prstClr val="black"/>
                    </a:innerShdw>
                  </a:effectLst>
                  <a:latin typeface="Arial"/>
                  <a:cs typeface="Arial"/>
                </a:rPr>
                <a:t>nhật</a:t>
              </a:r>
              <a:r>
                <a:rPr lang="en-US" sz="3600" b="1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innerShdw blurRad="114300">
                      <a:prstClr val="black"/>
                    </a:innerShdw>
                  </a:effectLst>
                  <a:latin typeface="Arial"/>
                  <a:cs typeface="Arial"/>
                </a:rPr>
                <a:t> </a:t>
              </a:r>
              <a:r>
                <a:rPr lang="en-US" sz="3600" b="1" kern="10" dirty="0" err="1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innerShdw blurRad="114300">
                      <a:prstClr val="black"/>
                    </a:innerShdw>
                  </a:effectLst>
                  <a:latin typeface="Arial"/>
                  <a:cs typeface="Arial"/>
                </a:rPr>
                <a:t>của</a:t>
              </a:r>
              <a:r>
                <a:rPr lang="en-US" sz="3600" b="1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innerShdw blurRad="114300">
                      <a:prstClr val="black"/>
                    </a:innerShdw>
                  </a:effectLst>
                  <a:latin typeface="Arial"/>
                  <a:cs typeface="Arial"/>
                </a:rPr>
                <a:t> </a:t>
              </a:r>
              <a:r>
                <a:rPr lang="en-US" sz="3600" b="1" kern="10" dirty="0" err="1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innerShdw blurRad="114300">
                      <a:prstClr val="black"/>
                    </a:innerShdw>
                  </a:effectLst>
                  <a:latin typeface="Arial"/>
                  <a:cs typeface="Arial"/>
                </a:rPr>
                <a:t>thỏ</a:t>
              </a:r>
              <a:r>
                <a:rPr lang="en-US" sz="3600" b="1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innerShdw blurRad="114300">
                      <a:prstClr val="black"/>
                    </a:innerShdw>
                  </a:effectLst>
                  <a:latin typeface="Arial"/>
                  <a:cs typeface="Arial"/>
                </a:rPr>
                <a:t> con</a:t>
              </a:r>
            </a:p>
          </p:txBody>
        </p:sp>
      </p:grpSp>
      <p:pic>
        <p:nvPicPr>
          <p:cNvPr id="9220" name="Picture 4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2600" y="1905001"/>
            <a:ext cx="1676400" cy="53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77" b="100000" l="34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952750"/>
            <a:ext cx="2362200" cy="41883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764" y="3635705"/>
            <a:ext cx="2951018" cy="2951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708" y="1734733"/>
            <a:ext cx="3646128" cy="364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16815"/>
      </p:ext>
    </p:extLst>
  </p:cSld>
  <p:clrMapOvr>
    <a:masterClrMapping/>
  </p:clrMapOvr>
  <p:transition>
    <p:fade thruBlk="1"/>
    <p:sndAc>
      <p:stSnd>
        <p:snd r:embed="rId2" name="Vit Nam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C -0.00434 -0.00069 -0.00885 3.7037E-6 -0.01285 -0.00208 C -0.01458 -0.00301 -0.01684 -0.00625 -0.01597 -0.00856 C -0.01493 -0.01111 -0.01163 -0.01018 -0.00955 -0.01088 C -0.00799 -0.01018 -0.00538 -0.01065 -0.00469 -0.00856 C -0.00399 -0.00648 -0.00469 -0.00208 -0.00642 -0.00208 C -0.00833 -0.00208 -0.00851 -0.00648 -0.00955 -0.00856 C -0.00799 -0.01065 -0.00694 -0.01435 -0.00469 -0.01505 C 0.00226 -0.01713 0.01007 -0.01296 0.0033 -0.00208 C 0.00191 0.00023 -0.00104 -0.00069 -0.00312 3.7037E-6 C -0.00521 -0.00069 -0.00955 -0.00208 -0.00955 -0.00208 " pathEditMode="relative" ptsTypes="ffffffffffA">
                                      <p:cBhvr>
                                        <p:cTn id="6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55"/>
            <a:ext cx="12192000" cy="6858000"/>
          </a:xfrm>
        </p:spPr>
      </p:pic>
      <p:sp>
        <p:nvSpPr>
          <p:cNvPr id="6" name="Rectangle 5"/>
          <p:cNvSpPr/>
          <p:nvPr/>
        </p:nvSpPr>
        <p:spPr>
          <a:xfrm>
            <a:off x="3124200" y="1828800"/>
            <a:ext cx="684193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Trong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câu</a:t>
            </a:r>
            <a:r>
              <a:rPr lang="vi-VN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truyện 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r>
              <a:rPr lang="vi-VN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có những bạn nào? 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282416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96" y="1"/>
            <a:ext cx="12231695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945603" y="-333747"/>
            <a:ext cx="3213252" cy="4474256"/>
            <a:chOff x="1989361" y="-160255"/>
            <a:chExt cx="1491868" cy="4275501"/>
          </a:xfrm>
        </p:grpSpPr>
        <p:pic>
          <p:nvPicPr>
            <p:cNvPr id="4" name="Picture 9" descr="Picture1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89361" y="-160255"/>
              <a:ext cx="1491868" cy="3834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116388" y="3674089"/>
              <a:ext cx="990601" cy="441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THỎ CON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425092" y="379607"/>
            <a:ext cx="3733796" cy="3509664"/>
            <a:chOff x="7254926" y="722811"/>
            <a:chExt cx="2117676" cy="2908007"/>
          </a:xfrm>
        </p:grpSpPr>
        <p:pic>
          <p:nvPicPr>
            <p:cNvPr id="6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5037" y="722811"/>
              <a:ext cx="1726206" cy="2634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7254926" y="3248296"/>
              <a:ext cx="2117676" cy="382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CHÓ CON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595677" y="3612044"/>
            <a:ext cx="3780737" cy="3429000"/>
            <a:chOff x="1784498" y="4572000"/>
            <a:chExt cx="2856775" cy="2286000"/>
          </a:xfrm>
        </p:grpSpPr>
        <p:pic>
          <p:nvPicPr>
            <p:cNvPr id="7" name="Picture 5" descr="ducks-copyu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784498" y="4572000"/>
              <a:ext cx="1415901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2851095" y="5795665"/>
              <a:ext cx="17901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VỊT CON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238841" y="3200400"/>
            <a:ext cx="4648200" cy="3377811"/>
            <a:chOff x="6438900" y="4572000"/>
            <a:chExt cx="2933700" cy="2286000"/>
          </a:xfrm>
        </p:grpSpPr>
        <p:pic>
          <p:nvPicPr>
            <p:cNvPr id="5" name="Pictur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438900" y="4572000"/>
              <a:ext cx="1485900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7582422" y="6026497"/>
              <a:ext cx="17901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GÀ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45344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3353907" y="2967336"/>
            <a:ext cx="548419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 err="1">
                <a:ln/>
                <a:solidFill>
                  <a:schemeClr val="accent4"/>
                </a:solidFill>
              </a:rPr>
              <a:t>Hôm</a:t>
            </a:r>
            <a:r>
              <a:rPr lang="en-US" sz="4000" b="1" dirty="0">
                <a:ln/>
                <a:solidFill>
                  <a:schemeClr val="accent4"/>
                </a:solidFill>
              </a:rPr>
              <a:t> nay </a:t>
            </a:r>
            <a:r>
              <a:rPr lang="en-US" sz="4000" b="1" dirty="0" err="1">
                <a:ln/>
                <a:solidFill>
                  <a:schemeClr val="accent4"/>
                </a:solidFill>
              </a:rPr>
              <a:t>là</a:t>
            </a:r>
            <a:r>
              <a:rPr lang="en-US" sz="4000" b="1" dirty="0">
                <a:ln/>
                <a:solidFill>
                  <a:schemeClr val="accent4"/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4"/>
                </a:solidFill>
              </a:rPr>
              <a:t>sinh</a:t>
            </a:r>
            <a:r>
              <a:rPr lang="en-US" sz="4000" b="1" dirty="0">
                <a:ln/>
                <a:solidFill>
                  <a:schemeClr val="accent4"/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4"/>
                </a:solidFill>
              </a:rPr>
              <a:t>nhật</a:t>
            </a:r>
            <a:r>
              <a:rPr lang="en-US" sz="4000" b="1" dirty="0">
                <a:ln/>
                <a:solidFill>
                  <a:schemeClr val="accent4"/>
                </a:solidFill>
              </a:rPr>
              <a:t> </a:t>
            </a:r>
          </a:p>
          <a:p>
            <a:pPr algn="ctr"/>
            <a:r>
              <a:rPr lang="en-US" sz="4000" b="1" dirty="0" err="1">
                <a:ln/>
                <a:solidFill>
                  <a:schemeClr val="accent4"/>
                </a:solidFill>
              </a:rPr>
              <a:t>của</a:t>
            </a:r>
            <a:r>
              <a:rPr lang="en-US" sz="4000" b="1" dirty="0">
                <a:ln/>
                <a:solidFill>
                  <a:schemeClr val="accent4"/>
                </a:solidFill>
              </a:rPr>
              <a:t> </a:t>
            </a:r>
            <a:r>
              <a:rPr lang="en-US" sz="4000" b="1" dirty="0" err="1">
                <a:ln/>
                <a:solidFill>
                  <a:schemeClr val="accent4"/>
                </a:solidFill>
              </a:rPr>
              <a:t>ai</a:t>
            </a:r>
            <a:r>
              <a:rPr lang="en-US" sz="4000" b="1" dirty="0">
                <a:ln/>
                <a:solidFill>
                  <a:schemeClr val="accent4"/>
                </a:solidFill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5483574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514601" y="-366922"/>
            <a:ext cx="8884563" cy="7605921"/>
            <a:chOff x="990600" y="-366922"/>
            <a:chExt cx="8884563" cy="7605921"/>
          </a:xfrm>
        </p:grpSpPr>
        <p:pic>
          <p:nvPicPr>
            <p:cNvPr id="4" name="Picture 4" descr="Picture1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228600"/>
              <a:ext cx="4012735" cy="7010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7" b="100000" l="349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200" y="2650872"/>
              <a:ext cx="4324348" cy="418839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0" y="-366922"/>
              <a:ext cx="6674763" cy="3646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86606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27709"/>
            <a:ext cx="12268200" cy="7723909"/>
          </a:xfrm>
        </p:spPr>
      </p:pic>
      <p:sp>
        <p:nvSpPr>
          <p:cNvPr id="5" name="Rectangle 4"/>
          <p:cNvSpPr/>
          <p:nvPr/>
        </p:nvSpPr>
        <p:spPr>
          <a:xfrm>
            <a:off x="3204480" y="2895600"/>
            <a:ext cx="486864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Bạn</a:t>
            </a:r>
            <a:r>
              <a:rPr lang="en-US" sz="4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Thỏ</a:t>
            </a:r>
            <a:r>
              <a:rPr lang="en-US" sz="4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đã</a:t>
            </a:r>
            <a:r>
              <a:rPr lang="en-US" sz="4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mời</a:t>
            </a:r>
            <a:endParaRPr lang="en-US" sz="48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8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những</a:t>
            </a:r>
            <a:r>
              <a:rPr lang="en-US" sz="4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ai</a:t>
            </a:r>
            <a:r>
              <a:rPr lang="en-US" sz="4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đến</a:t>
            </a:r>
            <a:r>
              <a:rPr lang="en-US" sz="4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</a:p>
          <a:p>
            <a:pPr algn="ctr"/>
            <a:r>
              <a:rPr lang="en-US" sz="48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sinh</a:t>
            </a:r>
            <a:r>
              <a:rPr lang="en-US" sz="4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nhật</a:t>
            </a:r>
            <a:r>
              <a:rPr lang="en-US" sz="4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mình</a:t>
            </a:r>
            <a:endParaRPr lang="en-US" sz="48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75656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34439" y="762000"/>
            <a:ext cx="4953000" cy="3721768"/>
            <a:chOff x="6477000" y="533400"/>
            <a:chExt cx="2895600" cy="2209800"/>
          </a:xfrm>
        </p:grpSpPr>
        <p:pic>
          <p:nvPicPr>
            <p:cNvPr id="5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533400"/>
              <a:ext cx="1447800" cy="220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582422" y="1600200"/>
              <a:ext cx="17901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CHÓ CON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619500" y="3276600"/>
            <a:ext cx="4270915" cy="3412457"/>
            <a:chOff x="1784498" y="4572000"/>
            <a:chExt cx="2856775" cy="2286000"/>
          </a:xfrm>
        </p:grpSpPr>
        <p:pic>
          <p:nvPicPr>
            <p:cNvPr id="8" name="Picture 5" descr="ducks-copyu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784498" y="4572000"/>
              <a:ext cx="1415901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851095" y="5795665"/>
              <a:ext cx="17901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VỊT CON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848600" y="1156105"/>
            <a:ext cx="5029200" cy="3735162"/>
            <a:chOff x="6438900" y="4572000"/>
            <a:chExt cx="2933700" cy="2286000"/>
          </a:xfrm>
        </p:grpSpPr>
        <p:pic>
          <p:nvPicPr>
            <p:cNvPr id="11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438900" y="4572000"/>
              <a:ext cx="1485900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7582422" y="6026497"/>
              <a:ext cx="17901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GÀ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370755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15800" cy="7620000"/>
          </a:xfrm>
        </p:spPr>
      </p:pic>
      <p:sp>
        <p:nvSpPr>
          <p:cNvPr id="5" name="Rectangle 4"/>
          <p:cNvSpPr/>
          <p:nvPr/>
        </p:nvSpPr>
        <p:spPr>
          <a:xfrm>
            <a:off x="2704687" y="3810000"/>
            <a:ext cx="6782626" cy="1077218"/>
          </a:xfrm>
          <a:prstGeom prst="rect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</a:rPr>
              <a:t>Buổi</a:t>
            </a:r>
            <a:r>
              <a:rPr lang="en-US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</a:rPr>
              <a:t>sinh</a:t>
            </a:r>
            <a:r>
              <a:rPr lang="en-US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</a:rPr>
              <a:t>nhật</a:t>
            </a:r>
            <a:r>
              <a:rPr lang="en-US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32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</a:rPr>
              <a:t>của</a:t>
            </a:r>
            <a:r>
              <a:rPr lang="en-US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</a:rPr>
              <a:t>thỏ</a:t>
            </a:r>
            <a:r>
              <a:rPr lang="en-US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</a:rPr>
              <a:t> con </a:t>
            </a:r>
            <a:r>
              <a:rPr lang="en-US" sz="32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</a:rPr>
              <a:t>diễn</a:t>
            </a:r>
            <a:r>
              <a:rPr lang="en-US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</a:rPr>
              <a:t>ra</a:t>
            </a:r>
            <a:r>
              <a:rPr lang="en-US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</a:rPr>
              <a:t>như</a:t>
            </a:r>
            <a:r>
              <a:rPr lang="en-US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</a:rPr>
              <a:t>thế</a:t>
            </a:r>
            <a:r>
              <a:rPr lang="en-US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</a:rPr>
              <a:t>nào</a:t>
            </a:r>
            <a:r>
              <a:rPr lang="en-US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9742873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9351"/>
            <a:ext cx="619204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-533400"/>
            <a:ext cx="6019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48076" y="990600"/>
            <a:ext cx="24479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3" descr="3938027-293670-pink-gift-box-with-bow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88" y="3467100"/>
            <a:ext cx="6334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2" descr="1672157-728753-vector-gift-box-yellow-color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076701"/>
            <a:ext cx="6873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37500" y="1998663"/>
            <a:ext cx="25019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88" y="1195389"/>
            <a:ext cx="2284412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 descr="ducks-copyu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73314" y="3071813"/>
            <a:ext cx="25495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0" descr="ban 54756 cop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8" y="3221038"/>
            <a:ext cx="3886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1" descr="banh 3254 cop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9" y="2843213"/>
            <a:ext cx="15081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26" descr="3938027-293670-pink-gift-box-with-bow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438" y="3314700"/>
            <a:ext cx="6334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12" descr="1672157-728753-vector-gift-box-yellow-color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910014"/>
            <a:ext cx="6873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3299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C 0.00243 -0.01227 0.00295 -0.02523 0.00799 -0.03704 C 0.00938 -0.04028 0.00938 -0.04444 0.01233 -0.04676 C 0.01528 -0.0493 0.02049 -0.0493 0.02483 -0.05023 C 0.02344 -0.03565 0.02257 -0.02106 0.02049 -0.00671 C 0.01997 -0.00324 0.02049 0.00208 0.01615 0.00347 C 0.01111 0.00533 0.00556 0.00093 -3.33333E-6 -1.48148E-6 Z " pathEditMode="relative" rAng="0" ptsTypes="fffffff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" y="-22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44444E-6 C -0.00782 -0.00348 -0.00834 -0.00672 -0.00643 -0.01713 C -0.00643 -0.01713 -0.00469 -0.02199 -0.00313 -0.02361 C -0.00174 -0.025 0.00017 -0.025 0.00173 -0.0257 C 0.01215 -0.03519 0.01475 -0.02686 0.00972 -0.00857 C 0.00885 -0.0051 0.00208 -0.00301 -5.55556E-7 -0.00209 C -0.01077 -0.00486 -0.01059 -0.00556 -5.55556E-7 4.44444E-6 Z " pathEditMode="relative" ptsTypes="fffffff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" y="0"/>
            <a:ext cx="1224642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0" y="1417638"/>
            <a:ext cx="655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Mời</a:t>
            </a:r>
            <a:r>
              <a:rPr lang="en-US" sz="4800" b="1" dirty="0"/>
              <a:t> </a:t>
            </a:r>
            <a:r>
              <a:rPr lang="en-US" sz="4800" b="1" dirty="0" err="1"/>
              <a:t>các</a:t>
            </a:r>
            <a:r>
              <a:rPr lang="en-US" sz="4800" b="1" dirty="0"/>
              <a:t> con </a:t>
            </a:r>
            <a:r>
              <a:rPr lang="en-US" sz="4800" b="1" dirty="0" err="1"/>
              <a:t>xem</a:t>
            </a:r>
            <a:r>
              <a:rPr lang="en-US" sz="4800" b="1" dirty="0"/>
              <a:t> </a:t>
            </a:r>
            <a:r>
              <a:rPr lang="en-US" sz="4800" b="1" dirty="0" err="1"/>
              <a:t>bộ</a:t>
            </a:r>
            <a:r>
              <a:rPr lang="en-US" sz="4800" b="1" dirty="0"/>
              <a:t> </a:t>
            </a:r>
            <a:r>
              <a:rPr lang="en-US" sz="4800" b="1" dirty="0" err="1"/>
              <a:t>phim</a:t>
            </a:r>
            <a:r>
              <a:rPr lang="en-US" sz="4800" b="1" dirty="0"/>
              <a:t> </a:t>
            </a:r>
            <a:r>
              <a:rPr lang="en-US" sz="4800" b="1" dirty="0" err="1"/>
              <a:t>hoạt</a:t>
            </a:r>
            <a:r>
              <a:rPr lang="en-US" sz="4800" b="1" dirty="0"/>
              <a:t> </a:t>
            </a:r>
            <a:r>
              <a:rPr lang="en-US" sz="4800" b="1" dirty="0" err="1"/>
              <a:t>hình</a:t>
            </a:r>
            <a:r>
              <a:rPr lang="en-US" sz="4800" b="1" dirty="0"/>
              <a:t> :</a:t>
            </a:r>
          </a:p>
          <a:p>
            <a:endParaRPr lang="en-US" sz="4800" b="1" dirty="0"/>
          </a:p>
          <a:p>
            <a:r>
              <a:rPr lang="en-US" sz="4800" b="1" dirty="0"/>
              <a:t> </a:t>
            </a:r>
            <a:r>
              <a:rPr lang="en-US" sz="4400" b="1" i="1" dirty="0" err="1">
                <a:solidFill>
                  <a:srgbClr val="FF0000"/>
                </a:solidFill>
              </a:rPr>
              <a:t>Sinh</a:t>
            </a:r>
            <a:r>
              <a:rPr lang="en-US" sz="4400" b="1" i="1" dirty="0">
                <a:solidFill>
                  <a:srgbClr val="FF0000"/>
                </a:solidFill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</a:rPr>
              <a:t>nhật</a:t>
            </a:r>
            <a:r>
              <a:rPr lang="en-US" sz="4400" b="1" i="1" dirty="0">
                <a:solidFill>
                  <a:srgbClr val="FF0000"/>
                </a:solidFill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</a:rPr>
              <a:t>của</a:t>
            </a:r>
            <a:r>
              <a:rPr lang="en-US" sz="4400" b="1" i="1" dirty="0">
                <a:solidFill>
                  <a:srgbClr val="FF0000"/>
                </a:solidFill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</a:rPr>
              <a:t>Thỏ</a:t>
            </a:r>
            <a:r>
              <a:rPr lang="en-US" sz="4400" b="1" i="1" dirty="0">
                <a:solidFill>
                  <a:srgbClr val="FF0000"/>
                </a:solidFill>
              </a:rPr>
              <a:t> con </a:t>
            </a:r>
          </a:p>
        </p:txBody>
      </p:sp>
    </p:spTree>
    <p:extLst>
      <p:ext uri="{BB962C8B-B14F-4D97-AF65-F5344CB8AC3E}">
        <p14:creationId xmlns:p14="http://schemas.microsoft.com/office/powerpoint/2010/main" val="424116736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82"/>
            <a:ext cx="12192000" cy="68372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75279" y="846138"/>
            <a:ext cx="644144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Bài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hát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:</a:t>
            </a:r>
          </a:p>
          <a:p>
            <a:pPr algn="ctr"/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Trời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nắng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trời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mưa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" name="TroiNangTroiMua-BeMinhVy-681790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97" end="112319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040" y="17579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5780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Luu Thuy\Desktop\Mạt cuoi mat meu, dung sai\hinh anh\moi\hinh-nen-powerpoint-de-thuong-8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09800" y="152401"/>
            <a:ext cx="7772400" cy="4891205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en-US" sz="5400" b="1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Chân</a:t>
            </a:r>
            <a:r>
              <a:rPr lang="en-US" sz="5400" b="1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thành</a:t>
            </a:r>
            <a:r>
              <a:rPr lang="en-US" sz="5400" b="1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cảm</a:t>
            </a:r>
            <a:r>
              <a:rPr lang="en-US" sz="5400" b="1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ơn</a:t>
            </a:r>
            <a:r>
              <a:rPr lang="en-US" sz="5400" b="1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các</a:t>
            </a:r>
            <a:r>
              <a:rPr lang="en-US" sz="5400" b="1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bé</a:t>
            </a:r>
            <a:r>
              <a:rPr lang="en-US" sz="5400" b="1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en-US" sz="5400" b="1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đã</a:t>
            </a:r>
            <a:r>
              <a:rPr lang="en-US" sz="5400" b="1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tham</a:t>
            </a:r>
            <a:r>
              <a:rPr lang="en-US" sz="5400" b="1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gia</a:t>
            </a:r>
            <a:r>
              <a:rPr lang="en-US" sz="5400" b="1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vào</a:t>
            </a:r>
            <a:r>
              <a:rPr lang="en-US" sz="5400" b="1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giờ</a:t>
            </a:r>
            <a:r>
              <a:rPr lang="en-US" sz="5400" b="1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học</a:t>
            </a:r>
            <a:r>
              <a:rPr lang="en-US" sz="5400" b="1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</p:txBody>
      </p:sp>
      <p:pic>
        <p:nvPicPr>
          <p:cNvPr id="1026" name="Picture 2" descr="C:\Users\Luu Thuy\Desktop\Mạt cuoi mat meu, dung sai\hinh anh\anh dong_2\z2561976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586" y="3124200"/>
            <a:ext cx="85725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uu Thuy\Desktop\Mạt cuoi mat meu, dung sai\hinh anh\anh dong_2\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901" y="-27710"/>
            <a:ext cx="1810112" cy="280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Luu Thuy\Desktop\Mạt cuoi mat meu, dung sai\hinh anh\anh dong_2\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14100" y="-27709"/>
            <a:ext cx="1914344" cy="280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Luu Thuy\Desktop\Mạt cuoi mat meu, dung sai\hinh anh\anh dong_2\z2561976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3124200"/>
            <a:ext cx="85725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Luu Thuy\Desktop\Mạt cuoi mat meu, dung sai\hinh anh\anh dong_2\z2561976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5" y="5526232"/>
            <a:ext cx="85725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Luu Thuy\Desktop\Mạt cuoi mat meu, dung sai\hinh anh\anh dong_2\z2561976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486400"/>
            <a:ext cx="85725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532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72"/>
    </mc:Choice>
    <mc:Fallback xmlns="">
      <p:transition spd="slow" advTm="10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3505200"/>
            <a:ext cx="2235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4267200" y="1981200"/>
            <a:ext cx="2057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</a:rPr>
              <a:t>Truyện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</a:endParaRPr>
          </a:p>
        </p:txBody>
      </p:sp>
      <p:sp>
        <p:nvSpPr>
          <p:cNvPr id="9222" name="WordArt 6"/>
          <p:cNvSpPr>
            <a:spLocks noChangeArrowheads="1" noChangeShapeType="1" noTextEdit="1"/>
          </p:cNvSpPr>
          <p:nvPr/>
        </p:nvSpPr>
        <p:spPr bwMode="auto">
          <a:xfrm>
            <a:off x="4419600" y="2626290"/>
            <a:ext cx="4972050" cy="11430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innerShdw blurRad="114300">
                    <a:prstClr val="black"/>
                  </a:innerShdw>
                </a:effectLst>
                <a:latin typeface="Arial"/>
                <a:cs typeface="Arial"/>
              </a:rPr>
              <a:t>Sinh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innerShdw blurRad="114300">
                    <a:prstClr val="black"/>
                  </a:inn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innerShdw blurRad="114300">
                    <a:prstClr val="black"/>
                  </a:innerShdw>
                </a:effectLst>
                <a:latin typeface="Arial"/>
                <a:cs typeface="Arial"/>
              </a:rPr>
              <a:t>nhật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innerShdw blurRad="114300">
                    <a:prstClr val="black"/>
                  </a:inn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innerShdw blurRad="114300">
                    <a:prstClr val="black"/>
                  </a:innerShdw>
                </a:effectLst>
                <a:latin typeface="Arial"/>
                <a:cs typeface="Arial"/>
              </a:rPr>
              <a:t>của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innerShdw blurRad="114300">
                    <a:prstClr val="black"/>
                  </a:inn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innerShdw blurRad="114300">
                    <a:prstClr val="black"/>
                  </a:innerShdw>
                </a:effectLst>
                <a:latin typeface="Arial"/>
                <a:cs typeface="Arial"/>
              </a:rPr>
              <a:t>thỏ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innerShdw blurRad="114300">
                    <a:prstClr val="black"/>
                  </a:innerShdw>
                </a:effectLst>
                <a:latin typeface="Arial"/>
                <a:cs typeface="Arial"/>
              </a:rPr>
              <a:t> con</a:t>
            </a:r>
          </a:p>
        </p:txBody>
      </p:sp>
    </p:spTree>
  </p:cSld>
  <p:clrMapOvr>
    <a:masterClrMapping/>
  </p:clrMapOvr>
  <p:transition>
    <p:fade thruBlk="1"/>
    <p:sndAc>
      <p:stSnd>
        <p:snd r:embed="rId2" name="Vit Nam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C -0.00434 -0.00069 -0.00885 3.7037E-6 -0.01285 -0.00208 C -0.01458 -0.00301 -0.01684 -0.00625 -0.01597 -0.00856 C -0.01493 -0.01111 -0.01163 -0.01018 -0.00955 -0.01088 C -0.00799 -0.01018 -0.00538 -0.01065 -0.00469 -0.00856 C -0.00399 -0.00648 -0.00469 -0.00208 -0.00642 -0.00208 C -0.00833 -0.00208 -0.00851 -0.00648 -0.00955 -0.00856 C -0.00799 -0.01065 -0.00694 -0.01435 -0.00469 -0.01505 C 0.00226 -0.01713 0.01007 -0.01296 0.0033 -0.00208 C 0.00191 0.00023 -0.00104 -0.00069 -0.00312 3.7037E-6 C -0.00521 -0.00069 -0.00955 -0.00208 -0.00955 -0.00208 " pathEditMode="relative" ptsTypes="ffffffffffA">
                                      <p:cBhvr>
                                        <p:cTn id="16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6388-120301220628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39"/>
            <a:ext cx="12171645" cy="687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5" descr="m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253" y="643495"/>
            <a:ext cx="14478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comicbird-animat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6288" y="1563294"/>
            <a:ext cx="1828800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7" descr="comicbird-animat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020" y="1431132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 rot="-302760">
            <a:off x="12423775" y="1727200"/>
            <a:ext cx="1254125" cy="1868488"/>
            <a:chOff x="9404763" y="1599547"/>
            <a:chExt cx="1255251" cy="1868198"/>
          </a:xfrm>
        </p:grpSpPr>
        <p:pic>
          <p:nvPicPr>
            <p:cNvPr id="4117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4763" y="1599547"/>
              <a:ext cx="752475" cy="117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9905480" y="2881070"/>
              <a:ext cx="753151" cy="5856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 rot="712444">
            <a:off x="12404725" y="4159250"/>
            <a:ext cx="1565275" cy="1773238"/>
            <a:chOff x="3581400" y="4533899"/>
            <a:chExt cx="1565492" cy="1772890"/>
          </a:xfrm>
        </p:grpSpPr>
        <p:pic>
          <p:nvPicPr>
            <p:cNvPr id="4115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5249514"/>
              <a:ext cx="1114425" cy="1057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4030918" y="4532778"/>
              <a:ext cx="1114579" cy="10824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5038" y="3922714"/>
            <a:ext cx="20002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13079413" y="4141789"/>
            <a:ext cx="1362075" cy="1728787"/>
            <a:chOff x="7315200" y="4252585"/>
            <a:chExt cx="1362075" cy="1728788"/>
          </a:xfrm>
        </p:grpSpPr>
        <p:pic>
          <p:nvPicPr>
            <p:cNvPr id="4113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0" y="4828848"/>
              <a:ext cx="981075" cy="115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7315200" y="4252585"/>
              <a:ext cx="981075" cy="11525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1532" y="2484084"/>
            <a:ext cx="1952625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13234988" y="1831975"/>
            <a:ext cx="800100" cy="2097088"/>
            <a:chOff x="2547694" y="2798981"/>
            <a:chExt cx="800757" cy="2097285"/>
          </a:xfrm>
        </p:grpSpPr>
        <p:pic>
          <p:nvPicPr>
            <p:cNvPr id="4111" name="Picture 1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12821">
              <a:off x="2719801" y="2798981"/>
              <a:ext cx="628650" cy="1266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 rot="21387179">
              <a:off x="2547694" y="4297722"/>
              <a:ext cx="606923" cy="5985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9" y="3116263"/>
            <a:ext cx="296227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4932">
            <a:off x="6851650" y="4800601"/>
            <a:ext cx="36195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925" y="2860676"/>
            <a:ext cx="3030538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" y="35440"/>
            <a:ext cx="104674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FF0000"/>
                </a:solidFill>
                <a:latin typeface="Roboto"/>
              </a:rPr>
              <a:t>Hôm nay là sinh nhật của thỏ con. Thỏ con vui lắm .</a:t>
            </a:r>
            <a:r>
              <a:rPr lang="vi-VN">
                <a:solidFill>
                  <a:srgbClr val="FF0000"/>
                </a:solidFill>
              </a:rPr>
              <a:t/>
            </a:r>
            <a:br>
              <a:rPr lang="vi-VN">
                <a:solidFill>
                  <a:srgbClr val="FF0000"/>
                </a:solidFill>
              </a:rPr>
            </a:br>
            <a:r>
              <a:rPr lang="vi-VN">
                <a:solidFill>
                  <a:srgbClr val="FF0000"/>
                </a:solidFill>
                <a:latin typeface="Roboto"/>
              </a:rPr>
              <a:t>Thỏ con gặp gà con. Thỏ con mời : Bạn gà con ơi, hôm nay là sinh nhật của tôi đấy , bạn tới dự nhé !</a:t>
            </a:r>
            <a:r>
              <a:rPr lang="vi-VN">
                <a:solidFill>
                  <a:srgbClr val="FF0000"/>
                </a:solidFill>
              </a:rPr>
              <a:t/>
            </a:r>
            <a:br>
              <a:rPr lang="vi-VN">
                <a:solidFill>
                  <a:srgbClr val="FF0000"/>
                </a:solidFill>
              </a:rPr>
            </a:br>
            <a:r>
              <a:rPr lang="vi-VN">
                <a:solidFill>
                  <a:srgbClr val="FF0000"/>
                </a:solidFill>
                <a:latin typeface="Roboto"/>
              </a:rPr>
              <a:t>Gà con : chiếp … chiếp… tôi sẽ đến.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12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12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14408 C -0.02951 0.14223 -0.05868 0.14269 -0.08785 0.13761 C -0.09601 0.1346 -0.10364 0.13321 -0.11198 0.13182 C -0.13889 0.12304 -0.16667 0.11633 -0.19392 0.1117 C -0.2033 0.10685 -0.21302 0.10546 -0.22274 0.10338 C -0.2342 0.09968 -0.24566 0.09621 -0.25694 0.09205 C -0.26493 0.0895 -0.27274 0.08904 -0.28055 0.08627 C -0.29514 0.08095 -0.28611 0.08372 -0.30833 0.08002 C -0.31163 0.07956 -0.31858 0.07863 -0.31858 0.0784 C -0.34114 0.07956 -0.35799 0.08141 -0.37917 0.08465 C -0.38455 0.08812 -0.39062 0.08534 -0.39583 0.0895 C -0.40191 0.0939 -0.40833 0.09621 -0.41441 0.09968 C -0.41979 0.10384 -0.42361 0.10824 -0.42951 0.11055 C -0.4316 0.11217 -0.43368 0.11494 -0.43594 0.11679 C -0.43767 0.11795 -0.44132 0.11934 -0.44132 0.11887 C -0.4467 0.12512 -0.45295 0.12743 -0.45885 0.13067 C -0.4658 0.13368 -0.47239 0.13946 -0.47969 0.13946 L -0.4941 0.14408 " pathEditMode="relative" rAng="0" ptsTypes="ffffffffffffffffAA">
                                      <p:cBhvr>
                                        <p:cTn id="14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-328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14408 C -0.02951 0.14223 -0.05868 0.1427 -0.08785 0.13761 C -0.09601 0.1346 -0.10364 0.13321 -0.11198 0.13183 C -0.13889 0.12304 -0.16667 0.11633 -0.19392 0.11171 C -0.2033 0.10685 -0.21302 0.10546 -0.22274 0.10338 C -0.2342 0.09968 -0.24566 0.09621 -0.25694 0.09205 C -0.26493 0.0895 -0.27274 0.08904 -0.28055 0.08627 C -0.29514 0.08095 -0.28611 0.08372 -0.30833 0.08002 C -0.31163 0.07956 -0.31858 0.07864 -0.31858 0.0784 C -0.34114 0.07956 -0.35799 0.08141 -0.37917 0.08465 C -0.38455 0.08812 -0.39062 0.08534 -0.39583 0.0895 C -0.40191 0.0939 -0.40833 0.09621 -0.41441 0.09968 C -0.41979 0.10384 -0.42361 0.10824 -0.42951 0.11055 C -0.4316 0.11217 -0.43368 0.11494 -0.43594 0.11679 C -0.43767 0.11795 -0.44132 0.11934 -0.44132 0.11888 C -0.4467 0.12512 -0.45295 0.12743 -0.45885 0.13067 C -0.4658 0.13368 -0.47239 0.13946 -0.47969 0.13946 L -0.4941 0.14408 " pathEditMode="relative" rAng="0" ptsTypes="ffffffffffffffffAA">
                                      <p:cBhvr>
                                        <p:cTn id="16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-328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14408 C -0.02952 0.14223 -0.05868 0.14269 -0.08785 0.1376 C -0.09601 0.1346 -0.10365 0.13321 -0.11198 0.13182 C -0.13889 0.12303 -0.16667 0.11633 -0.19393 0.1117 C -0.2033 0.10685 -0.21302 0.10546 -0.22275 0.10338 C -0.2342 0.09968 -0.24566 0.09621 -0.25695 0.09205 C -0.26493 0.0895 -0.27275 0.08904 -0.28056 0.08626 C -0.29514 0.08094 -0.28611 0.08372 -0.30834 0.08002 C -0.31164 0.07956 -0.31858 0.07863 -0.31858 0.0784 C -0.34115 0.07956 -0.35799 0.08141 -0.37917 0.08464 C -0.38455 0.08811 -0.39063 0.08534 -0.39584 0.0895 C -0.40191 0.0939 -0.40834 0.09621 -0.41441 0.09968 C -0.41979 0.10384 -0.42361 0.10823 -0.42952 0.11055 C -0.4316 0.11217 -0.43368 0.11494 -0.43594 0.11679 C -0.43768 0.11795 -0.44132 0.11933 -0.44132 0.11887 C -0.4467 0.12512 -0.45295 0.12743 -0.45886 0.13067 C -0.4658 0.13367 -0.4724 0.13945 -0.47969 0.13945 L -0.4941 0.14408 " pathEditMode="relative" rAng="0" ptsTypes="ffffffffffffffffAA">
                                      <p:cBhvr>
                                        <p:cTn id="18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-328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14408 C -0.02951 0.14223 -0.05868 0.1427 -0.08784 0.13761 C -0.096 0.1346 -0.10364 0.13321 -0.11198 0.13183 C -0.13889 0.12304 -0.16666 0.11633 -0.19392 0.11171 C -0.2033 0.10685 -0.21302 0.10546 -0.22274 0.10338 C -0.2342 0.09968 -0.24566 0.09621 -0.25694 0.09205 C -0.26493 0.08951 -0.27274 0.08904 -0.28055 0.08627 C -0.29514 0.08095 -0.28611 0.08372 -0.30833 0.08002 C -0.31163 0.07956 -0.31857 0.07864 -0.31857 0.0784 C -0.34114 0.07956 -0.35798 0.08141 -0.37916 0.08465 C -0.38455 0.08812 -0.39062 0.08534 -0.39583 0.08951 C -0.40191 0.0939 -0.40833 0.09621 -0.41441 0.09968 C -0.41979 0.10384 -0.42361 0.10824 -0.42951 0.11055 C -0.43159 0.11217 -0.43368 0.11494 -0.43593 0.11679 C -0.43767 0.11795 -0.44132 0.11934 -0.44132 0.11888 C -0.4467 0.12512 -0.45295 0.12743 -0.45885 0.13067 C -0.4658 0.13368 -0.47239 0.13946 -0.47968 0.13946 L -0.49409 0.14408 " pathEditMode="relative" rAng="0" ptsTypes="ffffffffffffffffAA">
                                      <p:cBhvr>
                                        <p:cTn id="20" dur="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-32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14408 C -0.02951 0.14223 -0.05868 0.14269 -0.08785 0.1376 C -0.09601 0.1346 -0.10364 0.13321 -0.11198 0.13182 C -0.13889 0.12303 -0.16666 0.11633 -0.19392 0.1117 C -0.2033 0.10685 -0.21302 0.10546 -0.22274 0.10338 C -0.2342 0.09968 -0.24566 0.09621 -0.25694 0.09204 C -0.26493 0.0895 -0.27274 0.08904 -0.28055 0.08626 C -0.29514 0.08094 -0.28611 0.08372 -0.30833 0.08002 C -0.31163 0.07956 -0.31857 0.07863 -0.31857 0.0784 C -0.34114 0.07956 -0.35798 0.08141 -0.37916 0.08464 C -0.38455 0.08811 -0.39062 0.08534 -0.39583 0.0895 C -0.40191 0.09389 -0.40833 0.09621 -0.41441 0.09968 C -0.41979 0.10384 -0.42361 0.10823 -0.42951 0.11055 C -0.4316 0.11216 -0.43368 0.11494 -0.43594 0.11679 C -0.43767 0.11795 -0.44132 0.11933 -0.44132 0.11887 C -0.4467 0.12512 -0.45295 0.12743 -0.45885 0.13067 C -0.4658 0.13367 -0.47239 0.13945 -0.47969 0.13945 L -0.4941 0.14408 " pathEditMode="relative" rAng="0" ptsTypes="ffffffffffffffffAA">
                                      <p:cBhvr>
                                        <p:cTn id="22" dur="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-328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14398 C -0.02956 0.14213 -0.05873 0.14259 -0.08789 0.1375 C -0.09597 0.13449 -0.10365 0.1331 -0.11198 0.13171 C -0.13894 0.12292 -0.16667 0.11644 -0.19388 0.11181 C -0.20326 0.10695 -0.21302 0.10556 -0.22279 0.10347 C -0.23425 0.09977 -0.24571 0.0963 -0.2569 0.09213 C -0.26498 0.08958 -0.27279 0.08912 -0.2806 0.08634 C -0.29519 0.08102 -0.28607 0.0838 -0.30834 0.08009 C -0.31159 0.07963 -0.31862 0.0787 -0.31862 0.07847 C -0.34115 0.07963 -0.35795 0.08148 -0.37917 0.08472 C -0.38451 0.0882 -0.39063 0.08542 -0.39584 0.08958 C -0.40196 0.09398 -0.40834 0.0963 -0.41446 0.09977 C -0.41979 0.10394 -0.42357 0.10833 -0.42956 0.11065 C -0.43164 0.11227 -0.43373 0.11505 -0.43594 0.1169 C -0.43763 0.11806 -0.44128 0.11945 -0.44128 0.11898 C -0.44675 0.125 -0.453 0.12732 -0.45886 0.13056 C -0.46576 0.13357 -0.4724 0.13935 -0.47969 0.13935 L -0.49414 0.14398 " pathEditMode="relative" rAng="0" ptsTypes="AAAAAAAAAAAAAAAAAA">
                                      <p:cBhvr>
                                        <p:cTn id="24" dur="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14" y="-328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10000" fill="hold" nodeType="withEffect">
                                  <p:stCondLst>
                                    <p:cond delay="10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825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975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6388-120301215308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4" y="-1"/>
            <a:ext cx="121926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8" descr="m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509" y="203200"/>
            <a:ext cx="13716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9" descr="comicbird-animat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36155" y="1029856"/>
            <a:ext cx="1828800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25" y="2935289"/>
            <a:ext cx="3525838" cy="398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 rot="-406777">
            <a:off x="-922338" y="1831976"/>
            <a:ext cx="801688" cy="2098675"/>
            <a:chOff x="2547694" y="2798981"/>
            <a:chExt cx="800757" cy="2097285"/>
          </a:xfrm>
        </p:grpSpPr>
        <p:pic>
          <p:nvPicPr>
            <p:cNvPr id="5141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12821">
              <a:off x="2719801" y="2798981"/>
              <a:ext cx="628650" cy="1266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 rot="21387179">
              <a:off x="2547538" y="4296723"/>
              <a:ext cx="607307" cy="5980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 rot="-1019422">
            <a:off x="-1920875" y="1836738"/>
            <a:ext cx="1255712" cy="1866900"/>
            <a:chOff x="9404763" y="1599547"/>
            <a:chExt cx="1255251" cy="1868198"/>
          </a:xfrm>
        </p:grpSpPr>
        <p:pic>
          <p:nvPicPr>
            <p:cNvPr id="5139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4763" y="1599547"/>
              <a:ext cx="752475" cy="117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9908330" y="2879925"/>
              <a:ext cx="752199" cy="5861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 rot="21354041" flipH="1">
            <a:off x="-1781175" y="4367214"/>
            <a:ext cx="1666875" cy="1773237"/>
            <a:chOff x="3581400" y="4533899"/>
            <a:chExt cx="1565492" cy="1772890"/>
          </a:xfrm>
        </p:grpSpPr>
        <p:pic>
          <p:nvPicPr>
            <p:cNvPr id="5137" name="Picture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5249514"/>
              <a:ext cx="1114425" cy="1057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4034364" y="4533191"/>
              <a:ext cx="1113735" cy="10824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6443" flipH="1">
            <a:off x="-2311400" y="3976689"/>
            <a:ext cx="2224087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>
            <a:grpSpLocks/>
          </p:cNvGrpSpPr>
          <p:nvPr/>
        </p:nvGrpSpPr>
        <p:grpSpPr bwMode="auto">
          <a:xfrm flipH="1">
            <a:off x="-2338388" y="4511675"/>
            <a:ext cx="1666875" cy="1728788"/>
            <a:chOff x="7315200" y="4252585"/>
            <a:chExt cx="1362075" cy="1728788"/>
          </a:xfrm>
        </p:grpSpPr>
        <p:pic>
          <p:nvPicPr>
            <p:cNvPr id="5135" name="Picture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0" y="4828848"/>
              <a:ext cx="981075" cy="115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7315200" y="4252585"/>
              <a:ext cx="980694" cy="11525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1501" y="2504931"/>
            <a:ext cx="1952626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46787">
            <a:off x="5772151" y="4138613"/>
            <a:ext cx="403225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2936875"/>
            <a:ext cx="352425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813" y="2919414"/>
            <a:ext cx="3497262" cy="395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67000" y="0"/>
            <a:ext cx="6477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Thỏ con gặp  chó đốm , thỏ con mời : Bạn chó đốm ơi , hôm nay là sinh nhật của tôi đấy , bạn tới dự nhé !</a:t>
            </a:r>
            <a:b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 đốm : gâu … gâu… tôi sẽ </a:t>
            </a:r>
            <a:r>
              <a:rPr lang="en-US" sz="200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đến.</a:t>
            </a:r>
            <a:endParaRPr lang="en-US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7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7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4444 -0.00162 0.08889 -0.00417 0.13333 -0.00555 C 0.15833 -0.00787 0.18211 -0.00486 0.20694 -0.00185 C 0.22083 0.00278 0.23107 0.00972 0.24583 0.01296 C 0.25486 0.01898 0.26527 0.02083 0.275 0.02407 C 0.27899 0.02546 0.28211 0.03032 0.28611 0.03148 C 0.29826 0.03472 0.30972 0.03588 0.32205 0.03704 C 0.32934 0.03935 0.33593 0.04352 0.34305 0.0463 C 0.35312 0.05023 0.36319 0.0507 0.37361 0.05185 C 0.38455 0.05671 0.39687 0.0581 0.40833 0.05926 C 0.42482 0.06482 0.41562 0.0625 0.43611 0.06482 C 0.46718 0.06412 0.49809 0.06412 0.52916 0.06296 C 0.54288 0.0625 0.55555 0.05185 0.56944 0.05185 " pathEditMode="relative" ptsTypes="ffffffffffffA">
                                      <p:cBhvr>
                                        <p:cTn id="14" dur="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4444 -0.00162 0.08889 -0.00417 0.13333 -0.00555 C 0.15833 -0.00787 0.18211 -0.00486 0.20694 -0.00185 C 0.22083 0.00278 0.23107 0.00972 0.24583 0.01296 C 0.25486 0.01898 0.26527 0.02083 0.275 0.02407 C 0.27899 0.02546 0.28211 0.03032 0.28611 0.03148 C 0.29826 0.03472 0.30972 0.03588 0.32205 0.03704 C 0.32934 0.03935 0.33593 0.04352 0.34305 0.0463 C 0.35312 0.05023 0.36319 0.0507 0.37361 0.05185 C 0.38455 0.05671 0.39687 0.0581 0.40833 0.05926 C 0.42482 0.06482 0.41562 0.0625 0.43611 0.06482 C 0.46718 0.06412 0.49809 0.06412 0.52916 0.06296 C 0.54288 0.0625 0.55555 0.05185 0.56944 0.05185 " pathEditMode="relative" ptsTypes="ffffffffffffA">
                                      <p:cBhvr>
                                        <p:cTn id="16" dur="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4444 -0.00162 0.08889 -0.00417 0.13333 -0.00555 C 0.15833 -0.00787 0.18211 -0.00486 0.20694 -0.00185 C 0.22083 0.00278 0.23107 0.00972 0.24583 0.01296 C 0.25486 0.01898 0.26527 0.02083 0.275 0.02407 C 0.27899 0.02546 0.28211 0.03032 0.28611 0.03148 C 0.29826 0.03472 0.30972 0.03588 0.32205 0.03704 C 0.32934 0.03935 0.33593 0.04352 0.34305 0.0463 C 0.35312 0.05023 0.36319 0.0507 0.37361 0.05185 C 0.38455 0.05671 0.39687 0.0581 0.40833 0.05926 C 0.42482 0.06482 0.41562 0.0625 0.43611 0.06482 C 0.46718 0.06412 0.49809 0.06412 0.52916 0.06296 C 0.54288 0.0625 0.55555 0.05185 0.56944 0.05185 " pathEditMode="relative" ptsTypes="ffffffffffffA">
                                      <p:cBhvr>
                                        <p:cTn id="18" dur="8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4444 -0.00162 0.08889 -0.00417 0.13333 -0.00555 C 0.15833 -0.00787 0.18211 -0.00486 0.20694 -0.00185 C 0.22083 0.00278 0.23107 0.00972 0.24583 0.01296 C 0.25486 0.01898 0.26527 0.02083 0.275 0.02407 C 0.27899 0.02546 0.28211 0.03032 0.28611 0.03148 C 0.29826 0.03472 0.30972 0.03588 0.32205 0.03704 C 0.32934 0.03935 0.33593 0.04352 0.34305 0.0463 C 0.35312 0.05023 0.36319 0.0507 0.37361 0.05185 C 0.38455 0.05671 0.39687 0.0581 0.40833 0.05926 C 0.42482 0.06482 0.41562 0.0625 0.43611 0.06482 C 0.46718 0.06412 0.49809 0.06412 0.52916 0.06296 C 0.54288 0.0625 0.55555 0.05185 0.56944 0.05185 " pathEditMode="relative" ptsTypes="ffffffffffffA">
                                      <p:cBhvr>
                                        <p:cTn id="20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4444 -0.00162 0.08889 -0.00417 0.13333 -0.00555 C 0.15833 -0.00787 0.18211 -0.00486 0.20694 -0.00185 C 0.22083 0.00278 0.23107 0.00972 0.24583 0.01296 C 0.25486 0.01898 0.26527 0.02083 0.275 0.02407 C 0.27899 0.02546 0.28211 0.03032 0.28611 0.03148 C 0.29826 0.03472 0.30972 0.03588 0.32205 0.03704 C 0.32934 0.03935 0.33593 0.04352 0.34305 0.0463 C 0.35312 0.05023 0.36319 0.0507 0.37361 0.05185 C 0.38455 0.05671 0.39687 0.0581 0.40833 0.05926 C 0.42482 0.06482 0.41562 0.0625 0.43611 0.06482 C 0.46718 0.06412 0.49809 0.06412 0.52916 0.06296 C 0.54288 0.0625 0.55555 0.05185 0.56944 0.05185 " pathEditMode="relative" ptsTypes="ffffffffffffA">
                                      <p:cBhvr>
                                        <p:cTn id="22" dur="8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C 0.0444 -0.00162 0.08893 -0.00417 0.13333 -0.00556 C 0.15833 -0.00787 0.18216 -0.00486 0.2069 -0.00185 C 0.22083 0.00278 0.23112 0.00972 0.24583 0.01296 C 0.25481 0.01898 0.26523 0.02083 0.275 0.02407 C 0.27903 0.02546 0.28216 0.03032 0.28606 0.03148 C 0.2983 0.03472 0.30976 0.03588 0.322 0.03704 C 0.32929 0.03935 0.33593 0.04352 0.3431 0.0463 C 0.35312 0.05023 0.36315 0.05069 0.37356 0.05185 C 0.3845 0.05671 0.39687 0.0581 0.40833 0.05926 C 0.42487 0.06481 0.41562 0.0625 0.43606 0.06481 C 0.46718 0.06412 0.49804 0.06412 0.52916 0.06296 C 0.54284 0.0625 0.5556 0.05185 0.5694 0.05185 " pathEditMode="relative" rAng="0" ptsTypes="AAAAAAAAAAAAA">
                                      <p:cBhvr>
                                        <p:cTn id="24" dur="8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64" y="291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9000" fill="hold" nodeType="withEffect">
                                  <p:stCondLst>
                                    <p:cond delay="10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6388-120301220628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24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Picture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144713"/>
            <a:ext cx="30480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ducks-copyu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75000" y="3429000"/>
            <a:ext cx="24780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 descr="m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376" y="76200"/>
            <a:ext cx="12954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7" descr="comicbird-animate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0701" y="1349316"/>
            <a:ext cx="1828800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8" descr="comicbird-animate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944" y="1585157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36"/>
          <p:cNvGrpSpPr>
            <a:grpSpLocks/>
          </p:cNvGrpSpPr>
          <p:nvPr/>
        </p:nvGrpSpPr>
        <p:grpSpPr bwMode="auto">
          <a:xfrm rot="-302760">
            <a:off x="12460288" y="1498600"/>
            <a:ext cx="1255712" cy="1868488"/>
            <a:chOff x="9404763" y="1599547"/>
            <a:chExt cx="1255251" cy="1868198"/>
          </a:xfrm>
        </p:grpSpPr>
        <p:pic>
          <p:nvPicPr>
            <p:cNvPr id="6167" name="Picture 3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4763" y="1599547"/>
              <a:ext cx="752475" cy="117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Rectangle 38"/>
            <p:cNvSpPr/>
            <p:nvPr/>
          </p:nvSpPr>
          <p:spPr>
            <a:xfrm>
              <a:off x="9906430" y="2881140"/>
              <a:ext cx="752199" cy="5856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0" name="Group 39"/>
          <p:cNvGrpSpPr>
            <a:grpSpLocks/>
          </p:cNvGrpSpPr>
          <p:nvPr/>
        </p:nvGrpSpPr>
        <p:grpSpPr bwMode="auto">
          <a:xfrm rot="712444">
            <a:off x="12442825" y="3930650"/>
            <a:ext cx="1565275" cy="1773238"/>
            <a:chOff x="3581400" y="4533899"/>
            <a:chExt cx="1565492" cy="1772890"/>
          </a:xfrm>
        </p:grpSpPr>
        <p:pic>
          <p:nvPicPr>
            <p:cNvPr id="6165" name="Picture 4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5249514"/>
              <a:ext cx="1114425" cy="1057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Rectangle 41"/>
            <p:cNvSpPr/>
            <p:nvPr/>
          </p:nvSpPr>
          <p:spPr>
            <a:xfrm>
              <a:off x="4030918" y="4532778"/>
              <a:ext cx="1114579" cy="10824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1550" y="3694114"/>
            <a:ext cx="20002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13115925" y="3913189"/>
            <a:ext cx="1362075" cy="1728787"/>
            <a:chOff x="7315200" y="4252585"/>
            <a:chExt cx="1362075" cy="1728788"/>
          </a:xfrm>
        </p:grpSpPr>
        <p:pic>
          <p:nvPicPr>
            <p:cNvPr id="6163" name="Picture 4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0" y="4828848"/>
              <a:ext cx="981075" cy="115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Rectangle 45"/>
            <p:cNvSpPr/>
            <p:nvPr/>
          </p:nvSpPr>
          <p:spPr>
            <a:xfrm>
              <a:off x="7315200" y="4252585"/>
              <a:ext cx="981075" cy="11525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8513" y="2376488"/>
            <a:ext cx="1952625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8" name="Group 47"/>
          <p:cNvGrpSpPr>
            <a:grpSpLocks/>
          </p:cNvGrpSpPr>
          <p:nvPr/>
        </p:nvGrpSpPr>
        <p:grpSpPr bwMode="auto">
          <a:xfrm>
            <a:off x="13271500" y="1603375"/>
            <a:ext cx="800100" cy="2097088"/>
            <a:chOff x="2547694" y="2798981"/>
            <a:chExt cx="800757" cy="2097285"/>
          </a:xfrm>
        </p:grpSpPr>
        <p:pic>
          <p:nvPicPr>
            <p:cNvPr id="6161" name="Picture 4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12821">
              <a:off x="2719801" y="2798981"/>
              <a:ext cx="628650" cy="1266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Rectangle 49"/>
            <p:cNvSpPr/>
            <p:nvPr/>
          </p:nvSpPr>
          <p:spPr>
            <a:xfrm rot="21387179">
              <a:off x="2547694" y="4297722"/>
              <a:ext cx="606923" cy="5985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3429000"/>
            <a:ext cx="24765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355" y="3422434"/>
            <a:ext cx="24765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133601"/>
            <a:ext cx="30480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-7937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Thỏ con gặp  vịt con. Thỏ con mời : Bạn vịt con ơi, hôm nay là sinh nhật của tôi đấy , bạn tới dự nhé !</a:t>
            </a:r>
            <a:b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Vịt con : vít … vít… tôi sẽ đến</a:t>
            </a:r>
            <a:endParaRPr lang="en-US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8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5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5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14408 C -0.02951 0.14223 -0.05868 0.14269 -0.08785 0.13761 C -0.09601 0.1346 -0.10364 0.13321 -0.11198 0.13182 C -0.13889 0.12304 -0.16667 0.11633 -0.19392 0.1117 C -0.2033 0.10685 -0.21302 0.10546 -0.22274 0.10338 C -0.2342 0.09968 -0.24566 0.09621 -0.25694 0.09205 C -0.26493 0.0895 -0.27274 0.08904 -0.28055 0.08627 C -0.29514 0.08095 -0.28611 0.08372 -0.30833 0.08002 C -0.31163 0.07956 -0.31858 0.07863 -0.31858 0.0784 C -0.34114 0.07956 -0.35799 0.08141 -0.37917 0.08465 C -0.38455 0.08812 -0.39062 0.08534 -0.39583 0.0895 C -0.40191 0.0939 -0.40833 0.09621 -0.41441 0.09968 C -0.41979 0.10384 -0.42361 0.10824 -0.42951 0.11055 C -0.4316 0.11217 -0.43368 0.11494 -0.43594 0.11679 C -0.43767 0.11795 -0.44132 0.11934 -0.44132 0.11887 C -0.4467 0.12512 -0.45295 0.12743 -0.45885 0.13067 C -0.4658 0.13368 -0.47239 0.13946 -0.47969 0.13946 L -0.4941 0.14408 " pathEditMode="relative" rAng="0" ptsTypes="ffffffffffffffffAA">
                                      <p:cBhvr>
                                        <p:cTn id="14" dur="6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-328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14408 C -0.02951 0.14223 -0.05868 0.1427 -0.08785 0.13761 C -0.09601 0.1346 -0.10364 0.13321 -0.11198 0.13183 C -0.13889 0.12304 -0.16667 0.11633 -0.19392 0.11171 C -0.2033 0.10685 -0.21302 0.10546 -0.22274 0.10338 C -0.2342 0.09968 -0.24566 0.09621 -0.25694 0.09205 C -0.26493 0.0895 -0.27274 0.08904 -0.28055 0.08627 C -0.29514 0.08095 -0.28611 0.08372 -0.30833 0.08002 C -0.31163 0.07956 -0.31858 0.07864 -0.31858 0.0784 C -0.34114 0.07956 -0.35799 0.08141 -0.37917 0.08465 C -0.38455 0.08812 -0.39062 0.08534 -0.39583 0.0895 C -0.40191 0.0939 -0.40833 0.09621 -0.41441 0.09968 C -0.41979 0.10384 -0.42361 0.10824 -0.42951 0.11055 C -0.4316 0.11217 -0.43368 0.11494 -0.43594 0.11679 C -0.43767 0.11795 -0.44132 0.11934 -0.44132 0.11888 C -0.4467 0.12512 -0.45295 0.12743 -0.45885 0.13067 C -0.4658 0.13368 -0.47239 0.13946 -0.47969 0.13946 L -0.4941 0.14408 " pathEditMode="relative" rAng="0" ptsTypes="ffffffffffffffffAA">
                                      <p:cBhvr>
                                        <p:cTn id="16" dur="6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-328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14408 C -0.02952 0.14223 -0.05868 0.14269 -0.08785 0.1376 C -0.09601 0.1346 -0.10365 0.13321 -0.11198 0.13182 C -0.13889 0.12303 -0.16667 0.11633 -0.19393 0.1117 C -0.2033 0.10685 -0.21302 0.10546 -0.22275 0.10338 C -0.2342 0.09968 -0.24566 0.09621 -0.25695 0.09205 C -0.26493 0.0895 -0.27275 0.08904 -0.28056 0.08626 C -0.29514 0.08094 -0.28611 0.08372 -0.30834 0.08002 C -0.31164 0.07956 -0.31858 0.07863 -0.31858 0.0784 C -0.34115 0.07956 -0.35799 0.08141 -0.37917 0.08464 C -0.38455 0.08811 -0.39063 0.08534 -0.39584 0.0895 C -0.40191 0.0939 -0.40834 0.09621 -0.41441 0.09968 C -0.41979 0.10384 -0.42361 0.10823 -0.42952 0.11055 C -0.4316 0.11217 -0.43368 0.11494 -0.43594 0.11679 C -0.43768 0.11795 -0.44132 0.11933 -0.44132 0.11887 C -0.4467 0.12512 -0.45295 0.12743 -0.45886 0.13067 C -0.4658 0.13367 -0.4724 0.13945 -0.47969 0.13945 L -0.4941 0.14408 " pathEditMode="relative" rAng="0" ptsTypes="ffffffffffffffffAA">
                                      <p:cBhvr>
                                        <p:cTn id="18" dur="6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-328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14408 C -0.02951 0.14223 -0.05868 0.1427 -0.08784 0.13761 C -0.096 0.1346 -0.10364 0.13321 -0.11198 0.13183 C -0.13889 0.12304 -0.16666 0.11633 -0.19392 0.11171 C -0.2033 0.10685 -0.21302 0.10546 -0.22274 0.10338 C -0.2342 0.09968 -0.24566 0.09621 -0.25694 0.09205 C -0.26493 0.08951 -0.27274 0.08904 -0.28055 0.08627 C -0.29514 0.08095 -0.28611 0.08372 -0.30833 0.08002 C -0.31163 0.07956 -0.31857 0.07864 -0.31857 0.0784 C -0.34114 0.07956 -0.35798 0.08141 -0.37916 0.08465 C -0.38455 0.08812 -0.39062 0.08534 -0.39583 0.08951 C -0.40191 0.0939 -0.40833 0.09621 -0.41441 0.09968 C -0.41979 0.10384 -0.42361 0.10824 -0.42951 0.11055 C -0.43159 0.11217 -0.43368 0.11494 -0.43593 0.11679 C -0.43767 0.11795 -0.44132 0.11934 -0.44132 0.11888 C -0.4467 0.12512 -0.45295 0.12743 -0.45885 0.13067 C -0.4658 0.13368 -0.47239 0.13946 -0.47968 0.13946 L -0.49409 0.14408 " pathEditMode="relative" rAng="0" ptsTypes="ffffffffffffffffAA">
                                      <p:cBhvr>
                                        <p:cTn id="20" dur="6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-328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14408 C -0.02951 0.14223 -0.05868 0.14269 -0.08785 0.1376 C -0.09601 0.1346 -0.10364 0.13321 -0.11198 0.13182 C -0.13889 0.12303 -0.16666 0.11633 -0.19392 0.1117 C -0.2033 0.10685 -0.21302 0.10546 -0.22274 0.10338 C -0.2342 0.09968 -0.24566 0.09621 -0.25694 0.09204 C -0.26493 0.0895 -0.27274 0.08904 -0.28055 0.08626 C -0.29514 0.08094 -0.28611 0.08372 -0.30833 0.08002 C -0.31163 0.07956 -0.31857 0.07863 -0.31857 0.0784 C -0.34114 0.07956 -0.35798 0.08141 -0.37916 0.08464 C -0.38455 0.08811 -0.39062 0.08534 -0.39583 0.0895 C -0.40191 0.09389 -0.40833 0.09621 -0.41441 0.09968 C -0.41979 0.10384 -0.42361 0.10823 -0.42951 0.11055 C -0.4316 0.11216 -0.43368 0.11494 -0.43594 0.11679 C -0.43767 0.11795 -0.44132 0.11933 -0.44132 0.11887 C -0.4467 0.12512 -0.45295 0.12743 -0.45885 0.13067 C -0.4658 0.13367 -0.47239 0.13945 -0.47969 0.13945 L -0.4941 0.14408 " pathEditMode="relative" rAng="0" ptsTypes="ffffffffffffffffAA">
                                      <p:cBhvr>
                                        <p:cTn id="22" dur="6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-328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14408 C -0.02951 0.14223 -0.05868 0.14269 -0.08784 0.1376 C -0.096 0.13459 -0.10364 0.13321 -0.11198 0.13182 C -0.13888 0.12303 -0.16666 0.11632 -0.19392 0.1117 C -0.20329 0.10684 -0.21302 0.10545 -0.22274 0.10337 C -0.2342 0.09967 -0.24566 0.0962 -0.25694 0.09204 C -0.26493 0.0895 -0.27274 0.08903 -0.28055 0.08626 C -0.29513 0.08094 -0.28611 0.08372 -0.30833 0.08002 C -0.31163 0.07955 -0.31857 0.07863 -0.31857 0.0784 C -0.34114 0.07955 -0.35798 0.0814 -0.37916 0.08464 C -0.38454 0.08811 -0.39062 0.08533 -0.39583 0.0895 C -0.40191 0.09389 -0.40833 0.0962 -0.41441 0.09967 C -0.41979 0.10384 -0.42361 0.10823 -0.42951 0.11054 C -0.43159 0.11216 -0.43368 0.11494 -0.43593 0.11679 C -0.43767 0.11794 -0.44132 0.11933 -0.44132 0.11887 C -0.4467 0.12511 -0.45295 0.12743 -0.45885 0.13066 C -0.46579 0.13367 -0.47239 0.13945 -0.47968 0.13945 L -0.49409 0.14408 " pathEditMode="relative" rAng="0" ptsTypes="ffffffffffffffffAA">
                                      <p:cBhvr>
                                        <p:cTn id="24" dur="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-3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8196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00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266" y="-6348"/>
            <a:ext cx="581573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Picture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42435" y="785813"/>
            <a:ext cx="24479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3" descr="3938027-293670-pink-gift-box-with-bow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88" y="3467100"/>
            <a:ext cx="6334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2" descr="1672157-728753-vector-gift-box-yellow-color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076701"/>
            <a:ext cx="6873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28226" y="2588852"/>
            <a:ext cx="25019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014" y="1323325"/>
            <a:ext cx="2284412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 descr="ducks-copyu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18420" y="3131874"/>
            <a:ext cx="25495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0" descr="ban 54756 cop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589" y="3286990"/>
            <a:ext cx="3886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1" descr="banh 3254 cop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9" y="2843213"/>
            <a:ext cx="15081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26" descr="3938027-293670-pink-gift-box-with-bow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438" y="3314700"/>
            <a:ext cx="6334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12" descr="1672157-728753-vector-gift-box-yellow-color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910014"/>
            <a:ext cx="6873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6026824"/>
            <a:ext cx="1043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 hôm đó gà con, chó đốm, vịt con đều tới dự sinh nhật thỏ con, thỏ con rất vui. gà con, chó đốm, vịt con đều nói :  “ chúc mừng sinh nhật thỏ con “</a:t>
            </a:r>
            <a:endParaRPr lang="en-US" sz="200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C 0.00248 -0.01227 0.003 -0.02524 0.00794 -0.03704 C 0.00938 -0.04028 0.00938 -0.04445 0.01237 -0.04676 C 0.01524 -0.04931 0.02044 -0.04931 0.02487 -0.05024 C 0.02344 -0.03565 0.02253 -0.02107 0.02044 -0.00672 C 0.01992 -0.00324 0.02044 0.00208 0.01615 0.00347 C 0.01107 0.00532 0.0056 0.00092 -1.45833E-6 3.7037E-6 Z " pathEditMode="relative" rAng="0" ptsTypes="AAA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" y="-233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C -0.00781 -0.00348 -0.00833 -0.00672 -0.00638 -0.01713 C -0.00638 -0.0169 -0.00469 -0.02199 -0.00312 -0.02361 C -0.00169 -0.025 0.00013 -0.025 0.00169 -0.0257 C 0.01211 -0.03519 0.01472 -0.02686 0.00977 -0.00857 C 0.00886 -0.0051 0.00209 -0.00301 -1.66667E-6 -0.00209 C -0.01081 -0.00486 -0.01055 -0.00556 -1.66667E-6 3.33333E-6 Z " pathEditMode="relative" rAng="0" ptsTypes="AAAAA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8"/>
            <a:ext cx="12192000" cy="6851073"/>
          </a:xfrm>
        </p:spPr>
      </p:pic>
      <p:sp>
        <p:nvSpPr>
          <p:cNvPr id="5" name="Rectangle 4"/>
          <p:cNvSpPr/>
          <p:nvPr/>
        </p:nvSpPr>
        <p:spPr>
          <a:xfrm>
            <a:off x="2133600" y="3048001"/>
            <a:ext cx="7696200" cy="3581399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/>
                <a:solidFill>
                  <a:schemeClr val="accent3"/>
                </a:solidFill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253521214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ảnh Nền Chúc Mừng Sinh Nhật, Chúc Mừng Sinh Nhật Vector Nền Và Tập Tin  Tải về Miễn Phí |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95800" y="1752601"/>
            <a:ext cx="4038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FF0000"/>
                </a:solidFill>
              </a:rPr>
              <a:t>Cô vừa kể truyện gì? </a:t>
            </a:r>
            <a:endParaRPr lang="en-US" sz="48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610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64&quot;/&gt;&lt;/object&gt;&lt;object type=&quot;3&quot; unique_id=&quot;10005&quot;&gt;&lt;property id=&quot;20148&quot; value=&quot;5&quot;/&gt;&lt;property id=&quot;20300&quot; value=&quot;Slide 2&quot;/&gt;&lt;property id=&quot;20307&quot; value=&quot;263&quot;/&gt;&lt;/object&gt;&lt;object type=&quot;3&quot; unique_id=&quot;10006&quot;&gt;&lt;property id=&quot;20148&quot; value=&quot;5&quot;/&gt;&lt;property id=&quot;20300&quot; value=&quot;Slide 3&quot;/&gt;&lt;property id=&quot;20307&quot; value=&quot;262&quot;/&gt;&lt;/object&gt;&lt;object type=&quot;3&quot; unique_id=&quot;10007&quot;&gt;&lt;property id=&quot;20148&quot; value=&quot;5&quot;/&gt;&lt;property id=&quot;20300&quot; value=&quot;Slide 4&quot;/&gt;&lt;property id=&quot;20307&quot; value=&quot;261&quot;/&gt;&lt;/object&gt;&lt;object type=&quot;3&quot; unique_id=&quot;10008&quot;&gt;&lt;property id=&quot;20148&quot; value=&quot;5&quot;/&gt;&lt;property id=&quot;20300&quot; value=&quot;Slide 5&quot;/&gt;&lt;property id=&quot;20307&quot; value=&quot;257&quot;/&gt;&lt;/object&gt;&lt;object type=&quot;3&quot; unique_id=&quot;10009&quot;&gt;&lt;property id=&quot;20148&quot; value=&quot;5&quot;/&gt;&lt;property id=&quot;20300&quot; value=&quot;Slide 6&quot;/&gt;&lt;property id=&quot;20307&quot; value=&quot;259&quot;/&gt;&lt;/object&gt;&lt;object type=&quot;3&quot; unique_id=&quot;10010&quot;&gt;&lt;property id=&quot;20148&quot; value=&quot;5&quot;/&gt;&lt;property id=&quot;20300&quot; value=&quot;Slide 7&quot;/&gt;&lt;property id=&quot;20307&quot; value=&quot;260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Full"/>
  <p:tag name="GENSWF_SLIDE_TITLE" val="Cảm ơn"/>
  <p:tag name="GENSWF_ADVANCE_TIME" val="10.972"/>
  <p:tag name="TIMING" val="|2.278"/>
  <p:tag name="ISPRING_SLIDE_ID_2" val="{681C0902-19C9-416C-9065-1F1AC38A1979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646</TotalTime>
  <Words>213</Words>
  <Application>Microsoft Office PowerPoint</Application>
  <PresentationFormat>Widescreen</PresentationFormat>
  <Paragraphs>40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Roboto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Administrator</cp:lastModifiedBy>
  <cp:revision>107</cp:revision>
  <dcterms:created xsi:type="dcterms:W3CDTF">2013-11-02T02:11:17Z</dcterms:created>
  <dcterms:modified xsi:type="dcterms:W3CDTF">2024-01-20T05:13:37Z</dcterms:modified>
</cp:coreProperties>
</file>