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9" r:id="rId4"/>
    <p:sldId id="260" r:id="rId5"/>
    <p:sldId id="262" r:id="rId6"/>
    <p:sldId id="263" r:id="rId7"/>
    <p:sldId id="264" r:id="rId8"/>
    <p:sldId id="265" r:id="rId9"/>
  </p:sldIdLst>
  <p:sldSz cx="12192000" cy="6858000"/>
  <p:notesSz cx="6858000" cy="9144000"/>
  <p:custDataLst>
    <p:tags r:id="rId10"/>
  </p:custDataLst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0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tags" Target="tags/tag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795F9B-BC41-4145-B89F-90895D53953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522420A-B591-46D5-8291-B717089F3E1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87AC22B-B530-4D65-AAF3-FF28A15089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E53F2F-D063-4B11-942D-95618F2DAB33}" type="datetimeFigureOut">
              <a:rPr lang="vi-VN" smtClean="0"/>
              <a:t>10/01/2024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7EC7AF9-ED63-4509-818E-B8A839292C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5A8AAB2-7368-473C-AA64-6839428145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74602D-2BEE-4119-8015-0FE71F541723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0092834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728863-57A5-445D-9A35-782D88AABD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793D813-4698-42C1-8ED8-44CA7FE611A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29199AC-1316-459C-A97A-88A986E6C3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E53F2F-D063-4B11-942D-95618F2DAB33}" type="datetimeFigureOut">
              <a:rPr lang="vi-VN" smtClean="0"/>
              <a:t>10/01/2024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D657809-9DF0-49B4-8E90-079625A072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6DE292F-D5EF-4CA3-8F09-1372DA0FB3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74602D-2BEE-4119-8015-0FE71F541723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7971104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728863-57A5-445D-9A35-782D88AABD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793D813-4698-42C1-8ED8-44CA7FE611A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29199AC-1316-459C-A97A-88A986E6C3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E53F2F-D063-4B11-942D-95618F2DAB33}" type="datetimeFigureOut">
              <a:rPr lang="vi-VN" smtClean="0"/>
              <a:t>10/01/2024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D657809-9DF0-49B4-8E90-079625A072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6DE292F-D5EF-4CA3-8F09-1372DA0FB3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74602D-2BEE-4119-8015-0FE71F541723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47300254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728863-57A5-445D-9A35-782D88AABD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793D813-4698-42C1-8ED8-44CA7FE611A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29199AC-1316-459C-A97A-88A986E6C3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E53F2F-D063-4B11-942D-95618F2DAB33}" type="datetimeFigureOut">
              <a:rPr lang="vi-VN" smtClean="0"/>
              <a:t>10/01/2024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D657809-9DF0-49B4-8E90-079625A072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6DE292F-D5EF-4CA3-8F09-1372DA0FB3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74602D-2BEE-4119-8015-0FE71F541723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34814394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728863-57A5-445D-9A35-782D88AABD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793D813-4698-42C1-8ED8-44CA7FE611A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29199AC-1316-459C-A97A-88A986E6C3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E53F2F-D063-4B11-942D-95618F2DAB33}" type="datetimeFigureOut">
              <a:rPr lang="vi-VN" smtClean="0"/>
              <a:t>10/01/2024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D657809-9DF0-49B4-8E90-079625A072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6DE292F-D5EF-4CA3-8F09-1372DA0FB3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74602D-2BEE-4119-8015-0FE71F541723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80758306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728863-57A5-445D-9A35-782D88AABD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793D813-4698-42C1-8ED8-44CA7FE611A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29199AC-1316-459C-A97A-88A986E6C3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E53F2F-D063-4B11-942D-95618F2DAB33}" type="datetimeFigureOut">
              <a:rPr lang="vi-VN" smtClean="0"/>
              <a:t>10/01/2024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D657809-9DF0-49B4-8E90-079625A072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6DE292F-D5EF-4CA3-8F09-1372DA0FB3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74602D-2BEE-4119-8015-0FE71F541723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69966794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728863-57A5-445D-9A35-782D88AABD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793D813-4698-42C1-8ED8-44CA7FE611A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29199AC-1316-459C-A97A-88A986E6C3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E53F2F-D063-4B11-942D-95618F2DAB33}" type="datetimeFigureOut">
              <a:rPr lang="vi-VN" smtClean="0"/>
              <a:t>10/01/2024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D657809-9DF0-49B4-8E90-079625A072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6DE292F-D5EF-4CA3-8F09-1372DA0FB3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74602D-2BEE-4119-8015-0FE71F541723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69594265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728863-57A5-445D-9A35-782D88AABD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793D813-4698-42C1-8ED8-44CA7FE611A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29199AC-1316-459C-A97A-88A986E6C3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E53F2F-D063-4B11-942D-95618F2DAB33}" type="datetimeFigureOut">
              <a:rPr lang="vi-VN" smtClean="0"/>
              <a:t>10/01/2024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D657809-9DF0-49B4-8E90-079625A072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6DE292F-D5EF-4CA3-8F09-1372DA0FB3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74602D-2BEE-4119-8015-0FE71F541723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11708528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2C6168-BA59-4736-B268-1193953536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392CD90-1D38-48B6-9A33-D5C53A6AD7C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15B99CF-BD39-4C45-9231-65C565BD47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E53F2F-D063-4B11-942D-95618F2DAB33}" type="datetimeFigureOut">
              <a:rPr lang="vi-VN" smtClean="0"/>
              <a:t>10/01/2024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6B09CA5-BFAC-41BB-93DA-CB3E9E9B0A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E1C6056-86A0-4E04-A711-CA4A9736C6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74602D-2BEE-4119-8015-0FE71F541723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51848373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41210A-FA4A-469C-ABDA-EF8A3B4942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07EAF81-0E12-42B8-A0B3-BCF5A060CDA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A60CD13-3D0C-43B2-AF0B-452CEBB28A6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013CA44-3662-4A46-BA27-9D00873C3D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E53F2F-D063-4B11-942D-95618F2DAB33}" type="datetimeFigureOut">
              <a:rPr lang="vi-VN" smtClean="0"/>
              <a:t>10/01/2024</a:t>
            </a:fld>
            <a:endParaRPr lang="vi-V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C0F9626-EDE1-4E19-AF24-70A4A11248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391FFE0-18E2-4BBC-8D8B-D7E067B709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74602D-2BEE-4119-8015-0FE71F541723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6728428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4C0681-18E4-4DAF-85C2-3E50FFF92F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C28101F-084E-41A7-9942-68392872900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4DE42DF-C43E-4BB3-9A87-12AC51738E2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A7F665F-4138-473D-9FD5-524E8421E8E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9498836-60DE-46D1-A1C9-8E0AA8B761E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47A9D40-CAD5-4A98-8EF4-E07B0AD622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E53F2F-D063-4B11-942D-95618F2DAB33}" type="datetimeFigureOut">
              <a:rPr lang="vi-VN" smtClean="0"/>
              <a:t>10/01/2024</a:t>
            </a:fld>
            <a:endParaRPr lang="vi-VN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36EDC45-3C18-4475-BBCB-A5C53B793E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028558D-4565-4D29-93DC-1A7798AADE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74602D-2BEE-4119-8015-0FE71F541723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0215069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795F9B-BC41-4145-B89F-90895D53953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522420A-B591-46D5-8291-B717089F3E1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87AC22B-B530-4D65-AAF3-FF28A15089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E53F2F-D063-4B11-942D-95618F2DAB33}" type="datetimeFigureOut">
              <a:rPr lang="vi-VN" smtClean="0"/>
              <a:t>10/01/2024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7EC7AF9-ED63-4509-818E-B8A839292C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5A8AAB2-7368-473C-AA64-6839428145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74602D-2BEE-4119-8015-0FE71F541723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48375104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0C26B2-BB4D-4273-835A-42D9D5BA40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864BDDB-BDF7-4F22-9E60-3E45B6EA25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E53F2F-D063-4B11-942D-95618F2DAB33}" type="datetimeFigureOut">
              <a:rPr lang="vi-VN" smtClean="0"/>
              <a:t>10/01/2024</a:t>
            </a:fld>
            <a:endParaRPr lang="vi-VN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16924E3-B442-4720-9DC1-2E6375C17C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37A42CE-E7A4-4195-8BD6-9E883942B8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74602D-2BEE-4119-8015-0FE71F541723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30972457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B290829-B850-45BC-8A64-F60CC40C27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E53F2F-D063-4B11-942D-95618F2DAB33}" type="datetimeFigureOut">
              <a:rPr lang="vi-VN" smtClean="0"/>
              <a:t>10/01/2024</a:t>
            </a:fld>
            <a:endParaRPr lang="vi-VN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FBF54FC-6C20-42B8-AF4A-6701420FF5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38618EE-C95A-41A5-94C3-5C5C405A49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74602D-2BEE-4119-8015-0FE71F541723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59728551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4EB522-CFDF-426A-955F-FE87622838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8AD6655-2F06-4D53-91F5-FA5EE6D7142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730EB4E-314F-4419-A389-4001CF51FF6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CFBB757-2193-4E94-8607-9FE6A2CC0B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E53F2F-D063-4B11-942D-95618F2DAB33}" type="datetimeFigureOut">
              <a:rPr lang="vi-VN" smtClean="0"/>
              <a:t>10/01/2024</a:t>
            </a:fld>
            <a:endParaRPr lang="vi-V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AC5F182-DC5D-4F00-BD6E-90510D576D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3F7EBDA-0464-406E-A423-9E6BBA65D2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74602D-2BEE-4119-8015-0FE71F541723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35301230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BE4201-0E74-442C-B268-0E79C4CC27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FF70FCF-1E8D-4558-8833-B2E40FFBF92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9580208-63E1-4A84-8090-3F553D5BFA0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2510387-E875-4200-B88E-457507AA1D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E53F2F-D063-4B11-942D-95618F2DAB33}" type="datetimeFigureOut">
              <a:rPr lang="vi-VN" smtClean="0"/>
              <a:t>10/01/2024</a:t>
            </a:fld>
            <a:endParaRPr lang="vi-V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D9AD316-CBDA-4E5D-AEC9-0017B70265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82CDBA5-10DC-4122-B449-1E1A16B8F4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74602D-2BEE-4119-8015-0FE71F541723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09236312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F138FA-FF05-4A3F-998A-991F1254FF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3F317E4-486D-4AB5-ABDF-51DD09A0C76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224F6E4-DEEE-4A39-B652-B865CE45B5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E53F2F-D063-4B11-942D-95618F2DAB33}" type="datetimeFigureOut">
              <a:rPr lang="vi-VN" smtClean="0"/>
              <a:t>10/01/2024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36B8CBD-FA2E-4842-BEB1-07B5815CA4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E0A7B10-A4A2-4F05-91E8-F4A5A88999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74602D-2BEE-4119-8015-0FE71F541723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73623720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1F15BAB-B15F-4173-8C95-DA0EF1D7135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A779BF7-521B-4061-BEA0-6556A6A9994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B5AA0A6-EE72-4A2E-8466-B2E0F51B3B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E53F2F-D063-4B11-942D-95618F2DAB33}" type="datetimeFigureOut">
              <a:rPr lang="vi-VN" smtClean="0"/>
              <a:t>10/01/2024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C69F4FD-C1A0-416C-912E-F548CFB1B4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1D6B943-5829-4D92-A7EC-02407CDE8A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74602D-2BEE-4119-8015-0FE71F541723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2514095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795F9B-BC41-4145-B89F-90895D53953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522420A-B591-46D5-8291-B717089F3E1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87AC22B-B530-4D65-AAF3-FF28A15089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E53F2F-D063-4B11-942D-95618F2DAB33}" type="datetimeFigureOut">
              <a:rPr lang="vi-VN" smtClean="0"/>
              <a:t>10/01/2024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7EC7AF9-ED63-4509-818E-B8A839292C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5A8AAB2-7368-473C-AA64-6839428145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74602D-2BEE-4119-8015-0FE71F541723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2197794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795F9B-BC41-4145-B89F-90895D53953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522420A-B591-46D5-8291-B717089F3E1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87AC22B-B530-4D65-AAF3-FF28A15089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E53F2F-D063-4B11-942D-95618F2DAB33}" type="datetimeFigureOut">
              <a:rPr lang="vi-VN" smtClean="0"/>
              <a:t>10/01/2024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7EC7AF9-ED63-4509-818E-B8A839292C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5A8AAB2-7368-473C-AA64-6839428145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74602D-2BEE-4119-8015-0FE71F541723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5885714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795F9B-BC41-4145-B89F-90895D53953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522420A-B591-46D5-8291-B717089F3E1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87AC22B-B530-4D65-AAF3-FF28A15089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E53F2F-D063-4B11-942D-95618F2DAB33}" type="datetimeFigureOut">
              <a:rPr lang="vi-VN" smtClean="0"/>
              <a:t>10/01/2024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7EC7AF9-ED63-4509-818E-B8A839292C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5A8AAB2-7368-473C-AA64-6839428145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74602D-2BEE-4119-8015-0FE71F541723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0255405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728863-57A5-445D-9A35-782D88AABD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793D813-4698-42C1-8ED8-44CA7FE611A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29199AC-1316-459C-A97A-88A986E6C3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E53F2F-D063-4B11-942D-95618F2DAB33}" type="datetimeFigureOut">
              <a:rPr lang="vi-VN" smtClean="0"/>
              <a:t>10/01/2024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D657809-9DF0-49B4-8E90-079625A072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6DE292F-D5EF-4CA3-8F09-1372DA0FB3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74602D-2BEE-4119-8015-0FE71F541723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9404527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728863-57A5-445D-9A35-782D88AABD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793D813-4698-42C1-8ED8-44CA7FE611A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29199AC-1316-459C-A97A-88A986E6C3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E53F2F-D063-4B11-942D-95618F2DAB33}" type="datetimeFigureOut">
              <a:rPr lang="vi-VN" smtClean="0"/>
              <a:t>10/01/2024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D657809-9DF0-49B4-8E90-079625A072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6DE292F-D5EF-4CA3-8F09-1372DA0FB3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74602D-2BEE-4119-8015-0FE71F541723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2032402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728863-57A5-445D-9A35-782D88AABD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793D813-4698-42C1-8ED8-44CA7FE611A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29199AC-1316-459C-A97A-88A986E6C3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E53F2F-D063-4B11-942D-95618F2DAB33}" type="datetimeFigureOut">
              <a:rPr lang="vi-VN" smtClean="0"/>
              <a:t>10/01/2024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D657809-9DF0-49B4-8E90-079625A072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6DE292F-D5EF-4CA3-8F09-1372DA0FB3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74602D-2BEE-4119-8015-0FE71F541723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1264977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728863-57A5-445D-9A35-782D88AABD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793D813-4698-42C1-8ED8-44CA7FE611A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29199AC-1316-459C-A97A-88A986E6C3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E53F2F-D063-4B11-942D-95618F2DAB33}" type="datetimeFigureOut">
              <a:rPr lang="vi-VN" smtClean="0"/>
              <a:t>10/01/2024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D657809-9DF0-49B4-8E90-079625A072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6DE292F-D5EF-4CA3-8F09-1372DA0FB3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74602D-2BEE-4119-8015-0FE71F541723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3991988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D64F04E-BB90-4D98-AAB8-BA92B4E135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A7E687E-A874-4C42-86F9-457295A66C6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110BE1A-CDCD-4E69-8B27-287A95CACFF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2E53F2F-D063-4B11-942D-95618F2DAB33}" type="datetimeFigureOut">
              <a:rPr lang="vi-VN" smtClean="0"/>
              <a:t>10/01/2024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DDACD58-0A40-490D-AF14-25121BDA186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8811335-11EA-4E17-A6D3-C91291C90F2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74602D-2BEE-4119-8015-0FE71F541723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0987924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71" r:id="rId2"/>
    <p:sldLayoutId id="2147483666" r:id="rId3"/>
    <p:sldLayoutId id="2147483664" r:id="rId4"/>
    <p:sldLayoutId id="2147483660" r:id="rId5"/>
    <p:sldLayoutId id="2147483650" r:id="rId6"/>
    <p:sldLayoutId id="2147483673" r:id="rId7"/>
    <p:sldLayoutId id="2147483672" r:id="rId8"/>
    <p:sldLayoutId id="2147483670" r:id="rId9"/>
    <p:sldLayoutId id="2147483669" r:id="rId10"/>
    <p:sldLayoutId id="2147483668" r:id="rId11"/>
    <p:sldLayoutId id="2147483667" r:id="rId12"/>
    <p:sldLayoutId id="2147483665" r:id="rId13"/>
    <p:sldLayoutId id="2147483663" r:id="rId14"/>
    <p:sldLayoutId id="2147483662" r:id="rId15"/>
    <p:sldLayoutId id="2147483661" r:id="rId16"/>
    <p:sldLayoutId id="2147483651" r:id="rId17"/>
    <p:sldLayoutId id="2147483652" r:id="rId18"/>
    <p:sldLayoutId id="2147483653" r:id="rId19"/>
    <p:sldLayoutId id="2147483654" r:id="rId20"/>
    <p:sldLayoutId id="2147483655" r:id="rId21"/>
    <p:sldLayoutId id="2147483656" r:id="rId22"/>
    <p:sldLayoutId id="2147483657" r:id="rId23"/>
    <p:sldLayoutId id="2147483658" r:id="rId24"/>
    <p:sldLayoutId id="2147483659" r:id="rId2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5" Type="http://schemas.openxmlformats.org/officeDocument/2006/relationships/image" Target="../media/image4.pn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5" Type="http://schemas.openxmlformats.org/officeDocument/2006/relationships/image" Target="../media/image4.png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5" Type="http://schemas.openxmlformats.org/officeDocument/2006/relationships/image" Target="../media/image4.png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97F6F6E6-BC13-4281-9539-7E737F2599B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70506"/>
            <a:ext cx="12192000" cy="6928505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B366EFEE-B09D-4703-8A8B-6494D374AED3}"/>
              </a:ext>
            </a:extLst>
          </p:cNvPr>
          <p:cNvSpPr txBox="1"/>
          <p:nvPr/>
        </p:nvSpPr>
        <p:spPr>
          <a:xfrm>
            <a:off x="3810000" y="106829"/>
            <a:ext cx="519176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000" b="1" dirty="0">
                <a:solidFill>
                  <a:srgbClr val="FF0000"/>
                </a:solidFill>
                <a:latin typeface="+mj-lt"/>
              </a:rPr>
              <a:t>PHÒNG GD&amp;ĐT QUẬN LONG BIÊN</a:t>
            </a:r>
          </a:p>
          <a:p>
            <a:pPr algn="ctr"/>
            <a:r>
              <a:rPr lang="vi-VN" sz="2000" b="1" dirty="0">
                <a:solidFill>
                  <a:srgbClr val="FF0000"/>
                </a:solidFill>
                <a:latin typeface="+mj-lt"/>
              </a:rPr>
              <a:t>TRƯỜNG MẦM NON GIANG BIÊN 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1683434-D3DB-48EF-B5EE-B6B7252FAC1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21880" y="768954"/>
            <a:ext cx="1732969" cy="1753518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B3C98496-B364-4E4D-9A72-2AC2E1CAC669}"/>
              </a:ext>
            </a:extLst>
          </p:cNvPr>
          <p:cNvSpPr txBox="1"/>
          <p:nvPr/>
        </p:nvSpPr>
        <p:spPr>
          <a:xfrm>
            <a:off x="2667000" y="2533749"/>
            <a:ext cx="747776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8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FF00"/>
                </a:solidFill>
                <a:effectLst/>
              </a:rPr>
              <a:t>PHÁT TRIỂN THẨM MỸ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9AC22ED0-0A14-4C35-B1A0-9A898C3C52D4}"/>
              </a:ext>
            </a:extLst>
          </p:cNvPr>
          <p:cNvSpPr/>
          <p:nvPr/>
        </p:nvSpPr>
        <p:spPr>
          <a:xfrm>
            <a:off x="6003635" y="2967335"/>
            <a:ext cx="18473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endParaRPr lang="vi-VN" sz="54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0806D2A-5E5D-47D5-828B-9FFDF259E03E}"/>
              </a:ext>
            </a:extLst>
          </p:cNvPr>
          <p:cNvSpPr txBox="1"/>
          <p:nvPr/>
        </p:nvSpPr>
        <p:spPr>
          <a:xfrm>
            <a:off x="3200400" y="3677920"/>
            <a:ext cx="5689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3600" b="1" dirty="0">
                <a:solidFill>
                  <a:srgbClr val="FF0000"/>
                </a:solidFill>
                <a:latin typeface="+mj-lt"/>
                <a:cs typeface="#9Slide03 Arima Madurai" panose="00000500000000000000" pitchFamily="2" charset="0"/>
              </a:rPr>
              <a:t>VĐMH: MỘT CON VỊT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A0D2B60A-BD43-4914-8D2E-4415C0C20A7C}"/>
              </a:ext>
            </a:extLst>
          </p:cNvPr>
          <p:cNvSpPr txBox="1"/>
          <p:nvPr/>
        </p:nvSpPr>
        <p:spPr>
          <a:xfrm>
            <a:off x="4070004" y="4372094"/>
            <a:ext cx="423672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000" b="1" dirty="0">
                <a:solidFill>
                  <a:srgbClr val="002060"/>
                </a:solidFill>
                <a:latin typeface="+mj-lt"/>
              </a:rPr>
              <a:t>Lớp: nhà </a:t>
            </a:r>
            <a:r>
              <a:rPr lang="vi-VN" sz="4000" b="1">
                <a:solidFill>
                  <a:srgbClr val="002060"/>
                </a:solidFill>
                <a:latin typeface="+mj-lt"/>
              </a:rPr>
              <a:t>trẻ </a:t>
            </a:r>
            <a:r>
              <a:rPr lang="vi-VN" sz="4000" b="1" smtClean="0">
                <a:solidFill>
                  <a:srgbClr val="002060"/>
                </a:solidFill>
                <a:latin typeface="+mj-lt"/>
              </a:rPr>
              <a:t>D</a:t>
            </a:r>
            <a:r>
              <a:rPr lang="en-US" sz="40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vi-VN" sz="4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02E78C12-9AE9-4052-8E67-CD026FDB731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74898" y="3206840"/>
            <a:ext cx="6019800" cy="3762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7732387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9" grpId="0"/>
      <p:bldP spid="11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31A3FA-92D7-406D-8F58-924B1B8937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6" name="Nhac-chuong-vit-keu-www_tiengdong_com">
            <a:hlinkClick r:id="" action="ppaction://media"/>
            <a:extLst>
              <a:ext uri="{FF2B5EF4-FFF2-40B4-BE49-F238E27FC236}">
                <a16:creationId xmlns:a16="http://schemas.microsoft.com/office/drawing/2014/main" id="{D9D6C590-8B09-4A20-B2DB-8B60588CE1A8}"/>
              </a:ext>
            </a:extLst>
          </p:cNvPr>
          <p:cNvPicPr>
            <a:picLocks noGrp="1" noChangeAspect="1"/>
          </p:cNvPicPr>
          <p:nvPr>
            <p:ph idx="1"/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892800" y="3797300"/>
            <a:ext cx="406400" cy="406400"/>
          </a:xfr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12424DF5-2E4B-4C23-8D5C-73DDD84651D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2192000" cy="6975476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F36AFA4C-A983-4498-9386-D9551C85A92B}"/>
              </a:ext>
            </a:extLst>
          </p:cNvPr>
          <p:cNvSpPr txBox="1"/>
          <p:nvPr/>
        </p:nvSpPr>
        <p:spPr>
          <a:xfrm>
            <a:off x="3667760" y="690880"/>
            <a:ext cx="48158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3200" b="1" dirty="0">
                <a:solidFill>
                  <a:srgbClr val="FF0000"/>
                </a:solidFill>
                <a:latin typeface="+mj-lt"/>
              </a:rPr>
              <a:t>ỔN ĐỊNH TỔ CHỨC </a:t>
            </a:r>
            <a:r>
              <a:rPr lang="vi-VN" sz="3200" b="1" dirty="0">
                <a:solidFill>
                  <a:srgbClr val="FF0000"/>
                </a:solidFill>
                <a:latin typeface="#9Slide03 AmpleSoft Bold" panose="02000000000000000000" pitchFamily="2" charset="0"/>
              </a:rPr>
              <a:t>. </a:t>
            </a:r>
          </a:p>
        </p:txBody>
      </p:sp>
      <p:pic>
        <p:nvPicPr>
          <p:cNvPr id="7" name="Nhac-chuong-vit-keu-www_tiengdong_com">
            <a:hlinkClick r:id="" action="ppaction://media"/>
            <a:extLst>
              <a:ext uri="{FF2B5EF4-FFF2-40B4-BE49-F238E27FC236}">
                <a16:creationId xmlns:a16="http://schemas.microsoft.com/office/drawing/2014/main" id="{81A5DE9B-B604-4E1B-ACA1-EC71A38E2428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325120" y="34925"/>
            <a:ext cx="1706880" cy="17068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23864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4362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  <p:bldLst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14A4639E-ED7C-4B16-A134-F118B8B910D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224512" cy="673608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FAB3F13B-9E63-44BD-8BDE-08881489DC24}"/>
              </a:ext>
            </a:extLst>
          </p:cNvPr>
          <p:cNvSpPr txBox="1"/>
          <p:nvPr/>
        </p:nvSpPr>
        <p:spPr>
          <a:xfrm>
            <a:off x="1376681" y="457200"/>
            <a:ext cx="450595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6000" b="1" dirty="0">
                <a:solidFill>
                  <a:srgbClr val="FF0000"/>
                </a:solidFill>
                <a:latin typeface="+mj-lt"/>
              </a:rPr>
              <a:t>CON VỊT</a:t>
            </a:r>
          </a:p>
        </p:txBody>
      </p:sp>
    </p:spTree>
    <p:extLst>
      <p:ext uri="{BB962C8B-B14F-4D97-AF65-F5344CB8AC3E}">
        <p14:creationId xmlns:p14="http://schemas.microsoft.com/office/powerpoint/2010/main" val="394355260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5C5AD8C7-180C-4F1D-8191-D70E23D0BDF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019280" cy="6760845"/>
          </a:xfrm>
          <a:prstGeom prst="rect">
            <a:avLst/>
          </a:prstGeom>
        </p:spPr>
      </p:pic>
      <p:pic>
        <p:nvPicPr>
          <p:cNvPr id="7" name="Mot-Con-Vit-Be-Khanh-Linh (mp3cut.net)">
            <a:hlinkClick r:id="" action="ppaction://media"/>
            <a:extLst>
              <a:ext uri="{FF2B5EF4-FFF2-40B4-BE49-F238E27FC236}">
                <a16:creationId xmlns:a16="http://schemas.microsoft.com/office/drawing/2014/main" id="{B012BDEF-93A9-4A8A-B25F-D04D0AE73633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250645" y="5971994"/>
            <a:ext cx="788851" cy="788851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0BB8A1A6-2E5E-4D95-AB5E-BFAF8CA59BEF}"/>
              </a:ext>
            </a:extLst>
          </p:cNvPr>
          <p:cNvSpPr txBox="1"/>
          <p:nvPr/>
        </p:nvSpPr>
        <p:spPr>
          <a:xfrm>
            <a:off x="3200400" y="435749"/>
            <a:ext cx="763016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HĐ1: VĐMH “MỘT CON VỊT”</a:t>
            </a:r>
          </a:p>
        </p:txBody>
      </p:sp>
    </p:spTree>
    <p:extLst>
      <p:ext uri="{BB962C8B-B14F-4D97-AF65-F5344CB8AC3E}">
        <p14:creationId xmlns:p14="http://schemas.microsoft.com/office/powerpoint/2010/main" val="638560032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681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592DD6C8-8BF1-4B5F-8410-4692A969F2B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8160" y="292100"/>
            <a:ext cx="11582400" cy="65659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AF39E974-9E88-46D6-A758-D4487CB61FF2}"/>
              </a:ext>
            </a:extLst>
          </p:cNvPr>
          <p:cNvSpPr txBox="1"/>
          <p:nvPr/>
        </p:nvSpPr>
        <p:spPr>
          <a:xfrm>
            <a:off x="3150642" y="1127760"/>
            <a:ext cx="6045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5400" b="1" dirty="0">
                <a:solidFill>
                  <a:srgbClr val="FF0000"/>
                </a:solidFill>
                <a:latin typeface="+mj-lt"/>
              </a:rPr>
              <a:t>DẠY VẬN ĐỘNG:</a:t>
            </a:r>
          </a:p>
        </p:txBody>
      </p:sp>
      <p:pic>
        <p:nvPicPr>
          <p:cNvPr id="6" name="Mot-Con-Vit-Be-Khanh-Linh (mp3cut.net)">
            <a:hlinkClick r:id="" action="ppaction://media"/>
            <a:extLst>
              <a:ext uri="{FF2B5EF4-FFF2-40B4-BE49-F238E27FC236}">
                <a16:creationId xmlns:a16="http://schemas.microsoft.com/office/drawing/2014/main" id="{5D39B068-15BC-4126-890E-CF2C741A2D6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287382" y="0"/>
            <a:ext cx="898230" cy="8982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19777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681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F9C62344-D7A9-49B3-AEA2-C766FCB6E65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740" y="81279"/>
            <a:ext cx="12113260" cy="6869853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354960EB-C128-4B9E-8F1F-FCE5ADC30516}"/>
              </a:ext>
            </a:extLst>
          </p:cNvPr>
          <p:cNvSpPr txBox="1"/>
          <p:nvPr/>
        </p:nvSpPr>
        <p:spPr>
          <a:xfrm>
            <a:off x="2316480" y="254000"/>
            <a:ext cx="688848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000" b="1" dirty="0">
                <a:solidFill>
                  <a:srgbClr val="FF0000"/>
                </a:solidFill>
                <a:latin typeface="+mj-lt"/>
              </a:rPr>
              <a:t>HĐ2: TRÒ CHƠI ÂM NHẠC:</a:t>
            </a:r>
          </a:p>
          <a:p>
            <a:pPr algn="ctr"/>
            <a:r>
              <a:rPr lang="vi-VN" sz="4000" b="1" dirty="0">
                <a:solidFill>
                  <a:srgbClr val="FF0000"/>
                </a:solidFill>
                <a:latin typeface="+mj-lt"/>
              </a:rPr>
              <a:t>“ AI  NHANH NHẤT” </a:t>
            </a:r>
          </a:p>
        </p:txBody>
      </p:sp>
      <p:pic>
        <p:nvPicPr>
          <p:cNvPr id="5" name="InTheWind-July_3u7np">
            <a:hlinkClick r:id="" action="ppaction://media"/>
            <a:extLst>
              <a:ext uri="{FF2B5EF4-FFF2-40B4-BE49-F238E27FC236}">
                <a16:creationId xmlns:a16="http://schemas.microsoft.com/office/drawing/2014/main" id="{CDCA024C-3ADB-423E-9015-C3B1246606E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12145" y="1293223"/>
            <a:ext cx="770930" cy="7709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75055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3578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5808F314-B126-40A6-BF8E-5D208A92A30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"/>
            <a:ext cx="12192000" cy="7447703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173D5C9F-A03C-4D1B-98E7-C13EE084EAEB}"/>
              </a:ext>
            </a:extLst>
          </p:cNvPr>
          <p:cNvSpPr txBox="1"/>
          <p:nvPr/>
        </p:nvSpPr>
        <p:spPr>
          <a:xfrm>
            <a:off x="4826000" y="396240"/>
            <a:ext cx="4521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5400" b="1" dirty="0">
                <a:solidFill>
                  <a:srgbClr val="FF0000"/>
                </a:solidFill>
                <a:latin typeface="+mj-lt"/>
              </a:rPr>
              <a:t>KẾT THÚC:</a:t>
            </a:r>
          </a:p>
        </p:txBody>
      </p:sp>
    </p:spTree>
    <p:extLst>
      <p:ext uri="{BB962C8B-B14F-4D97-AF65-F5344CB8AC3E}">
        <p14:creationId xmlns:p14="http://schemas.microsoft.com/office/powerpoint/2010/main" val="16322794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FE22DD-23C0-40F7-A0B2-DA7C9C10A1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CCA3137-AC27-45CF-BE3D-DF70DBD206A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EB28596-BAB9-4C61-9E82-DE45214D9AC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60937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NKNOELEADERBOARD" val="-1876904320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49</TotalTime>
  <Words>59</Words>
  <Application>Microsoft Office PowerPoint</Application>
  <PresentationFormat>Widescreen</PresentationFormat>
  <Paragraphs>12</Paragraphs>
  <Slides>8</Slides>
  <Notes>0</Notes>
  <HiddenSlides>0</HiddenSlides>
  <MMClips>5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5" baseType="lpstr">
      <vt:lpstr>#9Slide03 AmpleSoft Bold</vt:lpstr>
      <vt:lpstr>#9Slide03 Arima Madurai</vt:lpstr>
      <vt:lpstr>Arial</vt:lpstr>
      <vt:lpstr>Calibri</vt:lpstr>
      <vt:lpstr>Calibri Light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trang nguyen</dc:creator>
  <cp:lastModifiedBy>Administrator</cp:lastModifiedBy>
  <cp:revision>5</cp:revision>
  <dcterms:created xsi:type="dcterms:W3CDTF">2023-01-15T14:52:03Z</dcterms:created>
  <dcterms:modified xsi:type="dcterms:W3CDTF">2024-01-10T02:11:11Z</dcterms:modified>
</cp:coreProperties>
</file>