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22"/>
  </p:notesMasterIdLst>
  <p:sldIdLst>
    <p:sldId id="257" r:id="rId3"/>
    <p:sldId id="258" r:id="rId4"/>
    <p:sldId id="259" r:id="rId5"/>
    <p:sldId id="288" r:id="rId6"/>
    <p:sldId id="263" r:id="rId7"/>
    <p:sldId id="260" r:id="rId8"/>
    <p:sldId id="282" r:id="rId9"/>
    <p:sldId id="283" r:id="rId10"/>
    <p:sldId id="284" r:id="rId11"/>
    <p:sldId id="285" r:id="rId12"/>
    <p:sldId id="287" r:id="rId13"/>
    <p:sldId id="267" r:id="rId14"/>
    <p:sldId id="268" r:id="rId15"/>
    <p:sldId id="269" r:id="rId16"/>
    <p:sldId id="280" r:id="rId17"/>
    <p:sldId id="270" r:id="rId18"/>
    <p:sldId id="277" r:id="rId19"/>
    <p:sldId id="281" r:id="rId20"/>
    <p:sldId id="291" r:id="rId21"/>
  </p:sldIdLst>
  <p:sldSz cx="12192000" cy="6858000"/>
  <p:notesSz cx="6858000" cy="9144000"/>
  <p:custDataLst>
    <p:tags r:id="rId26"/>
  </p:custDataLst>
  <p:defaultTextStyle>
    <a:defPPr>
      <a:defRPr lang="vi-VN"/>
    </a:defPPr>
    <a:lvl1pPr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572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144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3716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8288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4"/>
    <p:restoredTop sz="94643"/>
  </p:normalViewPr>
  <p:slideViewPr>
    <p:cSldViewPr snapToGrid="0" snapToObjects="1" showGuides="1">
      <p:cViewPr>
        <p:scale>
          <a:sx n="72" d="100"/>
          <a:sy n="72" d="100"/>
        </p:scale>
        <p:origin x="-55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gs" Target="tags/tag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notesMaster" Target="notesMasters/notesMaster1.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Shape 3"/>
          <p:cNvSpPr>
            <a:spLocks noGrp="1" noRot="1" noChangeAspect="1"/>
          </p:cNvSpPr>
          <p:nvPr>
            <p:ph type="sldImg" idx="2"/>
          </p:nvPr>
        </p:nvSpPr>
        <p:spPr bwMode="auto">
          <a:xfrm>
            <a:off x="1143000" y="685800"/>
            <a:ext cx="4572000" cy="3429000"/>
          </a:xfrm>
          <a:custGeom>
            <a:avLst/>
            <a:gdLst>
              <a:gd name="T0" fmla="*/ 0 w 120000"/>
              <a:gd name="T1" fmla="*/ 0 h 120000"/>
              <a:gd name="T2" fmla="*/ 174193200 w 120000"/>
              <a:gd name="T3" fmla="*/ 0 h 120000"/>
              <a:gd name="T4" fmla="*/ 174193200 w 120000"/>
              <a:gd name="T5" fmla="*/ 97983675 h 120000"/>
              <a:gd name="T6" fmla="*/ 0 w 120000"/>
              <a:gd name="T7" fmla="*/ 97983675 h 120000"/>
              <a:gd name="T8" fmla="*/ 0 w 120000"/>
              <a:gd name="T9" fmla="*/ 0 h 120000"/>
              <a:gd name="T10" fmla="*/ 0 60000 65536"/>
              <a:gd name="T11" fmla="*/ 0 60000 65536"/>
              <a:gd name="T12" fmla="*/ 0 60000 65536"/>
              <a:gd name="T13" fmla="*/ 0 60000 65536"/>
              <a:gd name="T14" fmla="*/ 0 60000 65536"/>
              <a:gd name="T15" fmla="*/ 0 w 120000"/>
              <a:gd name="T16" fmla="*/ 0 h 120000"/>
              <a:gd name="T17" fmla="*/ 120000 w 120000"/>
              <a:gd name="T18" fmla="*/ 120000 h 120000"/>
            </a:gdLst>
            <a:ahLst/>
            <a:cxnLst>
              <a:cxn ang="T10">
                <a:pos x="T0" y="T1"/>
              </a:cxn>
              <a:cxn ang="T11">
                <a:pos x="T2" y="T3"/>
              </a:cxn>
              <a:cxn ang="T12">
                <a:pos x="T4" y="T5"/>
              </a:cxn>
              <a:cxn ang="T13">
                <a:pos x="T6" y="T7"/>
              </a:cxn>
              <a:cxn ang="T14">
                <a:pos x="T8" y="T9"/>
              </a:cxn>
            </a:cxnLst>
            <a:rect l="T15" t="T16" r="T17" b="T18"/>
            <a:pathLst>
              <a:path w="120000" h="120000" extrusionOk="0">
                <a:moveTo>
                  <a:pt x="0" y="0"/>
                </a:moveTo>
                <a:lnTo>
                  <a:pt x="120000" y="0"/>
                </a:lnTo>
                <a:lnTo>
                  <a:pt x="120000" y="120000"/>
                </a:lnTo>
                <a:lnTo>
                  <a:pt x="0" y="120000"/>
                </a:lnTo>
                <a:lnTo>
                  <a:pt x="0" y="0"/>
                </a:lnTo>
                <a:close/>
              </a:path>
            </a:pathLst>
          </a:custGeom>
          <a:noFill/>
          <a:ln w="9525">
            <a:solidFill>
              <a:srgbClr val="000000"/>
            </a:solidFill>
            <a:round/>
          </a:ln>
          <a:extLst>
            <a:ext uri="{909E8E84-426E-40DD-AFC4-6F175D3DCCD1}">
              <a14:hiddenFill xmlns:a14="http://schemas.microsoft.com/office/drawing/2010/main">
                <a:solidFill>
                  <a:srgbClr val="FFFFFF"/>
                </a:solidFill>
              </a14:hiddenFill>
            </a:ext>
          </a:extLst>
        </p:spPr>
      </p:sp>
      <p:sp>
        <p:nvSpPr>
          <p:cNvPr id="4" name="Shape 4"/>
          <p:cNvSpPr txBox="1">
            <a:spLocks noGrp="1"/>
          </p:cNvSpPr>
          <p:nvPr>
            <p:ph type="body" idx="1"/>
          </p:nvPr>
        </p:nvSpPr>
        <p:spPr>
          <a:xfrm>
            <a:off x="685800" y="4343400"/>
            <a:ext cx="5486400" cy="4114800"/>
          </a:xfrm>
          <a:prstGeom prst="rect">
            <a:avLst/>
          </a:prstGeom>
          <a:noFill/>
          <a:ln>
            <a:noFill/>
          </a:ln>
        </p:spPr>
        <p:txBody>
          <a:bodyPr vert="horz" wrap="square" lIns="91425" tIns="91425" rIns="91425" bIns="91425" numCol="1" anchor="t" anchorCtr="0" compatLnSpc="1"/>
          <a:lstStyle/>
          <a:p>
            <a:pPr lvl="0"/>
            <a:endParaRPr lang="vi-VN" noProof="0" smtClean="0"/>
          </a:p>
        </p:txBody>
      </p:sp>
    </p:spTree>
  </p:cSld>
  <p:clrMap bg1="lt1" tx1="dk1" bg2="dk2" tx2="lt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742950" indent="-285750" algn="l" rtl="0" eaLnBrk="0" fontAlgn="base" hangingPunct="0">
      <a:spcBef>
        <a:spcPct val="30000"/>
      </a:spcBef>
      <a:spcAft>
        <a:spcPct val="0"/>
      </a:spcAft>
      <a:defRPr sz="1200" kern="1200">
        <a:solidFill>
          <a:schemeClr val="tx1"/>
        </a:solidFill>
        <a:latin typeface="+mn-lt"/>
        <a:ea typeface="+mn-ea"/>
        <a:cs typeface="+mn-cs"/>
      </a:defRPr>
    </a:lvl2pPr>
    <a:lvl3pPr marL="1143000" indent="-228600" algn="l" rtl="0" eaLnBrk="0" fontAlgn="base" hangingPunct="0">
      <a:spcBef>
        <a:spcPct val="30000"/>
      </a:spcBef>
      <a:spcAft>
        <a:spcPct val="0"/>
      </a:spcAft>
      <a:defRPr sz="1200" kern="1200">
        <a:solidFill>
          <a:schemeClr val="tx1"/>
        </a:solidFill>
        <a:latin typeface="+mn-lt"/>
        <a:ea typeface="+mn-ea"/>
        <a:cs typeface="+mn-cs"/>
      </a:defRPr>
    </a:lvl3pPr>
    <a:lvl4pPr marL="1600200" indent="-228600" algn="l" rtl="0" eaLnBrk="0" fontAlgn="base" hangingPunct="0">
      <a:spcBef>
        <a:spcPct val="30000"/>
      </a:spcBef>
      <a:spcAft>
        <a:spcPct val="0"/>
      </a:spcAft>
      <a:defRPr sz="1200" kern="1200">
        <a:solidFill>
          <a:schemeClr val="tx1"/>
        </a:solidFill>
        <a:latin typeface="+mn-lt"/>
        <a:ea typeface="+mn-ea"/>
        <a:cs typeface="+mn-cs"/>
      </a:defRPr>
    </a:lvl4pPr>
    <a:lvl5pPr marL="2057400" indent="-2286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lvl1pPr>
              <a:defRPr/>
            </a:lvl1pPr>
          </a:lstStyle>
          <a:p>
            <a:pPr>
              <a:defRPr/>
            </a:pPr>
            <a:fld id="{1D41BC43-2C9C-4B2F-A8E4-8EDCF0083170}" type="datetimeFigureOut">
              <a:rPr lang="vi-VN"/>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6950EB3E-9AAF-479B-9AB7-0F1399FE0229}" type="slidenum">
              <a:rPr lang="vi-VN" altLang="en-US"/>
            </a:fld>
            <a:endParaRPr lang="vi-V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10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100.xml><?xml version="1.0" encoding="utf-8"?>
<p:sldLayout xmlns:a="http://schemas.openxmlformats.org/drawingml/2006/main" xmlns:r="http://schemas.openxmlformats.org/officeDocument/2006/relationships" xmlns:p="http://schemas.openxmlformats.org/presentationml/2006/main" type="blank" preserve="1">
  <p:cSld name="1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F8AED2-D2D1-4A27-B308-F3671B5B2C05}"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1DF1100-4227-41FB-9C5F-9A0BF43FD8D4}" type="slidenum">
              <a:rPr lang="vi-VN" altLang="en-US"/>
            </a:fld>
            <a:endParaRPr lang="vi-VN" altLang="en-US"/>
          </a:p>
        </p:txBody>
      </p:sp>
    </p:spTree>
  </p:cSld>
  <p:clrMapOvr>
    <a:masterClrMapping/>
  </p:clrMapOvr>
  <p:hf sldNum="0" hdr="0" ftr="0" dt="0"/>
</p:sldLayout>
</file>

<file path=ppt/slideLayouts/slideLayout101.xml><?xml version="1.0" encoding="utf-8"?>
<p:sldLayout xmlns:a="http://schemas.openxmlformats.org/drawingml/2006/main" xmlns:r="http://schemas.openxmlformats.org/officeDocument/2006/relationships" xmlns:p="http://schemas.openxmlformats.org/presentationml/2006/main" type="blank" preserve="1">
  <p:cSld name="1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4FD432A-6635-48C6-82BC-C670A68129C1}"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9D0869C8-687F-4812-ABF7-A8C5F527652F}" type="slidenum">
              <a:rPr lang="vi-VN" altLang="en-US"/>
            </a:fld>
            <a:endParaRPr lang="vi-VN" altLang="en-US"/>
          </a:p>
        </p:txBody>
      </p:sp>
    </p:spTree>
  </p:cSld>
  <p:clrMapOvr>
    <a:masterClrMapping/>
  </p:clrMapOvr>
  <p:hf sldNum="0" hdr="0" ftr="0" dt="0"/>
</p:sldLayout>
</file>

<file path=ppt/slideLayouts/slideLayout102.xml><?xml version="1.0" encoding="utf-8"?>
<p:sldLayout xmlns:a="http://schemas.openxmlformats.org/drawingml/2006/main" xmlns:r="http://schemas.openxmlformats.org/officeDocument/2006/relationships" xmlns:p="http://schemas.openxmlformats.org/presentationml/2006/main" type="blank" preserve="1">
  <p:cSld name="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5E326B6-E65D-46DF-AFF3-119A58CCEF77}"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5C23262-66FB-4F57-9F3A-82B94259E072}" type="slidenum">
              <a:rPr lang="vi-VN" altLang="en-US"/>
            </a:fld>
            <a:endParaRPr lang="vi-VN" altLang="en-US"/>
          </a:p>
        </p:txBody>
      </p:sp>
    </p:spTree>
  </p:cSld>
  <p:clrMapOvr>
    <a:masterClrMapping/>
  </p:clrMapOvr>
  <p:hf sldNum="0" hdr="0" ftr="0" dt="0"/>
</p:sldLayout>
</file>

<file path=ppt/slideLayouts/slideLayout103.xml><?xml version="1.0" encoding="utf-8"?>
<p:sldLayout xmlns:a="http://schemas.openxmlformats.org/drawingml/2006/main" xmlns:r="http://schemas.openxmlformats.org/officeDocument/2006/relationships" xmlns:p="http://schemas.openxmlformats.org/presentationml/2006/main" type="blank" preserve="1">
  <p:cSld name="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6C88916-F77F-4366-B6CC-B85EBF47EFCF}"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D1D22503-96B8-44FC-829D-F8BB18EFBA6E}" type="slidenum">
              <a:rPr lang="vi-VN" altLang="en-US"/>
            </a:fld>
            <a:endParaRPr lang="vi-VN" altLang="en-US"/>
          </a:p>
        </p:txBody>
      </p:sp>
    </p:spTree>
  </p:cSld>
  <p:clrMapOvr>
    <a:masterClrMapping/>
  </p:clrMapOvr>
  <p:hf sldNum="0" hdr="0" ftr="0" dt="0"/>
</p:sldLayout>
</file>

<file path=ppt/slideLayouts/slideLayout104.xml><?xml version="1.0" encoding="utf-8"?>
<p:sldLayout xmlns:a="http://schemas.openxmlformats.org/drawingml/2006/main" xmlns:r="http://schemas.openxmlformats.org/officeDocument/2006/relationships" xmlns:p="http://schemas.openxmlformats.org/presentationml/2006/main" type="blank" preserve="1">
  <p:cSld name="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8CF60AA-43CA-4C04-8630-68B06DD808ED}"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2B3C1E3F-F180-4C8B-B7C1-37C71D7A27ED}" type="slidenum">
              <a:rPr lang="vi-VN" altLang="en-US"/>
            </a:fld>
            <a:endParaRPr lang="vi-VN" altLang="en-US"/>
          </a:p>
        </p:txBody>
      </p:sp>
    </p:spTree>
  </p:cSld>
  <p:clrMapOvr>
    <a:masterClrMapping/>
  </p:clrMapOvr>
  <p:hf sldNum="0" hdr="0" ftr="0" dt="0"/>
</p:sldLayout>
</file>

<file path=ppt/slideLayouts/slideLayout105.xml><?xml version="1.0" encoding="utf-8"?>
<p:sldLayout xmlns:a="http://schemas.openxmlformats.org/drawingml/2006/main" xmlns:r="http://schemas.openxmlformats.org/officeDocument/2006/relationships" xmlns:p="http://schemas.openxmlformats.org/presentationml/2006/main" type="blank" preserve="1">
  <p:cSld name="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38B2AED-ADC1-42B1-A455-686B88422756}"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94AE4C72-244F-467C-9EBF-6EE74076B129}" type="slidenum">
              <a:rPr lang="vi-VN" altLang="en-US"/>
            </a:fld>
            <a:endParaRPr lang="vi-VN" altLang="en-US"/>
          </a:p>
        </p:txBody>
      </p:sp>
    </p:spTree>
  </p:cSld>
  <p:clrMapOvr>
    <a:masterClrMapping/>
  </p:clrMapOvr>
  <p:hf sldNum="0" hdr="0" ftr="0" dt="0"/>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7A8BD4E-077B-427C-812B-76D5AE1707DE}"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6574E0B7-6E4E-40C9-899A-AF70DFE8FE5C}" type="slidenum">
              <a:rPr lang="vi-VN" altLang="en-US"/>
            </a:fld>
            <a:endParaRPr lang="vi-VN" altLang="en-US"/>
          </a:p>
        </p:txBody>
      </p:sp>
    </p:spTree>
  </p:cSld>
  <p:clrMapOvr>
    <a:masterClrMapping/>
  </p:clrMapOvr>
  <p:hf sldNum="0" hdr="0" ftr="0" dt="0"/>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AACC56E-224C-483A-94B6-6735A8483623}"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448A41DC-9897-49A4-955A-8DF5777A4704}" type="slidenum">
              <a:rPr lang="vi-VN" altLang="en-US"/>
            </a:fld>
            <a:endParaRPr lang="vi-VN" altLang="en-US"/>
          </a:p>
        </p:txBody>
      </p:sp>
    </p:spTree>
  </p:cSld>
  <p:clrMapOvr>
    <a:masterClrMapping/>
  </p:clrMapOvr>
  <p:hf sldNum="0" hdr="0" ftr="0" dt="0"/>
</p:sldLayout>
</file>

<file path=ppt/slideLayouts/slideLayout108.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38E80F3-1F33-4915-BE79-B565E8775F78}"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4B78B535-6C36-4DB6-83CF-042E02C395E0}" type="slidenum">
              <a:rPr lang="vi-VN" altLang="en-US"/>
            </a:fld>
            <a:endParaRPr lang="vi-VN" altLang="en-US"/>
          </a:p>
        </p:txBody>
      </p:sp>
    </p:spTree>
  </p:cSld>
  <p:clrMapOvr>
    <a:masterClrMapping/>
  </p:clrMapOvr>
  <p:hf sldNum="0" hdr="0" ftr="0" dt="0"/>
</p:sldLayout>
</file>

<file path=ppt/slideLayouts/slideLayout109.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248AA50-FD16-400B-A6E9-9786F13C7BD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61A15293-5662-4429-9AB1-A754F6507643}" type="slidenum">
              <a:rPr lang="vi-VN" altLang="en-US"/>
            </a:fld>
            <a:endParaRPr lang="vi-VN"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10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110.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CBE8EE2-2506-45FA-A324-45B70187765A}"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6173B91C-2137-4420-987C-CBDAFDDAB847}" type="slidenum">
              <a:rPr lang="vi-VN" altLang="en-US"/>
            </a:fld>
            <a:endParaRPr lang="vi-VN" altLang="en-US"/>
          </a:p>
        </p:txBody>
      </p:sp>
    </p:spTree>
  </p:cSld>
  <p:clrMapOvr>
    <a:masterClrMapping/>
  </p:clrMapOvr>
  <p:hf sldNum="0" hdr="0" ftr="0" dt="0"/>
</p:sldLayout>
</file>

<file path=ppt/slideLayouts/slideLayout1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3"/>
          <p:cNvSpPr>
            <a:spLocks noGrp="1"/>
          </p:cNvSpPr>
          <p:nvPr>
            <p:ph type="dt" sz="half" idx="10"/>
          </p:nvPr>
        </p:nvSpPr>
        <p:spPr/>
        <p:txBody>
          <a:bodyPr/>
          <a:lstStyle>
            <a:lvl1pPr>
              <a:defRPr/>
            </a:lvl1pPr>
          </a:lstStyle>
          <a:p>
            <a:pPr>
              <a:defRPr/>
            </a:pPr>
            <a:fld id="{E655F9C6-D5B3-425C-BC9C-7B1AF8B577D0}" type="datetimeFigureOut">
              <a:rPr lang="vi-VN"/>
            </a:fld>
            <a:endParaRPr lang="vi-VN"/>
          </a:p>
        </p:txBody>
      </p:sp>
      <p:sp>
        <p:nvSpPr>
          <p:cNvPr id="6" name="Footer Placeholder 4"/>
          <p:cNvSpPr>
            <a:spLocks noGrp="1"/>
          </p:cNvSpPr>
          <p:nvPr>
            <p:ph type="ftr" sz="quarter" idx="11"/>
          </p:nvPr>
        </p:nvSpPr>
        <p:spPr/>
        <p:txBody>
          <a:bodyPr/>
          <a:lstStyle>
            <a:lvl1pPr>
              <a:defRPr/>
            </a:lvl1pPr>
          </a:lstStyle>
          <a:p>
            <a:pPr>
              <a:defRPr/>
            </a:pPr>
            <a:endParaRPr lang="vi-VN"/>
          </a:p>
        </p:txBody>
      </p:sp>
      <p:sp>
        <p:nvSpPr>
          <p:cNvPr id="7" name="Slide Number Placeholder 5"/>
          <p:cNvSpPr>
            <a:spLocks noGrp="1"/>
          </p:cNvSpPr>
          <p:nvPr>
            <p:ph type="sldNum" sz="quarter" idx="12"/>
          </p:nvPr>
        </p:nvSpPr>
        <p:spPr/>
        <p:txBody>
          <a:bodyPr/>
          <a:lstStyle>
            <a:lvl1pPr>
              <a:defRPr/>
            </a:lvl1pPr>
          </a:lstStyle>
          <a:p>
            <a:pPr>
              <a:defRPr/>
            </a:pPr>
            <a:fld id="{A1C6AD5B-2C60-44F6-9A32-1B9A4ABA860A}" type="slidenum">
              <a:rPr lang="vi-VN" altLang="en-US"/>
            </a:fld>
            <a:endParaRPr lang="vi-VN" altLang="en-US"/>
          </a:p>
        </p:txBody>
      </p:sp>
    </p:spTree>
  </p:cSld>
  <p:clrMapOvr>
    <a:masterClrMapping/>
  </p:clrMapOvr>
  <p:hf sldNum="0" hdr="0" ftr="0" dt="0"/>
</p:sldLayout>
</file>

<file path=ppt/slideLayouts/slideLayout1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3"/>
          <p:cNvSpPr>
            <a:spLocks noGrp="1"/>
          </p:cNvSpPr>
          <p:nvPr>
            <p:ph type="dt" sz="half" idx="10"/>
          </p:nvPr>
        </p:nvSpPr>
        <p:spPr/>
        <p:txBody>
          <a:bodyPr/>
          <a:lstStyle>
            <a:lvl1pPr>
              <a:defRPr/>
            </a:lvl1pPr>
          </a:lstStyle>
          <a:p>
            <a:pPr>
              <a:defRPr/>
            </a:pPr>
            <a:fld id="{89D7395B-0050-4EE2-B5AA-FB9B88B593AB}" type="datetimeFigureOut">
              <a:rPr lang="vi-VN"/>
            </a:fld>
            <a:endParaRPr lang="vi-VN"/>
          </a:p>
        </p:txBody>
      </p:sp>
      <p:sp>
        <p:nvSpPr>
          <p:cNvPr id="6" name="Footer Placeholder 4"/>
          <p:cNvSpPr>
            <a:spLocks noGrp="1"/>
          </p:cNvSpPr>
          <p:nvPr>
            <p:ph type="ftr" sz="quarter" idx="11"/>
          </p:nvPr>
        </p:nvSpPr>
        <p:spPr/>
        <p:txBody>
          <a:bodyPr/>
          <a:lstStyle>
            <a:lvl1pPr>
              <a:defRPr/>
            </a:lvl1pPr>
          </a:lstStyle>
          <a:p>
            <a:pPr>
              <a:defRPr/>
            </a:pPr>
            <a:endParaRPr lang="vi-VN"/>
          </a:p>
        </p:txBody>
      </p:sp>
      <p:sp>
        <p:nvSpPr>
          <p:cNvPr id="7" name="Slide Number Placeholder 5"/>
          <p:cNvSpPr>
            <a:spLocks noGrp="1"/>
          </p:cNvSpPr>
          <p:nvPr>
            <p:ph type="sldNum" sz="quarter" idx="12"/>
          </p:nvPr>
        </p:nvSpPr>
        <p:spPr/>
        <p:txBody>
          <a:bodyPr/>
          <a:lstStyle>
            <a:lvl1pPr>
              <a:defRPr/>
            </a:lvl1pPr>
          </a:lstStyle>
          <a:p>
            <a:pPr>
              <a:defRPr/>
            </a:pPr>
            <a:fld id="{28735C81-6AB0-4360-9A93-E3D0DDEDF678}" type="slidenum">
              <a:rPr lang="vi-VN" altLang="en-US"/>
            </a:fld>
            <a:endParaRPr lang="vi-VN" altLang="en-US"/>
          </a:p>
        </p:txBody>
      </p:sp>
    </p:spTree>
  </p:cSld>
  <p:clrMapOvr>
    <a:masterClrMapping/>
  </p:clrMapOvr>
  <p:hf sldNum="0" hdr="0" ftr="0" dt="0"/>
</p:sldLayout>
</file>

<file path=ppt/slideLayouts/slideLayout1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E5ECB8F7-1617-483B-A477-8D2BE5BDA6C7}" type="datetimeFigureOut">
              <a:rPr lang="vi-VN"/>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5EF06C88-1190-438B-B563-FAEF36E6AC5F}" type="slidenum">
              <a:rPr lang="vi-VN" altLang="en-US"/>
            </a:fld>
            <a:endParaRPr lang="vi-VN" altLang="en-US"/>
          </a:p>
        </p:txBody>
      </p:sp>
    </p:spTree>
  </p:cSld>
  <p:clrMapOvr>
    <a:masterClrMapping/>
  </p:clrMapOvr>
  <p:hf sldNum="0" hdr="0" ftr="0" dt="0"/>
</p:sldLayout>
</file>

<file path=ppt/slideLayouts/slideLayout1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4977C18A-5C5C-4536-B705-E85E4D2F57B9}" type="datetimeFigureOut">
              <a:rPr lang="vi-VN"/>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7805B91F-3D57-4B95-9CFB-98A0A1C3FBEB}" type="slidenum">
              <a:rPr lang="vi-VN" altLang="en-US"/>
            </a:fld>
            <a:endParaRPr lang="vi-VN" altLang="en-US"/>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9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9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9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9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9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9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9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9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5B24B877-B4A6-4E64-8B7D-F4168CC53290}" type="datetimeFigureOut">
              <a:rPr lang="vi-VN"/>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F150A724-D568-42FB-8D0E-F686631F1531}" type="slidenum">
              <a:rPr lang="vi-VN" altLang="en-US"/>
            </a:fld>
            <a:endParaRPr lang="vi-VN" altLang="en-US"/>
          </a:p>
        </p:txBody>
      </p:sp>
    </p:spTree>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9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9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8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8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8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8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8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8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8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8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lvl1pPr>
              <a:defRPr/>
            </a:lvl1pPr>
          </a:lstStyle>
          <a:p>
            <a:pPr>
              <a:defRPr/>
            </a:pPr>
            <a:fld id="{83B2A9EB-718F-4786-B254-508A2037417C}" type="datetimeFigureOut">
              <a:rPr lang="vi-VN"/>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98B7BBEB-A3E1-484F-BB73-75F139679263}" type="slidenum">
              <a:rPr lang="vi-VN" altLang="en-US"/>
            </a:fld>
            <a:endParaRPr lang="vi-VN" altLang="en-US"/>
          </a:p>
        </p:txBody>
      </p:sp>
    </p:spTree>
  </p:cSld>
  <p:clrMapOvr>
    <a:masterClrMapping/>
  </p:clrMapOvr>
  <p:hf sldNum="0"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8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8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7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7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7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7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7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7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7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7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5" name="Date Placeholder 3"/>
          <p:cNvSpPr>
            <a:spLocks noGrp="1"/>
          </p:cNvSpPr>
          <p:nvPr>
            <p:ph type="dt" sz="half" idx="10"/>
          </p:nvPr>
        </p:nvSpPr>
        <p:spPr/>
        <p:txBody>
          <a:bodyPr/>
          <a:lstStyle>
            <a:lvl1pPr>
              <a:defRPr/>
            </a:lvl1pPr>
          </a:lstStyle>
          <a:p>
            <a:pPr>
              <a:defRPr/>
            </a:pPr>
            <a:fld id="{909534D8-288C-40C2-986C-D7AAABA52427}" type="datetimeFigureOut">
              <a:rPr lang="vi-VN"/>
            </a:fld>
            <a:endParaRPr lang="vi-VN"/>
          </a:p>
        </p:txBody>
      </p:sp>
      <p:sp>
        <p:nvSpPr>
          <p:cNvPr id="6" name="Footer Placeholder 4"/>
          <p:cNvSpPr>
            <a:spLocks noGrp="1"/>
          </p:cNvSpPr>
          <p:nvPr>
            <p:ph type="ftr" sz="quarter" idx="11"/>
          </p:nvPr>
        </p:nvSpPr>
        <p:spPr/>
        <p:txBody>
          <a:bodyPr/>
          <a:lstStyle>
            <a:lvl1pPr>
              <a:defRPr/>
            </a:lvl1pPr>
          </a:lstStyle>
          <a:p>
            <a:pPr>
              <a:defRPr/>
            </a:pPr>
            <a:endParaRPr lang="vi-VN"/>
          </a:p>
        </p:txBody>
      </p:sp>
      <p:sp>
        <p:nvSpPr>
          <p:cNvPr id="7" name="Slide Number Placeholder 5"/>
          <p:cNvSpPr>
            <a:spLocks noGrp="1"/>
          </p:cNvSpPr>
          <p:nvPr>
            <p:ph type="sldNum" sz="quarter" idx="12"/>
          </p:nvPr>
        </p:nvSpPr>
        <p:spPr/>
        <p:txBody>
          <a:bodyPr/>
          <a:lstStyle>
            <a:lvl1pPr>
              <a:defRPr/>
            </a:lvl1pPr>
          </a:lstStyle>
          <a:p>
            <a:pPr>
              <a:defRPr/>
            </a:pPr>
            <a:fld id="{CE664EF9-8631-4D42-89CB-CB69488C97B5}" type="slidenum">
              <a:rPr lang="vi-VN" altLang="en-US"/>
            </a:fld>
            <a:endParaRPr lang="vi-VN" altLang="en-US"/>
          </a:p>
        </p:txBody>
      </p:sp>
    </p:spTree>
  </p:cSld>
  <p:clrMapOvr>
    <a:masterClrMapping/>
  </p:clrMapOvr>
  <p:hf sldNum="0"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7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7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6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6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6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6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6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6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6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6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vi-VN"/>
          </a:p>
        </p:txBody>
      </p:sp>
      <p:sp>
        <p:nvSpPr>
          <p:cNvPr id="7" name="Date Placeholder 3"/>
          <p:cNvSpPr>
            <a:spLocks noGrp="1"/>
          </p:cNvSpPr>
          <p:nvPr>
            <p:ph type="dt" sz="half" idx="10"/>
          </p:nvPr>
        </p:nvSpPr>
        <p:spPr/>
        <p:txBody>
          <a:bodyPr/>
          <a:lstStyle>
            <a:lvl1pPr>
              <a:defRPr/>
            </a:lvl1pPr>
          </a:lstStyle>
          <a:p>
            <a:pPr>
              <a:defRPr/>
            </a:pPr>
            <a:fld id="{726E0E22-AE91-4191-9A8F-D934D45595AF}" type="datetimeFigureOut">
              <a:rPr lang="vi-VN"/>
            </a:fld>
            <a:endParaRPr lang="vi-VN"/>
          </a:p>
        </p:txBody>
      </p:sp>
      <p:sp>
        <p:nvSpPr>
          <p:cNvPr id="8" name="Footer Placeholder 4"/>
          <p:cNvSpPr>
            <a:spLocks noGrp="1"/>
          </p:cNvSpPr>
          <p:nvPr>
            <p:ph type="ftr" sz="quarter" idx="11"/>
          </p:nvPr>
        </p:nvSpPr>
        <p:spPr/>
        <p:txBody>
          <a:bodyPr/>
          <a:lstStyle>
            <a:lvl1pPr>
              <a:defRPr/>
            </a:lvl1pPr>
          </a:lstStyle>
          <a:p>
            <a:pPr>
              <a:defRPr/>
            </a:pPr>
            <a:endParaRPr lang="vi-VN"/>
          </a:p>
        </p:txBody>
      </p:sp>
      <p:sp>
        <p:nvSpPr>
          <p:cNvPr id="9" name="Slide Number Placeholder 5"/>
          <p:cNvSpPr>
            <a:spLocks noGrp="1"/>
          </p:cNvSpPr>
          <p:nvPr>
            <p:ph type="sldNum" sz="quarter" idx="12"/>
          </p:nvPr>
        </p:nvSpPr>
        <p:spPr/>
        <p:txBody>
          <a:bodyPr/>
          <a:lstStyle>
            <a:lvl1pPr>
              <a:defRPr/>
            </a:lvl1pPr>
          </a:lstStyle>
          <a:p>
            <a:pPr>
              <a:defRPr/>
            </a:pPr>
            <a:fld id="{7A3558BE-69C5-4509-B922-F1A25BD1A67D}" type="slidenum">
              <a:rPr lang="vi-VN" altLang="en-US"/>
            </a:fld>
            <a:endParaRPr lang="vi-VN" altLang="en-US"/>
          </a:p>
        </p:txBody>
      </p:sp>
    </p:spTree>
  </p:cSld>
  <p:clrMapOvr>
    <a:masterClrMapping/>
  </p:clrMapOvr>
  <p:hf sldNum="0"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6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A0D6AB4-3DC1-49A4-B96A-2FC48063D3B5}"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D789461C-9AE4-443B-9EB1-67B2407626A7}" type="slidenum">
              <a:rPr lang="vi-VN" altLang="en-US"/>
            </a:fld>
            <a:endParaRPr lang="vi-VN" altLang="en-US"/>
          </a:p>
        </p:txBody>
      </p:sp>
    </p:spTree>
  </p:cSld>
  <p:clrMapOvr>
    <a:masterClrMapping/>
  </p:clrMapOvr>
  <p:hf sldNum="0" hdr="0" ftr="0" dt="0"/>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6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9469D13-90F5-408A-9569-131CFCA3A29C}"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22709-3792-46C3-AB30-A6C684DCBFF4}" type="slidenum">
              <a:rPr lang="vi-VN" altLang="en-US"/>
            </a:fld>
            <a:endParaRPr lang="vi-VN" altLang="en-US"/>
          </a:p>
        </p:txBody>
      </p:sp>
    </p:spTree>
  </p:cSld>
  <p:clrMapOvr>
    <a:masterClrMapping/>
  </p:clrMapOvr>
  <p:hf sldNum="0" hdr="0" ftr="0" dt="0"/>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5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3FDE93D-4CEB-4E10-95E6-7D6AC334872E}"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F886397-A145-4FFD-A04E-8BC2515E2DB6}" type="slidenum">
              <a:rPr lang="vi-VN" altLang="en-US"/>
            </a:fld>
            <a:endParaRPr lang="vi-VN" altLang="en-US"/>
          </a:p>
        </p:txBody>
      </p:sp>
    </p:spTree>
  </p:cSld>
  <p:clrMapOvr>
    <a:masterClrMapping/>
  </p:clrMapOvr>
  <p:hf sldNum="0" hdr="0" ftr="0" dt="0"/>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5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1253461-C293-40B8-9C34-69F494F4B058}"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C7D99A97-D297-4E83-8981-BFCF4C6BD52D}" type="slidenum">
              <a:rPr lang="vi-VN" altLang="en-US"/>
            </a:fld>
            <a:endParaRPr lang="vi-VN" altLang="en-US"/>
          </a:p>
        </p:txBody>
      </p:sp>
    </p:spTree>
  </p:cSld>
  <p:clrMapOvr>
    <a:masterClrMapping/>
  </p:clrMapOvr>
  <p:hf sldNum="0" hdr="0" ftr="0" dt="0"/>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5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700670E-6CBB-4F1B-9376-CB486D862EB0}"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C400B2C-162D-4886-BA68-2FBC08BD8735}" type="slidenum">
              <a:rPr lang="vi-VN" altLang="en-US"/>
            </a:fld>
            <a:endParaRPr lang="vi-VN" altLang="en-US"/>
          </a:p>
        </p:txBody>
      </p:sp>
    </p:spTree>
  </p:cSld>
  <p:clrMapOvr>
    <a:masterClrMapping/>
  </p:clrMapOvr>
  <p:hf sldNum="0" hdr="0" ftr="0" dt="0"/>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5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3DCE2CE-597F-4153-9438-8549A8F198A7}"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DC124B1D-2C5F-407C-B7EC-F20F9E60BAC5}" type="slidenum">
              <a:rPr lang="vi-VN" altLang="en-US"/>
            </a:fld>
            <a:endParaRPr lang="vi-VN" altLang="en-US"/>
          </a:p>
        </p:txBody>
      </p:sp>
    </p:spTree>
  </p:cSld>
  <p:clrMapOvr>
    <a:masterClrMapping/>
  </p:clrMapOvr>
  <p:hf sldNum="0" hdr="0" ftr="0" dt="0"/>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5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77294C7-77F0-4419-B3A2-DEDDFC6E67A3}"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B48AAE2-D701-4467-9BD3-3023995BA96D}" type="slidenum">
              <a:rPr lang="vi-VN" altLang="en-US"/>
            </a:fld>
            <a:endParaRPr lang="vi-VN" altLang="en-US"/>
          </a:p>
        </p:txBody>
      </p:sp>
    </p:spTree>
  </p:cSld>
  <p:clrMapOvr>
    <a:masterClrMapping/>
  </p:clrMapOvr>
  <p:hf sldNum="0" hdr="0" ftr="0" dt="0"/>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5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33BED17-B392-4986-90F4-6E12AFBF168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0BAA027-214A-494E-B697-74B74DDD4D7E}" type="slidenum">
              <a:rPr lang="vi-VN" altLang="en-US"/>
            </a:fld>
            <a:endParaRPr lang="vi-VN" altLang="en-US"/>
          </a:p>
        </p:txBody>
      </p:sp>
    </p:spTree>
  </p:cSld>
  <p:clrMapOvr>
    <a:masterClrMapping/>
  </p:clrMapOvr>
  <p:hf sldNum="0" hdr="0" ftr="0" dt="0"/>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5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B576921-60FB-4CFC-8318-6FFD6F1E62E6}"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AACC131F-9CBF-4BAE-B9B8-84722C5AE503}" type="slidenum">
              <a:rPr lang="vi-VN" altLang="en-US"/>
            </a:fld>
            <a:endParaRPr lang="vi-VN" altLang="en-US"/>
          </a:p>
        </p:txBody>
      </p:sp>
    </p:spTree>
  </p:cSld>
  <p:clrMapOvr>
    <a:masterClrMapping/>
  </p:clrMapOvr>
  <p:hf sldNum="0" hdr="0" ftr="0" dt="0"/>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5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1C36386-7FFA-46EF-8D50-E750CAF3C92B}"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D9240072-1CE0-44CF-8367-0D247002ADED}" type="slidenum">
              <a:rPr lang="vi-VN" altLang="en-US"/>
            </a:fld>
            <a:endParaRPr lang="vi-V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3"/>
          <p:cNvSpPr>
            <a:spLocks noGrp="1"/>
          </p:cNvSpPr>
          <p:nvPr>
            <p:ph type="dt" sz="half" idx="10"/>
          </p:nvPr>
        </p:nvSpPr>
        <p:spPr/>
        <p:txBody>
          <a:bodyPr/>
          <a:lstStyle>
            <a:lvl1pPr>
              <a:defRPr/>
            </a:lvl1pPr>
          </a:lstStyle>
          <a:p>
            <a:pPr>
              <a:defRPr/>
            </a:pPr>
            <a:fld id="{29C36C94-D140-4617-AFB4-A1756BCC04C6}" type="datetimeFigureOut">
              <a:rPr lang="vi-VN"/>
            </a:fld>
            <a:endParaRPr lang="vi-VN"/>
          </a:p>
        </p:txBody>
      </p:sp>
      <p:sp>
        <p:nvSpPr>
          <p:cNvPr id="4" name="Footer Placeholder 4"/>
          <p:cNvSpPr>
            <a:spLocks noGrp="1"/>
          </p:cNvSpPr>
          <p:nvPr>
            <p:ph type="ftr" sz="quarter" idx="11"/>
          </p:nvPr>
        </p:nvSpPr>
        <p:spPr/>
        <p:txBody>
          <a:bodyPr/>
          <a:lstStyle>
            <a:lvl1pPr>
              <a:defRPr/>
            </a:lvl1pPr>
          </a:lstStyle>
          <a:p>
            <a:pPr>
              <a:defRPr/>
            </a:pPr>
            <a:endParaRPr lang="vi-VN"/>
          </a:p>
        </p:txBody>
      </p:sp>
      <p:sp>
        <p:nvSpPr>
          <p:cNvPr id="5" name="Slide Number Placeholder 5"/>
          <p:cNvSpPr>
            <a:spLocks noGrp="1"/>
          </p:cNvSpPr>
          <p:nvPr>
            <p:ph type="sldNum" sz="quarter" idx="12"/>
          </p:nvPr>
        </p:nvSpPr>
        <p:spPr/>
        <p:txBody>
          <a:bodyPr/>
          <a:lstStyle>
            <a:lvl1pPr>
              <a:defRPr/>
            </a:lvl1pPr>
          </a:lstStyle>
          <a:p>
            <a:pPr>
              <a:defRPr/>
            </a:pPr>
            <a:fld id="{6973D21C-7813-4D1B-897F-4E7E9B4A3DED}" type="slidenum">
              <a:rPr lang="vi-VN" altLang="en-US"/>
            </a:fld>
            <a:endParaRPr lang="vi-VN" altLang="en-US"/>
          </a:p>
        </p:txBody>
      </p:sp>
    </p:spTree>
  </p:cSld>
  <p:clrMapOvr>
    <a:masterClrMapping/>
  </p:clrMapOvr>
  <p:hf sldNum="0" hdr="0" ftr="0" dt="0"/>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5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58011F7-CBED-4468-96C1-806798C31D48}"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F7BB60C-ECA6-4865-9BFE-DA27809D47C7}" type="slidenum">
              <a:rPr lang="vi-VN" altLang="en-US"/>
            </a:fld>
            <a:endParaRPr lang="vi-VN" altLang="en-US"/>
          </a:p>
        </p:txBody>
      </p:sp>
    </p:spTree>
  </p:cSld>
  <p:clrMapOvr>
    <a:masterClrMapping/>
  </p:clrMapOvr>
  <p:hf sldNum="0" hdr="0" ftr="0" dt="0"/>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5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119673A-B4D0-434F-8EC5-8A95DBFB3075}"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BD274E14-0044-4E57-8B17-A0CD9439C24B}" type="slidenum">
              <a:rPr lang="vi-VN" altLang="en-US"/>
            </a:fld>
            <a:endParaRPr lang="vi-VN" altLang="en-US"/>
          </a:p>
        </p:txBody>
      </p:sp>
    </p:spTree>
  </p:cSld>
  <p:clrMapOvr>
    <a:masterClrMapping/>
  </p:clrMapOvr>
  <p:hf sldNum="0" hdr="0" ftr="0" dt="0"/>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4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AE22B5B-32AF-48C6-8876-30D209D0180E}"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CFE866B9-DDF9-4605-9D15-3E05F04802F4}" type="slidenum">
              <a:rPr lang="vi-VN" altLang="en-US"/>
            </a:fld>
            <a:endParaRPr lang="vi-VN" altLang="en-US"/>
          </a:p>
        </p:txBody>
      </p:sp>
    </p:spTree>
  </p:cSld>
  <p:clrMapOvr>
    <a:masterClrMapping/>
  </p:clrMapOvr>
  <p:hf sldNum="0" hdr="0" ftr="0" dt="0"/>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4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5CB2D50-D68E-476D-9CAF-CF62424E2EDB}"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162805A6-CCD7-446D-9CCA-0057D7D8639C}" type="slidenum">
              <a:rPr lang="vi-VN" altLang="en-US"/>
            </a:fld>
            <a:endParaRPr lang="vi-VN" altLang="en-US"/>
          </a:p>
        </p:txBody>
      </p:sp>
    </p:spTree>
  </p:cSld>
  <p:clrMapOvr>
    <a:masterClrMapping/>
  </p:clrMapOvr>
  <p:hf sldNum="0" hdr="0" ftr="0" dt="0"/>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4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B26FCE7-C71C-4CB6-ADAB-50E461EFD15F}"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59F5194A-7525-4F46-9259-6D9BB647BB4F}" type="slidenum">
              <a:rPr lang="vi-VN" altLang="en-US"/>
            </a:fld>
            <a:endParaRPr lang="vi-VN" altLang="en-US"/>
          </a:p>
        </p:txBody>
      </p:sp>
    </p:spTree>
  </p:cSld>
  <p:clrMapOvr>
    <a:masterClrMapping/>
  </p:clrMapOvr>
  <p:hf sldNum="0" hdr="0" ftr="0" dt="0"/>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4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7D29A7B-AB76-4EA3-9745-867C29D8CEAC}"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9058904C-F8D3-4B2C-8264-DD6419602D29}" type="slidenum">
              <a:rPr lang="vi-VN" altLang="en-US"/>
            </a:fld>
            <a:endParaRPr lang="vi-VN" altLang="en-US"/>
          </a:p>
        </p:txBody>
      </p:sp>
    </p:spTree>
  </p:cSld>
  <p:clrMapOvr>
    <a:masterClrMapping/>
  </p:clrMapOvr>
  <p:hf sldNum="0" hdr="0" ftr="0" dt="0"/>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4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FA40B9F-3E48-472B-B36C-F371E4222DCC}"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B7EEC00D-7CD6-419D-974D-AC639670A6C7}" type="slidenum">
              <a:rPr lang="vi-VN" altLang="en-US"/>
            </a:fld>
            <a:endParaRPr lang="vi-VN" altLang="en-US"/>
          </a:p>
        </p:txBody>
      </p:sp>
    </p:spTree>
  </p:cSld>
  <p:clrMapOvr>
    <a:masterClrMapping/>
  </p:clrMapOvr>
  <p:hf sldNum="0" hdr="0" ftr="0" dt="0"/>
</p:sldLayout>
</file>

<file path=ppt/slideLayouts/slideLayout67.xml><?xml version="1.0" encoding="utf-8"?>
<p:sldLayout xmlns:a="http://schemas.openxmlformats.org/drawingml/2006/main" xmlns:r="http://schemas.openxmlformats.org/officeDocument/2006/relationships" xmlns:p="http://schemas.openxmlformats.org/presentationml/2006/main" type="blank" preserve="1">
  <p:cSld name="4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1000415-2E9A-4CB2-B9CE-D173716DDAD2}"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2A13370D-1AF2-4505-B6C2-0111262FB198}" type="slidenum">
              <a:rPr lang="vi-VN" altLang="en-US"/>
            </a:fld>
            <a:endParaRPr lang="vi-VN" altLang="en-US"/>
          </a:p>
        </p:txBody>
      </p:sp>
    </p:spTree>
  </p:cSld>
  <p:clrMapOvr>
    <a:masterClrMapping/>
  </p:clrMapOvr>
  <p:hf sldNum="0" hdr="0" ftr="0" dt="0"/>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4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4B905D7-1B5B-4127-831D-357993C20984}"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75B478E7-CCE2-46F3-B3AB-6E3C5DEBA5DB}" type="slidenum">
              <a:rPr lang="vi-VN" altLang="en-US"/>
            </a:fld>
            <a:endParaRPr lang="vi-VN" altLang="en-US"/>
          </a:p>
        </p:txBody>
      </p:sp>
    </p:spTree>
  </p:cSld>
  <p:clrMapOvr>
    <a:masterClrMapping/>
  </p:clrMapOvr>
  <p:hf sldNum="0" hdr="0" ftr="0" dt="0"/>
</p:sldLayout>
</file>

<file path=ppt/slideLayouts/slideLayout69.xml><?xml version="1.0" encoding="utf-8"?>
<p:sldLayout xmlns:a="http://schemas.openxmlformats.org/drawingml/2006/main" xmlns:r="http://schemas.openxmlformats.org/officeDocument/2006/relationships" xmlns:p="http://schemas.openxmlformats.org/presentationml/2006/main" type="blank" preserve="1">
  <p:cSld name="4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59DFAE9-FEDC-47EC-99FC-60A6E4F55C02}"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C8D617AC-5305-4F11-95BF-C5DE12251308}" type="slidenum">
              <a:rPr lang="vi-VN" altLang="en-US"/>
            </a:fld>
            <a:endParaRPr lang="vi-V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70.xml><?xml version="1.0" encoding="utf-8"?>
<p:sldLayout xmlns:a="http://schemas.openxmlformats.org/drawingml/2006/main" xmlns:r="http://schemas.openxmlformats.org/officeDocument/2006/relationships" xmlns:p="http://schemas.openxmlformats.org/presentationml/2006/main" type="blank" preserve="1">
  <p:cSld name="4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5DC7A46-8DB3-4D5E-8433-992975EEF102}"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06416D31-72CB-4A6F-BACA-D7F2C804750A}" type="slidenum">
              <a:rPr lang="vi-VN" altLang="en-US"/>
            </a:fld>
            <a:endParaRPr lang="vi-VN" altLang="en-US"/>
          </a:p>
        </p:txBody>
      </p:sp>
    </p:spTree>
  </p:cSld>
  <p:clrMapOvr>
    <a:masterClrMapping/>
  </p:clrMapOvr>
  <p:hf sldNum="0" hdr="0" ftr="0" dt="0"/>
</p:sldLayout>
</file>

<file path=ppt/slideLayouts/slideLayout71.xml><?xml version="1.0" encoding="utf-8"?>
<p:sldLayout xmlns:a="http://schemas.openxmlformats.org/drawingml/2006/main" xmlns:r="http://schemas.openxmlformats.org/officeDocument/2006/relationships" xmlns:p="http://schemas.openxmlformats.org/presentationml/2006/main" type="blank" preserve="1">
  <p:cSld name="4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559BB14-6E22-455A-9212-17CA1E7ACED2}"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737C55D5-115E-4194-BF8E-3B3E7D255717}" type="slidenum">
              <a:rPr lang="vi-VN" altLang="en-US"/>
            </a:fld>
            <a:endParaRPr lang="vi-VN" altLang="en-US"/>
          </a:p>
        </p:txBody>
      </p:sp>
    </p:spTree>
  </p:cSld>
  <p:clrMapOvr>
    <a:masterClrMapping/>
  </p:clrMapOvr>
  <p:hf sldNum="0" hdr="0" ftr="0" dt="0"/>
</p:sldLayout>
</file>

<file path=ppt/slideLayouts/slideLayout72.xml><?xml version="1.0" encoding="utf-8"?>
<p:sldLayout xmlns:a="http://schemas.openxmlformats.org/drawingml/2006/main" xmlns:r="http://schemas.openxmlformats.org/officeDocument/2006/relationships" xmlns:p="http://schemas.openxmlformats.org/presentationml/2006/main" type="blank" preserve="1">
  <p:cSld name="3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C5364B2-9DB1-4A5B-982B-2372E923B62D}"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0E6EB5F2-52A5-4F55-8FF5-5C411475F68D}" type="slidenum">
              <a:rPr lang="vi-VN" altLang="en-US"/>
            </a:fld>
            <a:endParaRPr lang="vi-VN" altLang="en-US"/>
          </a:p>
        </p:txBody>
      </p:sp>
    </p:spTree>
  </p:cSld>
  <p:clrMapOvr>
    <a:masterClrMapping/>
  </p:clrMapOvr>
  <p:hf sldNum="0" hdr="0" ftr="0" dt="0"/>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3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B5FDEA0-A63A-4713-B82C-386C2D303B66}"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1D6FC266-C602-4B87-B120-989CBC6FCA62}" type="slidenum">
              <a:rPr lang="vi-VN" altLang="en-US"/>
            </a:fld>
            <a:endParaRPr lang="vi-VN" altLang="en-US"/>
          </a:p>
        </p:txBody>
      </p:sp>
    </p:spTree>
  </p:cSld>
  <p:clrMapOvr>
    <a:masterClrMapping/>
  </p:clrMapOvr>
  <p:hf sldNum="0" hdr="0" ftr="0" dt="0"/>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3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6EFA47B-3BD8-47C0-BA1F-6C165B21BEC0}"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97C76472-6949-40C8-AB8D-C95F15CB1B4D}" type="slidenum">
              <a:rPr lang="vi-VN" altLang="en-US"/>
            </a:fld>
            <a:endParaRPr lang="vi-VN" altLang="en-US"/>
          </a:p>
        </p:txBody>
      </p:sp>
    </p:spTree>
  </p:cSld>
  <p:clrMapOvr>
    <a:masterClrMapping/>
  </p:clrMapOvr>
  <p:hf sldNum="0" hdr="0" ftr="0" dt="0"/>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3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D5B4023-5FD3-4E99-BE52-4E99DE18F1A0}"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5A132BD7-236F-43C5-87B8-9AEF31EDBD06}" type="slidenum">
              <a:rPr lang="vi-VN" altLang="en-US"/>
            </a:fld>
            <a:endParaRPr lang="vi-VN" altLang="en-US"/>
          </a:p>
        </p:txBody>
      </p:sp>
    </p:spTree>
  </p:cSld>
  <p:clrMapOvr>
    <a:masterClrMapping/>
  </p:clrMapOvr>
  <p:hf sldNum="0" hdr="0" ftr="0" dt="0"/>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3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7D304E4-B12E-4DB5-B9CE-B409C3D65F2C}"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518392AB-134E-432C-9B01-D12ED0037A66}" type="slidenum">
              <a:rPr lang="vi-VN" altLang="en-US"/>
            </a:fld>
            <a:endParaRPr lang="vi-VN" altLang="en-US"/>
          </a:p>
        </p:txBody>
      </p:sp>
    </p:spTree>
  </p:cSld>
  <p:clrMapOvr>
    <a:masterClrMapping/>
  </p:clrMapOvr>
  <p:hf sldNum="0" hdr="0" ftr="0" dt="0"/>
</p:sldLayout>
</file>

<file path=ppt/slideLayouts/slideLayout77.xml><?xml version="1.0" encoding="utf-8"?>
<p:sldLayout xmlns:a="http://schemas.openxmlformats.org/drawingml/2006/main" xmlns:r="http://schemas.openxmlformats.org/officeDocument/2006/relationships" xmlns:p="http://schemas.openxmlformats.org/presentationml/2006/main" type="blank" preserve="1">
  <p:cSld name="3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C229CE8-4CB2-4E43-96C7-EC5CF149E166}"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FC54F5E1-6D4B-4395-8608-15B8B5BB61FE}" type="slidenum">
              <a:rPr lang="vi-VN" altLang="en-US"/>
            </a:fld>
            <a:endParaRPr lang="vi-VN" altLang="en-US"/>
          </a:p>
        </p:txBody>
      </p:sp>
    </p:spTree>
  </p:cSld>
  <p:clrMapOvr>
    <a:masterClrMapping/>
  </p:clrMapOvr>
  <p:hf sldNum="0" hdr="0" ftr="0" dt="0"/>
</p:sldLayout>
</file>

<file path=ppt/slideLayouts/slideLayout78.xml><?xml version="1.0" encoding="utf-8"?>
<p:sldLayout xmlns:a="http://schemas.openxmlformats.org/drawingml/2006/main" xmlns:r="http://schemas.openxmlformats.org/officeDocument/2006/relationships" xmlns:p="http://schemas.openxmlformats.org/presentationml/2006/main" type="blank" preserve="1">
  <p:cSld name="3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787CDF9-DE6F-4447-93E8-2562D41FC1AF}"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6ADB1FB-90DA-4273-BE5E-748C9A842B43}" type="slidenum">
              <a:rPr lang="vi-VN" altLang="en-US"/>
            </a:fld>
            <a:endParaRPr lang="vi-VN" altLang="en-US"/>
          </a:p>
        </p:txBody>
      </p:sp>
    </p:spTree>
  </p:cSld>
  <p:clrMapOvr>
    <a:masterClrMapping/>
  </p:clrMapOvr>
  <p:hf sldNum="0" hdr="0" ftr="0" dt="0"/>
</p:sldLayout>
</file>

<file path=ppt/slideLayouts/slideLayout79.xml><?xml version="1.0" encoding="utf-8"?>
<p:sldLayout xmlns:a="http://schemas.openxmlformats.org/drawingml/2006/main" xmlns:r="http://schemas.openxmlformats.org/officeDocument/2006/relationships" xmlns:p="http://schemas.openxmlformats.org/presentationml/2006/main" type="blank" preserve="1">
  <p:cSld name="3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E88D49E-BD01-4238-B634-C0BE5A4282B7}"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F0451771-7E4B-46D4-84A8-1F5C09B0CBDC}" type="slidenum">
              <a:rPr lang="vi-VN" altLang="en-US"/>
            </a:fld>
            <a:endParaRPr lang="vi-VN"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0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3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0375B1C-D1CF-46F9-A92F-40C6FF90793A}"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0B105210-9085-4365-95F8-F171569BDB90}" type="slidenum">
              <a:rPr lang="vi-VN" altLang="en-US"/>
            </a:fld>
            <a:endParaRPr lang="vi-VN" altLang="en-US"/>
          </a:p>
        </p:txBody>
      </p:sp>
    </p:spTree>
  </p:cSld>
  <p:clrMapOvr>
    <a:masterClrMapping/>
  </p:clrMapOvr>
  <p:hf sldNum="0" hdr="0" ftr="0" dt="0"/>
</p:sldLayout>
</file>

<file path=ppt/slideLayouts/slideLayout81.xml><?xml version="1.0" encoding="utf-8"?>
<p:sldLayout xmlns:a="http://schemas.openxmlformats.org/drawingml/2006/main" xmlns:r="http://schemas.openxmlformats.org/officeDocument/2006/relationships" xmlns:p="http://schemas.openxmlformats.org/presentationml/2006/main" type="blank" preserve="1">
  <p:cSld name="3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05E049B-AF35-4CCC-AE4C-0402D0D320CA}"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193D0609-BAA1-4B75-B0E3-DF215057C036}" type="slidenum">
              <a:rPr lang="vi-VN" altLang="en-US"/>
            </a:fld>
            <a:endParaRPr lang="vi-VN" altLang="en-US"/>
          </a:p>
        </p:txBody>
      </p:sp>
    </p:spTree>
  </p:cSld>
  <p:clrMapOvr>
    <a:masterClrMapping/>
  </p:clrMapOvr>
  <p:hf sldNum="0" hdr="0" ftr="0" dt="0"/>
</p:sldLayout>
</file>

<file path=ppt/slideLayouts/slideLayout82.xml><?xml version="1.0" encoding="utf-8"?>
<p:sldLayout xmlns:a="http://schemas.openxmlformats.org/drawingml/2006/main" xmlns:r="http://schemas.openxmlformats.org/officeDocument/2006/relationships" xmlns:p="http://schemas.openxmlformats.org/presentationml/2006/main" type="blank" preserve="1">
  <p:cSld name="2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8806BBF-0F3B-4B74-A742-789120641B4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2DBD2EBA-6EB6-4E2E-9242-AE4E3BDB561B}" type="slidenum">
              <a:rPr lang="vi-VN" altLang="en-US"/>
            </a:fld>
            <a:endParaRPr lang="vi-VN" altLang="en-US"/>
          </a:p>
        </p:txBody>
      </p:sp>
    </p:spTree>
  </p:cSld>
  <p:clrMapOvr>
    <a:masterClrMapping/>
  </p:clrMapOvr>
  <p:hf sldNum="0" hdr="0" ftr="0" dt="0"/>
</p:sldLayout>
</file>

<file path=ppt/slideLayouts/slideLayout83.xml><?xml version="1.0" encoding="utf-8"?>
<p:sldLayout xmlns:a="http://schemas.openxmlformats.org/drawingml/2006/main" xmlns:r="http://schemas.openxmlformats.org/officeDocument/2006/relationships" xmlns:p="http://schemas.openxmlformats.org/presentationml/2006/main" type="blank" preserve="1">
  <p:cSld name="2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4D8BFBD-F7FB-4111-B2D7-E1E58563AC3A}"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CE991E2E-0959-4CE2-BABE-FA3163DF60A2}" type="slidenum">
              <a:rPr lang="vi-VN" altLang="en-US"/>
            </a:fld>
            <a:endParaRPr lang="vi-VN" altLang="en-US"/>
          </a:p>
        </p:txBody>
      </p:sp>
    </p:spTree>
  </p:cSld>
  <p:clrMapOvr>
    <a:masterClrMapping/>
  </p:clrMapOvr>
  <p:hf sldNum="0" hdr="0" ftr="0" dt="0"/>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2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AB4570A-F7E8-471D-8C88-C1FFBC0776AD}"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C1DDA8C1-BD77-4D3B-9F22-4736B0AF2A39}" type="slidenum">
              <a:rPr lang="vi-VN" altLang="en-US"/>
            </a:fld>
            <a:endParaRPr lang="vi-VN" altLang="en-US"/>
          </a:p>
        </p:txBody>
      </p:sp>
    </p:spTree>
  </p:cSld>
  <p:clrMapOvr>
    <a:masterClrMapping/>
  </p:clrMapOvr>
  <p:hf sldNum="0" hdr="0" ftr="0" dt="0"/>
</p:sldLayout>
</file>

<file path=ppt/slideLayouts/slideLayout85.xml><?xml version="1.0" encoding="utf-8"?>
<p:sldLayout xmlns:a="http://schemas.openxmlformats.org/drawingml/2006/main" xmlns:r="http://schemas.openxmlformats.org/officeDocument/2006/relationships" xmlns:p="http://schemas.openxmlformats.org/presentationml/2006/main" type="blank" preserve="1">
  <p:cSld name="2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1793650-6C7F-48E6-BE0D-0F9F7B45E491}"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29090BD5-E4D1-4E90-8844-F5BE6AAA723F}" type="slidenum">
              <a:rPr lang="vi-VN" altLang="en-US"/>
            </a:fld>
            <a:endParaRPr lang="vi-VN" altLang="en-US"/>
          </a:p>
        </p:txBody>
      </p:sp>
    </p:spTree>
  </p:cSld>
  <p:clrMapOvr>
    <a:masterClrMapping/>
  </p:clrMapOvr>
  <p:hf sldNum="0" hdr="0" ftr="0" dt="0"/>
</p:sldLayout>
</file>

<file path=ppt/slideLayouts/slideLayout86.xml><?xml version="1.0" encoding="utf-8"?>
<p:sldLayout xmlns:a="http://schemas.openxmlformats.org/drawingml/2006/main" xmlns:r="http://schemas.openxmlformats.org/officeDocument/2006/relationships" xmlns:p="http://schemas.openxmlformats.org/presentationml/2006/main" type="blank" preserve="1">
  <p:cSld name="2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5BA5995-8FA9-4F8F-BA77-B71803649C5E}"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F33D9B1-A0FA-4EB5-BE1F-A76046137ED4}" type="slidenum">
              <a:rPr lang="vi-VN" altLang="en-US"/>
            </a:fld>
            <a:endParaRPr lang="vi-VN" altLang="en-US"/>
          </a:p>
        </p:txBody>
      </p:sp>
    </p:spTree>
  </p:cSld>
  <p:clrMapOvr>
    <a:masterClrMapping/>
  </p:clrMapOvr>
  <p:hf sldNum="0" hdr="0" ftr="0" dt="0"/>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2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8343CC3-8A72-42A0-8BEF-D8C66F4F8A13}"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80F47E39-D1B2-4A8B-89F5-E353766B5F41}" type="slidenum">
              <a:rPr lang="vi-VN" altLang="en-US"/>
            </a:fld>
            <a:endParaRPr lang="vi-VN" altLang="en-US"/>
          </a:p>
        </p:txBody>
      </p:sp>
    </p:spTree>
  </p:cSld>
  <p:clrMapOvr>
    <a:masterClrMapping/>
  </p:clrMapOvr>
  <p:hf sldNum="0" hdr="0" ftr="0" dt="0"/>
</p:sldLayout>
</file>

<file path=ppt/slideLayouts/slideLayout88.xml><?xml version="1.0" encoding="utf-8"?>
<p:sldLayout xmlns:a="http://schemas.openxmlformats.org/drawingml/2006/main" xmlns:r="http://schemas.openxmlformats.org/officeDocument/2006/relationships" xmlns:p="http://schemas.openxmlformats.org/presentationml/2006/main" type="blank" preserve="1">
  <p:cSld name="2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215CE86-A990-4712-9207-5BDA57BA78D2}"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8F39040E-509C-46B2-B1DA-1CCEFF0C7DDA}" type="slidenum">
              <a:rPr lang="vi-VN" altLang="en-US"/>
            </a:fld>
            <a:endParaRPr lang="vi-VN" altLang="en-US"/>
          </a:p>
        </p:txBody>
      </p:sp>
    </p:spTree>
  </p:cSld>
  <p:clrMapOvr>
    <a:masterClrMapping/>
  </p:clrMapOvr>
  <p:hf sldNum="0" hdr="0" ftr="0" dt="0"/>
</p:sldLayout>
</file>

<file path=ppt/slideLayouts/slideLayout89.xml><?xml version="1.0" encoding="utf-8"?>
<p:sldLayout xmlns:a="http://schemas.openxmlformats.org/drawingml/2006/main" xmlns:r="http://schemas.openxmlformats.org/officeDocument/2006/relationships" xmlns:p="http://schemas.openxmlformats.org/presentationml/2006/main" type="blank" preserve="1">
  <p:cSld name="2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4975034-4AE8-48BE-8FE4-7C31D1FA1032}"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66E7335C-DBF9-482D-8DBF-6A32CD58CD45}" type="slidenum">
              <a:rPr lang="vi-VN" altLang="en-US"/>
            </a:fld>
            <a:endParaRPr lang="vi-VN"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0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fld>
            <a:endParaRPr lang="vi-VN" altLang="en-US"/>
          </a:p>
        </p:txBody>
      </p:sp>
    </p:spTree>
  </p:cSld>
  <p:clrMapOvr>
    <a:masterClrMapping/>
  </p:clrMapOvr>
  <p:timing>
    <p:tnLst>
      <p:par>
        <p:cTn id="1" dur="indefinite" restart="never" nodeType="tmRoot"/>
      </p:par>
    </p:tnLst>
  </p:timing>
  <p:hf sldNum="0" hdr="0" ftr="0" dt="0"/>
</p:sldLayout>
</file>

<file path=ppt/slideLayouts/slideLayout90.xml><?xml version="1.0" encoding="utf-8"?>
<p:sldLayout xmlns:a="http://schemas.openxmlformats.org/drawingml/2006/main" xmlns:r="http://schemas.openxmlformats.org/officeDocument/2006/relationships" xmlns:p="http://schemas.openxmlformats.org/presentationml/2006/main" type="blank" preserve="1">
  <p:cSld name="2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FCA136C-CC10-496E-97EB-D9B8526BE48D}"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1242506A-7D5D-46BF-BF75-E24B12AF6F63}" type="slidenum">
              <a:rPr lang="vi-VN" altLang="en-US"/>
            </a:fld>
            <a:endParaRPr lang="vi-VN" altLang="en-US"/>
          </a:p>
        </p:txBody>
      </p:sp>
    </p:spTree>
  </p:cSld>
  <p:clrMapOvr>
    <a:masterClrMapping/>
  </p:clrMapOvr>
  <p:hf sldNum="0" hdr="0" ftr="0" dt="0"/>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2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6AF53A-7D87-42B4-BAA2-6D249FF55AE3}"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0657AE77-491A-4E19-9A26-F2055755D6E1}" type="slidenum">
              <a:rPr lang="vi-VN" altLang="en-US"/>
            </a:fld>
            <a:endParaRPr lang="vi-VN" altLang="en-US"/>
          </a:p>
        </p:txBody>
      </p:sp>
    </p:spTree>
  </p:cSld>
  <p:clrMapOvr>
    <a:masterClrMapping/>
  </p:clrMapOvr>
  <p:hf sldNum="0" hdr="0" ftr="0" dt="0"/>
</p:sldLayout>
</file>

<file path=ppt/slideLayouts/slideLayout92.xml><?xml version="1.0" encoding="utf-8"?>
<p:sldLayout xmlns:a="http://schemas.openxmlformats.org/drawingml/2006/main" xmlns:r="http://schemas.openxmlformats.org/officeDocument/2006/relationships" xmlns:p="http://schemas.openxmlformats.org/presentationml/2006/main" type="blank" preserve="1">
  <p:cSld name="1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37EB1DA-DB99-4B06-BB7E-EC72A0D0F332}"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006A22C-85BE-4CF1-ADC2-A1C2CE5A23CE}" type="slidenum">
              <a:rPr lang="vi-VN" altLang="en-US"/>
            </a:fld>
            <a:endParaRPr lang="vi-VN" altLang="en-US"/>
          </a:p>
        </p:txBody>
      </p:sp>
    </p:spTree>
  </p:cSld>
  <p:clrMapOvr>
    <a:masterClrMapping/>
  </p:clrMapOvr>
  <p:hf sldNum="0" hdr="0" ftr="0" dt="0"/>
</p:sldLayout>
</file>

<file path=ppt/slideLayouts/slideLayout93.xml><?xml version="1.0" encoding="utf-8"?>
<p:sldLayout xmlns:a="http://schemas.openxmlformats.org/drawingml/2006/main" xmlns:r="http://schemas.openxmlformats.org/officeDocument/2006/relationships" xmlns:p="http://schemas.openxmlformats.org/presentationml/2006/main" type="blank" preserve="1">
  <p:cSld name="1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B866D34-0F3D-48C9-BB14-FB969341C3CB}"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037BCA8E-FD66-4D8B-881F-C8FACE10AFFE}" type="slidenum">
              <a:rPr lang="vi-VN" altLang="en-US"/>
            </a:fld>
            <a:endParaRPr lang="vi-VN" altLang="en-US"/>
          </a:p>
        </p:txBody>
      </p:sp>
    </p:spTree>
  </p:cSld>
  <p:clrMapOvr>
    <a:masterClrMapping/>
  </p:clrMapOvr>
  <p:hf sldNum="0" hdr="0" ftr="0" dt="0"/>
</p:sldLayout>
</file>

<file path=ppt/slideLayouts/slideLayout94.xml><?xml version="1.0" encoding="utf-8"?>
<p:sldLayout xmlns:a="http://schemas.openxmlformats.org/drawingml/2006/main" xmlns:r="http://schemas.openxmlformats.org/officeDocument/2006/relationships" xmlns:p="http://schemas.openxmlformats.org/presentationml/2006/main" type="blank" preserve="1">
  <p:cSld name="1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5685201-8BA3-4EB3-8F50-1757C7FBB529}"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BE525EF9-75C4-4B62-A53F-D65C186C037A}" type="slidenum">
              <a:rPr lang="vi-VN" altLang="en-US"/>
            </a:fld>
            <a:endParaRPr lang="vi-VN" altLang="en-US"/>
          </a:p>
        </p:txBody>
      </p:sp>
    </p:spTree>
  </p:cSld>
  <p:clrMapOvr>
    <a:masterClrMapping/>
  </p:clrMapOvr>
  <p:hf sldNum="0" hdr="0" ftr="0" dt="0"/>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1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D3A2F30-F9A0-4310-9F44-1A6787DA6C9C}"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51938A7-6700-4BFE-A20B-A398D5E89B5A}" type="slidenum">
              <a:rPr lang="vi-VN" altLang="en-US"/>
            </a:fld>
            <a:endParaRPr lang="vi-VN" altLang="en-US"/>
          </a:p>
        </p:txBody>
      </p:sp>
    </p:spTree>
  </p:cSld>
  <p:clrMapOvr>
    <a:masterClrMapping/>
  </p:clrMapOvr>
  <p:hf sldNum="0" hdr="0" ftr="0" dt="0"/>
</p:sldLayout>
</file>

<file path=ppt/slideLayouts/slideLayout96.xml><?xml version="1.0" encoding="utf-8"?>
<p:sldLayout xmlns:a="http://schemas.openxmlformats.org/drawingml/2006/main" xmlns:r="http://schemas.openxmlformats.org/officeDocument/2006/relationships" xmlns:p="http://schemas.openxmlformats.org/presentationml/2006/main" type="blank" preserve="1">
  <p:cSld name="1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D801FCF-24A9-4D27-B4B9-0B471A4AB72F}"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588B14AA-0F90-4A7A-A42F-E29960694E1B}" type="slidenum">
              <a:rPr lang="vi-VN" altLang="en-US"/>
            </a:fld>
            <a:endParaRPr lang="vi-VN" altLang="en-US"/>
          </a:p>
        </p:txBody>
      </p:sp>
    </p:spTree>
  </p:cSld>
  <p:clrMapOvr>
    <a:masterClrMapping/>
  </p:clrMapOvr>
  <p:hf sldNum="0" hdr="0" ftr="0" dt="0"/>
</p:sldLayout>
</file>

<file path=ppt/slideLayouts/slideLayout97.xml><?xml version="1.0" encoding="utf-8"?>
<p:sldLayout xmlns:a="http://schemas.openxmlformats.org/drawingml/2006/main" xmlns:r="http://schemas.openxmlformats.org/officeDocument/2006/relationships" xmlns:p="http://schemas.openxmlformats.org/presentationml/2006/main" type="blank" preserve="1">
  <p:cSld name="1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1A8836-F2A5-4C21-9EC8-FEB8DA0886D6}"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8A0C4846-AFF3-4F45-A202-D32B9A321851}" type="slidenum">
              <a:rPr lang="vi-VN" altLang="en-US"/>
            </a:fld>
            <a:endParaRPr lang="vi-VN" altLang="en-US"/>
          </a:p>
        </p:txBody>
      </p:sp>
    </p:spTree>
  </p:cSld>
  <p:clrMapOvr>
    <a:masterClrMapping/>
  </p:clrMapOvr>
  <p:hf sldNum="0" hdr="0" ftr="0" dt="0"/>
</p:sldLayout>
</file>

<file path=ppt/slideLayouts/slideLayout98.xml><?xml version="1.0" encoding="utf-8"?>
<p:sldLayout xmlns:a="http://schemas.openxmlformats.org/drawingml/2006/main" xmlns:r="http://schemas.openxmlformats.org/officeDocument/2006/relationships" xmlns:p="http://schemas.openxmlformats.org/presentationml/2006/main" type="blank" preserve="1">
  <p:cSld name="1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0D01E51-3983-4601-9861-18548DF2C9E7}"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3E8B607-51A5-4C66-9CCC-BDA335FF99E8}" type="slidenum">
              <a:rPr lang="vi-VN" altLang="en-US"/>
            </a:fld>
            <a:endParaRPr lang="vi-VN" altLang="en-US"/>
          </a:p>
        </p:txBody>
      </p:sp>
    </p:spTree>
  </p:cSld>
  <p:clrMapOvr>
    <a:masterClrMapping/>
  </p:clrMapOvr>
  <p:hf sldNum="0" hdr="0" ftr="0" dt="0"/>
</p:sldLayout>
</file>

<file path=ppt/slideLayouts/slideLayout99.xml><?xml version="1.0" encoding="utf-8"?>
<p:sldLayout xmlns:a="http://schemas.openxmlformats.org/drawingml/2006/main" xmlns:r="http://schemas.openxmlformats.org/officeDocument/2006/relationships" xmlns:p="http://schemas.openxmlformats.org/presentationml/2006/main" type="blank" preserve="1">
  <p:cSld name="1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18C08B7-EC47-4090-A559-11E9E2811D40}" type="datetimeFigureOut">
              <a:rPr lang="vi-VN"/>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2C3FF241-A716-4E7E-95DD-0F2AD57C9B4C}" type="slidenum">
              <a:rPr lang="vi-VN" altLang="en-US"/>
            </a:fld>
            <a:endParaRPr lang="vi-V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9" Type="http://schemas.openxmlformats.org/officeDocument/2006/relationships/slideLayout" Target="../slideLayouts/slideLayout99.xml"/><Relationship Id="rId98" Type="http://schemas.openxmlformats.org/officeDocument/2006/relationships/slideLayout" Target="../slideLayouts/slideLayout98.xml"/><Relationship Id="rId97" Type="http://schemas.openxmlformats.org/officeDocument/2006/relationships/slideLayout" Target="../slideLayouts/slideLayout97.xml"/><Relationship Id="rId96" Type="http://schemas.openxmlformats.org/officeDocument/2006/relationships/slideLayout" Target="../slideLayouts/slideLayout96.xml"/><Relationship Id="rId95" Type="http://schemas.openxmlformats.org/officeDocument/2006/relationships/slideLayout" Target="../slideLayouts/slideLayout95.xml"/><Relationship Id="rId94" Type="http://schemas.openxmlformats.org/officeDocument/2006/relationships/slideLayout" Target="../slideLayouts/slideLayout94.xml"/><Relationship Id="rId93" Type="http://schemas.openxmlformats.org/officeDocument/2006/relationships/slideLayout" Target="../slideLayouts/slideLayout93.xml"/><Relationship Id="rId92" Type="http://schemas.openxmlformats.org/officeDocument/2006/relationships/slideLayout" Target="../slideLayouts/slideLayout92.xml"/><Relationship Id="rId91" Type="http://schemas.openxmlformats.org/officeDocument/2006/relationships/slideLayout" Target="../slideLayouts/slideLayout91.xml"/><Relationship Id="rId90" Type="http://schemas.openxmlformats.org/officeDocument/2006/relationships/slideLayout" Target="../slideLayouts/slideLayout90.xml"/><Relationship Id="rId9" Type="http://schemas.openxmlformats.org/officeDocument/2006/relationships/slideLayout" Target="../slideLayouts/slideLayout9.xml"/><Relationship Id="rId89" Type="http://schemas.openxmlformats.org/officeDocument/2006/relationships/slideLayout" Target="../slideLayouts/slideLayout89.xml"/><Relationship Id="rId88" Type="http://schemas.openxmlformats.org/officeDocument/2006/relationships/slideLayout" Target="../slideLayouts/slideLayout88.xml"/><Relationship Id="rId87" Type="http://schemas.openxmlformats.org/officeDocument/2006/relationships/slideLayout" Target="../slideLayouts/slideLayout87.xml"/><Relationship Id="rId86" Type="http://schemas.openxmlformats.org/officeDocument/2006/relationships/slideLayout" Target="../slideLayouts/slideLayout86.xml"/><Relationship Id="rId85" Type="http://schemas.openxmlformats.org/officeDocument/2006/relationships/slideLayout" Target="../slideLayouts/slideLayout85.xml"/><Relationship Id="rId84" Type="http://schemas.openxmlformats.org/officeDocument/2006/relationships/slideLayout" Target="../slideLayouts/slideLayout84.xml"/><Relationship Id="rId83" Type="http://schemas.openxmlformats.org/officeDocument/2006/relationships/slideLayout" Target="../slideLayouts/slideLayout83.xml"/><Relationship Id="rId82" Type="http://schemas.openxmlformats.org/officeDocument/2006/relationships/slideLayout" Target="../slideLayouts/slideLayout82.xml"/><Relationship Id="rId81" Type="http://schemas.openxmlformats.org/officeDocument/2006/relationships/slideLayout" Target="../slideLayouts/slideLayout81.xml"/><Relationship Id="rId80" Type="http://schemas.openxmlformats.org/officeDocument/2006/relationships/slideLayout" Target="../slideLayouts/slideLayout80.xml"/><Relationship Id="rId8" Type="http://schemas.openxmlformats.org/officeDocument/2006/relationships/slideLayout" Target="../slideLayouts/slideLayout8.xml"/><Relationship Id="rId79" Type="http://schemas.openxmlformats.org/officeDocument/2006/relationships/slideLayout" Target="../slideLayouts/slideLayout79.xml"/><Relationship Id="rId78" Type="http://schemas.openxmlformats.org/officeDocument/2006/relationships/slideLayout" Target="../slideLayouts/slideLayout78.xml"/><Relationship Id="rId77" Type="http://schemas.openxmlformats.org/officeDocument/2006/relationships/slideLayout" Target="../slideLayouts/slideLayout77.xml"/><Relationship Id="rId76" Type="http://schemas.openxmlformats.org/officeDocument/2006/relationships/slideLayout" Target="../slideLayouts/slideLayout76.xml"/><Relationship Id="rId75" Type="http://schemas.openxmlformats.org/officeDocument/2006/relationships/slideLayout" Target="../slideLayouts/slideLayout75.xml"/><Relationship Id="rId74" Type="http://schemas.openxmlformats.org/officeDocument/2006/relationships/slideLayout" Target="../slideLayouts/slideLayout74.xml"/><Relationship Id="rId73" Type="http://schemas.openxmlformats.org/officeDocument/2006/relationships/slideLayout" Target="../slideLayouts/slideLayout73.xml"/><Relationship Id="rId72" Type="http://schemas.openxmlformats.org/officeDocument/2006/relationships/slideLayout" Target="../slideLayouts/slideLayout72.xml"/><Relationship Id="rId71" Type="http://schemas.openxmlformats.org/officeDocument/2006/relationships/slideLayout" Target="../slideLayouts/slideLayout71.xml"/><Relationship Id="rId70" Type="http://schemas.openxmlformats.org/officeDocument/2006/relationships/slideLayout" Target="../slideLayouts/slideLayout70.xml"/><Relationship Id="rId7" Type="http://schemas.openxmlformats.org/officeDocument/2006/relationships/slideLayout" Target="../slideLayouts/slideLayout7.xml"/><Relationship Id="rId69" Type="http://schemas.openxmlformats.org/officeDocument/2006/relationships/slideLayout" Target="../slideLayouts/slideLayout69.xml"/><Relationship Id="rId68" Type="http://schemas.openxmlformats.org/officeDocument/2006/relationships/slideLayout" Target="../slideLayouts/slideLayout68.xml"/><Relationship Id="rId67" Type="http://schemas.openxmlformats.org/officeDocument/2006/relationships/slideLayout" Target="../slideLayouts/slideLayout67.xml"/><Relationship Id="rId66" Type="http://schemas.openxmlformats.org/officeDocument/2006/relationships/slideLayout" Target="../slideLayouts/slideLayout66.xml"/><Relationship Id="rId65" Type="http://schemas.openxmlformats.org/officeDocument/2006/relationships/slideLayout" Target="../slideLayouts/slideLayout65.xml"/><Relationship Id="rId64" Type="http://schemas.openxmlformats.org/officeDocument/2006/relationships/slideLayout" Target="../slideLayouts/slideLayout64.xml"/><Relationship Id="rId63" Type="http://schemas.openxmlformats.org/officeDocument/2006/relationships/slideLayout" Target="../slideLayouts/slideLayout63.xml"/><Relationship Id="rId62" Type="http://schemas.openxmlformats.org/officeDocument/2006/relationships/slideLayout" Target="../slideLayouts/slideLayout62.xml"/><Relationship Id="rId61" Type="http://schemas.openxmlformats.org/officeDocument/2006/relationships/slideLayout" Target="../slideLayouts/slideLayout61.xml"/><Relationship Id="rId60" Type="http://schemas.openxmlformats.org/officeDocument/2006/relationships/slideLayout" Target="../slideLayouts/slideLayout60.xml"/><Relationship Id="rId6" Type="http://schemas.openxmlformats.org/officeDocument/2006/relationships/slideLayout" Target="../slideLayouts/slideLayout6.xml"/><Relationship Id="rId59" Type="http://schemas.openxmlformats.org/officeDocument/2006/relationships/slideLayout" Target="../slideLayouts/slideLayout59.xml"/><Relationship Id="rId58" Type="http://schemas.openxmlformats.org/officeDocument/2006/relationships/slideLayout" Target="../slideLayouts/slideLayout58.xml"/><Relationship Id="rId57" Type="http://schemas.openxmlformats.org/officeDocument/2006/relationships/slideLayout" Target="../slideLayouts/slideLayout57.xml"/><Relationship Id="rId56" Type="http://schemas.openxmlformats.org/officeDocument/2006/relationships/slideLayout" Target="../slideLayouts/slideLayout56.xml"/><Relationship Id="rId55" Type="http://schemas.openxmlformats.org/officeDocument/2006/relationships/slideLayout" Target="../slideLayouts/slideLayout55.xml"/><Relationship Id="rId54" Type="http://schemas.openxmlformats.org/officeDocument/2006/relationships/slideLayout" Target="../slideLayouts/slideLayout54.xml"/><Relationship Id="rId53" Type="http://schemas.openxmlformats.org/officeDocument/2006/relationships/slideLayout" Target="../slideLayouts/slideLayout53.xml"/><Relationship Id="rId52" Type="http://schemas.openxmlformats.org/officeDocument/2006/relationships/slideLayout" Target="../slideLayouts/slideLayout52.xml"/><Relationship Id="rId51" Type="http://schemas.openxmlformats.org/officeDocument/2006/relationships/slideLayout" Target="../slideLayouts/slideLayout51.xml"/><Relationship Id="rId50" Type="http://schemas.openxmlformats.org/officeDocument/2006/relationships/slideLayout" Target="../slideLayouts/slideLayout50.xml"/><Relationship Id="rId5" Type="http://schemas.openxmlformats.org/officeDocument/2006/relationships/slideLayout" Target="../slideLayouts/slideLayout5.xml"/><Relationship Id="rId49" Type="http://schemas.openxmlformats.org/officeDocument/2006/relationships/slideLayout" Target="../slideLayouts/slideLayout49.xml"/><Relationship Id="rId48" Type="http://schemas.openxmlformats.org/officeDocument/2006/relationships/slideLayout" Target="../slideLayouts/slideLayout48.xml"/><Relationship Id="rId47" Type="http://schemas.openxmlformats.org/officeDocument/2006/relationships/slideLayout" Target="../slideLayouts/slideLayout47.xml"/><Relationship Id="rId46" Type="http://schemas.openxmlformats.org/officeDocument/2006/relationships/slideLayout" Target="../slideLayouts/slideLayout46.xml"/><Relationship Id="rId45" Type="http://schemas.openxmlformats.org/officeDocument/2006/relationships/slideLayout" Target="../slideLayouts/slideLayout45.xml"/><Relationship Id="rId44" Type="http://schemas.openxmlformats.org/officeDocument/2006/relationships/slideLayout" Target="../slideLayouts/slideLayout44.xml"/><Relationship Id="rId43" Type="http://schemas.openxmlformats.org/officeDocument/2006/relationships/slideLayout" Target="../slideLayouts/slideLayout43.xml"/><Relationship Id="rId42" Type="http://schemas.openxmlformats.org/officeDocument/2006/relationships/slideLayout" Target="../slideLayouts/slideLayout42.xml"/><Relationship Id="rId41" Type="http://schemas.openxmlformats.org/officeDocument/2006/relationships/slideLayout" Target="../slideLayouts/slideLayout41.xml"/><Relationship Id="rId40" Type="http://schemas.openxmlformats.org/officeDocument/2006/relationships/slideLayout" Target="../slideLayouts/slideLayout40.xml"/><Relationship Id="rId4" Type="http://schemas.openxmlformats.org/officeDocument/2006/relationships/slideLayout" Target="../slideLayouts/slideLayout4.xml"/><Relationship Id="rId39" Type="http://schemas.openxmlformats.org/officeDocument/2006/relationships/slideLayout" Target="../slideLayouts/slideLayout39.xml"/><Relationship Id="rId38" Type="http://schemas.openxmlformats.org/officeDocument/2006/relationships/slideLayout" Target="../slideLayouts/slideLayout38.xml"/><Relationship Id="rId37" Type="http://schemas.openxmlformats.org/officeDocument/2006/relationships/slideLayout" Target="../slideLayouts/slideLayout37.xml"/><Relationship Id="rId36" Type="http://schemas.openxmlformats.org/officeDocument/2006/relationships/slideLayout" Target="../slideLayouts/slideLayout36.xml"/><Relationship Id="rId35" Type="http://schemas.openxmlformats.org/officeDocument/2006/relationships/slideLayout" Target="../slideLayouts/slideLayout35.xml"/><Relationship Id="rId34" Type="http://schemas.openxmlformats.org/officeDocument/2006/relationships/slideLayout" Target="../slideLayouts/slideLayout34.xml"/><Relationship Id="rId33" Type="http://schemas.openxmlformats.org/officeDocument/2006/relationships/slideLayout" Target="../slideLayouts/slideLayout33.xml"/><Relationship Id="rId32" Type="http://schemas.openxmlformats.org/officeDocument/2006/relationships/slideLayout" Target="../slideLayouts/slideLayout32.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3" Type="http://schemas.openxmlformats.org/officeDocument/2006/relationships/slideLayout" Target="../slideLayouts/slideLayout3.xml"/><Relationship Id="rId29" Type="http://schemas.openxmlformats.org/officeDocument/2006/relationships/slideLayout" Target="../slideLayouts/slideLayout29.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5" Type="http://schemas.openxmlformats.org/officeDocument/2006/relationships/theme" Target="../theme/theme1.xml"/><Relationship Id="rId114" Type="http://schemas.openxmlformats.org/officeDocument/2006/relationships/slideLayout" Target="../slideLayouts/slideLayout114.xml"/><Relationship Id="rId113" Type="http://schemas.openxmlformats.org/officeDocument/2006/relationships/slideLayout" Target="../slideLayouts/slideLayout113.xml"/><Relationship Id="rId112" Type="http://schemas.openxmlformats.org/officeDocument/2006/relationships/slideLayout" Target="../slideLayouts/slideLayout112.xml"/><Relationship Id="rId111" Type="http://schemas.openxmlformats.org/officeDocument/2006/relationships/slideLayout" Target="../slideLayouts/slideLayout111.xml"/><Relationship Id="rId110" Type="http://schemas.openxmlformats.org/officeDocument/2006/relationships/slideLayout" Target="../slideLayouts/slideLayout110.xml"/><Relationship Id="rId11" Type="http://schemas.openxmlformats.org/officeDocument/2006/relationships/slideLayout" Target="../slideLayouts/slideLayout11.xml"/><Relationship Id="rId109" Type="http://schemas.openxmlformats.org/officeDocument/2006/relationships/slideLayout" Target="../slideLayouts/slideLayout109.xml"/><Relationship Id="rId108" Type="http://schemas.openxmlformats.org/officeDocument/2006/relationships/slideLayout" Target="../slideLayouts/slideLayout108.xml"/><Relationship Id="rId107" Type="http://schemas.openxmlformats.org/officeDocument/2006/relationships/slideLayout" Target="../slideLayouts/slideLayout107.xml"/><Relationship Id="rId106" Type="http://schemas.openxmlformats.org/officeDocument/2006/relationships/slideLayout" Target="../slideLayouts/slideLayout106.xml"/><Relationship Id="rId105" Type="http://schemas.openxmlformats.org/officeDocument/2006/relationships/slideLayout" Target="../slideLayouts/slideLayout105.xml"/><Relationship Id="rId104" Type="http://schemas.openxmlformats.org/officeDocument/2006/relationships/slideLayout" Target="../slideLayouts/slideLayout104.xml"/><Relationship Id="rId103" Type="http://schemas.openxmlformats.org/officeDocument/2006/relationships/slideLayout" Target="../slideLayouts/slideLayout103.xml"/><Relationship Id="rId102" Type="http://schemas.openxmlformats.org/officeDocument/2006/relationships/slideLayout" Target="../slideLayouts/slideLayout102.xml"/><Relationship Id="rId101" Type="http://schemas.openxmlformats.org/officeDocument/2006/relationships/slideLayout" Target="../slideLayouts/slideLayout101.xml"/><Relationship Id="rId100" Type="http://schemas.openxmlformats.org/officeDocument/2006/relationships/slideLayout" Target="../slideLayouts/slideLayout100.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smtClean="0"/>
              <a:t>Click to edit Master title style</a:t>
            </a:r>
            <a:endParaRPr lang="vi-VN" altLang="en-US" smtClean="0"/>
          </a:p>
        </p:txBody>
      </p:sp>
      <p:sp>
        <p:nvSpPr>
          <p:cNvPr id="1027" name="Text Placeholder 2"/>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smtClean="0"/>
              <a:t>Click to edit Master text styles</a:t>
            </a:r>
            <a:endParaRPr lang="en-US" altLang="en-US" smtClean="0"/>
          </a:p>
          <a:p>
            <a:pPr lvl="1"/>
            <a:r>
              <a:rPr lang="en-US" altLang="en-US" smtClean="0"/>
              <a:t>Second level</a:t>
            </a:r>
            <a:endParaRPr lang="en-US" altLang="en-US" smtClean="0"/>
          </a:p>
          <a:p>
            <a:pPr lvl="2"/>
            <a:r>
              <a:rPr lang="en-US" altLang="en-US" smtClean="0"/>
              <a:t>Third level</a:t>
            </a:r>
            <a:endParaRPr lang="en-US" altLang="en-US" smtClean="0"/>
          </a:p>
          <a:p>
            <a:pPr lvl="3"/>
            <a:r>
              <a:rPr lang="en-US" altLang="en-US" smtClean="0"/>
              <a:t>Fourth level</a:t>
            </a:r>
            <a:endParaRPr lang="en-US" altLang="en-US" smtClean="0"/>
          </a:p>
          <a:p>
            <a:pPr lvl="4"/>
            <a:r>
              <a:rPr lang="en-US" altLang="en-US" smtClean="0"/>
              <a:t>Fifth level</a:t>
            </a:r>
            <a:endParaRPr lang="vi-VN" altLang="en-US" smtClean="0"/>
          </a:p>
        </p:txBody>
      </p:sp>
      <p:sp>
        <p:nvSpPr>
          <p:cNvPr id="4" name="Date Placeholder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sym typeface="Arial" panose="020B0604020202020204" pitchFamily="34" charset="0"/>
              </a:defRPr>
            </a:lvl1pPr>
          </a:lstStyle>
          <a:p>
            <a:pPr>
              <a:defRPr/>
            </a:pPr>
            <a:fld id="{3F8D92CB-3AD2-4010-81D0-F352091BA3E5}" type="datetimeFigureOut">
              <a:rPr lang="vi-VN"/>
            </a:fld>
            <a:endParaRPr lang="vi-VN"/>
          </a:p>
        </p:txBody>
      </p:sp>
      <p:sp>
        <p:nvSpPr>
          <p:cNvPr id="5" name="Footer Placeholder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sym typeface="Arial" panose="020B0604020202020204" pitchFamily="34" charset="0"/>
              </a:defRPr>
            </a:lvl1pPr>
          </a:lstStyle>
          <a:p>
            <a:pPr>
              <a:defRPr/>
            </a:pPr>
            <a:endParaRPr lang="vi-VN"/>
          </a:p>
        </p:txBody>
      </p:sp>
      <p:sp>
        <p:nvSpPr>
          <p:cNvPr id="6" name="Slide Number Placeholder 5"/>
          <p:cNvSpPr>
            <a:spLocks noGrp="1"/>
          </p:cNvSpPr>
          <p:nvPr>
            <p:ph type="sldNum" sz="quarter" idx="4"/>
          </p:nvPr>
        </p:nvSpPr>
        <p:spPr>
          <a:xfrm>
            <a:off x="8737600" y="6356350"/>
            <a:ext cx="2844800" cy="365125"/>
          </a:xfrm>
          <a:prstGeom prst="rect">
            <a:avLst/>
          </a:prstGeom>
        </p:spPr>
        <p:txBody>
          <a:bodyPr vert="horz" wrap="square" lIns="91440" tIns="45720" rIns="91440" bIns="45720" numCol="1" anchor="ctr" anchorCtr="0" compatLnSpc="1"/>
          <a:lstStyle>
            <a:lvl1pPr algn="r">
              <a:defRPr sz="1200">
                <a:solidFill>
                  <a:srgbClr val="898989"/>
                </a:solidFill>
              </a:defRPr>
            </a:lvl1pPr>
          </a:lstStyle>
          <a:p>
            <a:pPr>
              <a:defRPr/>
            </a:pPr>
            <a:fld id="{7308CEB2-2E2D-4236-A45A-1D3B856B170C}" type="slidenum">
              <a:rPr lang="vi-VN" altLang="en-US"/>
            </a:fld>
            <a:endParaRPr lang="vi-V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 id="2147483697" r:id="rId49"/>
    <p:sldLayoutId id="2147483698" r:id="rId50"/>
    <p:sldLayoutId id="2147483699" r:id="rId51"/>
    <p:sldLayoutId id="2147483700" r:id="rId52"/>
    <p:sldLayoutId id="2147483701" r:id="rId53"/>
    <p:sldLayoutId id="2147483702" r:id="rId54"/>
    <p:sldLayoutId id="2147483703" r:id="rId55"/>
    <p:sldLayoutId id="2147483704" r:id="rId56"/>
    <p:sldLayoutId id="2147483705" r:id="rId57"/>
    <p:sldLayoutId id="2147483706" r:id="rId58"/>
    <p:sldLayoutId id="2147483707" r:id="rId59"/>
    <p:sldLayoutId id="2147483708" r:id="rId60"/>
    <p:sldLayoutId id="2147483709" r:id="rId61"/>
    <p:sldLayoutId id="2147483710" r:id="rId62"/>
    <p:sldLayoutId id="2147483711" r:id="rId63"/>
    <p:sldLayoutId id="2147483712" r:id="rId64"/>
    <p:sldLayoutId id="2147483713" r:id="rId65"/>
    <p:sldLayoutId id="2147483714" r:id="rId66"/>
    <p:sldLayoutId id="2147483715" r:id="rId67"/>
    <p:sldLayoutId id="2147483716" r:id="rId68"/>
    <p:sldLayoutId id="2147483717" r:id="rId69"/>
    <p:sldLayoutId id="2147483718" r:id="rId70"/>
    <p:sldLayoutId id="2147483719" r:id="rId71"/>
    <p:sldLayoutId id="2147483720" r:id="rId72"/>
    <p:sldLayoutId id="2147483721" r:id="rId73"/>
    <p:sldLayoutId id="2147483722" r:id="rId74"/>
    <p:sldLayoutId id="2147483723" r:id="rId75"/>
    <p:sldLayoutId id="2147483724" r:id="rId76"/>
    <p:sldLayoutId id="2147483725" r:id="rId77"/>
    <p:sldLayoutId id="2147483726" r:id="rId78"/>
    <p:sldLayoutId id="2147483727" r:id="rId79"/>
    <p:sldLayoutId id="2147483728" r:id="rId80"/>
    <p:sldLayoutId id="2147483729" r:id="rId81"/>
    <p:sldLayoutId id="2147483730" r:id="rId82"/>
    <p:sldLayoutId id="2147483731" r:id="rId83"/>
    <p:sldLayoutId id="2147483732" r:id="rId84"/>
    <p:sldLayoutId id="2147483733" r:id="rId85"/>
    <p:sldLayoutId id="2147483734" r:id="rId86"/>
    <p:sldLayoutId id="2147483735" r:id="rId87"/>
    <p:sldLayoutId id="2147483736" r:id="rId88"/>
    <p:sldLayoutId id="2147483737" r:id="rId89"/>
    <p:sldLayoutId id="2147483738" r:id="rId90"/>
    <p:sldLayoutId id="2147483739" r:id="rId91"/>
    <p:sldLayoutId id="2147483740" r:id="rId92"/>
    <p:sldLayoutId id="2147483741" r:id="rId93"/>
    <p:sldLayoutId id="2147483742" r:id="rId94"/>
    <p:sldLayoutId id="2147483743" r:id="rId95"/>
    <p:sldLayoutId id="2147483744" r:id="rId96"/>
    <p:sldLayoutId id="2147483745" r:id="rId97"/>
    <p:sldLayoutId id="2147483746" r:id="rId98"/>
    <p:sldLayoutId id="2147483747" r:id="rId99"/>
    <p:sldLayoutId id="2147483748" r:id="rId100"/>
    <p:sldLayoutId id="2147483749" r:id="rId101"/>
    <p:sldLayoutId id="2147483750" r:id="rId102"/>
    <p:sldLayoutId id="2147483751" r:id="rId103"/>
    <p:sldLayoutId id="2147483752" r:id="rId104"/>
    <p:sldLayoutId id="2147483753" r:id="rId105"/>
    <p:sldLayoutId id="2147483754" r:id="rId106"/>
    <p:sldLayoutId id="2147483755" r:id="rId107"/>
    <p:sldLayoutId id="2147483756" r:id="rId108"/>
    <p:sldLayoutId id="2147483757" r:id="rId109"/>
    <p:sldLayoutId id="2147483758" r:id="rId110"/>
    <p:sldLayoutId id="2147483759" r:id="rId111"/>
    <p:sldLayoutId id="2147483760" r:id="rId112"/>
    <p:sldLayoutId id="2147483761" r:id="rId113"/>
    <p:sldLayoutId id="2147483762" r:id="rId114"/>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Times New Roman" panose="02020603050405020304" pitchFamily="18" charset="0"/>
        </a:defRPr>
      </a:lvl2pPr>
      <a:lvl3pPr algn="ctr" rtl="0" eaLnBrk="0" fontAlgn="base" hangingPunct="0">
        <a:spcBef>
          <a:spcPct val="0"/>
        </a:spcBef>
        <a:spcAft>
          <a:spcPct val="0"/>
        </a:spcAft>
        <a:defRPr sz="4400">
          <a:solidFill>
            <a:schemeClr val="tx1"/>
          </a:solidFill>
          <a:latin typeface="Times New Roman" panose="02020603050405020304" pitchFamily="18" charset="0"/>
        </a:defRPr>
      </a:lvl3pPr>
      <a:lvl4pPr algn="ctr" rtl="0" eaLnBrk="0" fontAlgn="base" hangingPunct="0">
        <a:spcBef>
          <a:spcPct val="0"/>
        </a:spcBef>
        <a:spcAft>
          <a:spcPct val="0"/>
        </a:spcAft>
        <a:defRPr sz="4400">
          <a:solidFill>
            <a:schemeClr val="tx1"/>
          </a:solidFill>
          <a:latin typeface="Times New Roman" panose="02020603050405020304" pitchFamily="18" charset="0"/>
        </a:defRPr>
      </a:lvl4pPr>
      <a:lvl5pPr algn="ctr" rtl="0" eaLnBrk="0" fontAlgn="base" hangingPunct="0">
        <a:spcBef>
          <a:spcPct val="0"/>
        </a:spcBef>
        <a:spcAft>
          <a:spcPct val="0"/>
        </a:spcAft>
        <a:defRPr sz="4400">
          <a:solidFill>
            <a:schemeClr val="tx1"/>
          </a:solidFill>
          <a:latin typeface="Times New Roman" panose="02020603050405020304" pitchFamily="18" charset="0"/>
        </a:defRPr>
      </a:lvl5pPr>
      <a:lvl6pPr marL="457200" algn="ctr" rtl="0" fontAlgn="base">
        <a:spcBef>
          <a:spcPct val="0"/>
        </a:spcBef>
        <a:spcAft>
          <a:spcPct val="0"/>
        </a:spcAft>
        <a:defRPr sz="4400">
          <a:solidFill>
            <a:schemeClr val="tx1"/>
          </a:solidFill>
          <a:latin typeface="Times New Roman" panose="02020603050405020304" pitchFamily="18" charset="0"/>
        </a:defRPr>
      </a:lvl6pPr>
      <a:lvl7pPr marL="914400" algn="ctr" rtl="0" fontAlgn="base">
        <a:spcBef>
          <a:spcPct val="0"/>
        </a:spcBef>
        <a:spcAft>
          <a:spcPct val="0"/>
        </a:spcAft>
        <a:defRPr sz="4400">
          <a:solidFill>
            <a:schemeClr val="tx1"/>
          </a:solidFill>
          <a:latin typeface="Times New Roman" panose="02020603050405020304" pitchFamily="18" charset="0"/>
        </a:defRPr>
      </a:lvl7pPr>
      <a:lvl8pPr marL="1371600" algn="ctr" rtl="0" fontAlgn="base">
        <a:spcBef>
          <a:spcPct val="0"/>
        </a:spcBef>
        <a:spcAft>
          <a:spcPct val="0"/>
        </a:spcAft>
        <a:defRPr sz="4400">
          <a:solidFill>
            <a:schemeClr val="tx1"/>
          </a:solidFill>
          <a:latin typeface="Times New Roman" panose="02020603050405020304" pitchFamily="18" charset="0"/>
        </a:defRPr>
      </a:lvl8pPr>
      <a:lvl9pPr marL="1828800" algn="ctr" rtl="0" fontAlgn="base">
        <a:spcBef>
          <a:spcPct val="0"/>
        </a:spcBef>
        <a:spcAft>
          <a:spcPct val="0"/>
        </a:spcAft>
        <a:defRPr sz="4400">
          <a:solidFill>
            <a:schemeClr val="tx1"/>
          </a:solidFill>
          <a:latin typeface="Times New Roman" panose="02020603050405020304"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4.jpeg"/><Relationship Id="rId1" Type="http://schemas.openxmlformats.org/officeDocument/2006/relationships/image" Target="../media/image13.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6.jpeg"/><Relationship Id="rId1" Type="http://schemas.openxmlformats.org/officeDocument/2006/relationships/image" Target="../media/image13.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8.jpeg"/><Relationship Id="rId1" Type="http://schemas.openxmlformats.org/officeDocument/2006/relationships/image" Target="../media/image13.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3.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0.jpeg"/><Relationship Id="rId1" Type="http://schemas.openxmlformats.org/officeDocument/2006/relationships/image" Target="../media/image13.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3.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png"/><Relationship Id="rId2" Type="http://schemas.microsoft.com/office/2007/relationships/media" Target="file:///C:\Users\minh\Contacts\Downloads\Ch&#249;m%20qu&#7843;%20ng&#7885;t.mp4" TargetMode="External"/><Relationship Id="rId1" Type="http://schemas.openxmlformats.org/officeDocument/2006/relationships/video" Target="file:///C:\Users\minh\Contacts\Downloads\Ch&#249;m%20qu&#7843;%20ng&#7885;t.mp4" TargetMode="Externa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5.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png"/><Relationship Id="rId2" Type="http://schemas.microsoft.com/office/2007/relationships/media" Target="file:///C:\Users\minh\Contacts\Downloads\Qu&#7843;%20G&#236;%20-%20B&#224;i%20H&#225;t%20Thi&#7871;u%20Nhi%20Vui%20Nh&#7897;n%20Hay%20Nh&#7845;t.mp4" TargetMode="External"/><Relationship Id="rId1" Type="http://schemas.openxmlformats.org/officeDocument/2006/relationships/video" Target="file:///C:\Users\minh\Contacts\Downloads\Qu&#7843;%20G&#236;%20-%20B&#224;i%20H&#225;t%20Thi&#7871;u%20Nhi%20Vui%20Nh&#7897;n%20Hay%20Nh&#7845;t.mp4" TargetMode="Externa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5.png"/><Relationship Id="rId3" Type="http://schemas.microsoft.com/office/2007/relationships/media" Target="file:///C:\Users\minh\Contacts\Downloads\Ch&#249;m-qu&#7843;-ng&#7885;t.mp3" TargetMode="External"/><Relationship Id="rId2" Type="http://schemas.openxmlformats.org/officeDocument/2006/relationships/audio" Target="file:///C:\Users\minh\Contacts\Downloads\Ch&#249;m-qu&#7843;-ng&#7885;t.mp3" TargetMode="Externa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7.png"/><Relationship Id="rId3" Type="http://schemas.microsoft.com/office/2007/relationships/media" Target="file:///C:\Users\minh\Contacts\Downloads\&#273;o&#7841;n%201.chum%20qua%20ngot.mp3" TargetMode="External"/><Relationship Id="rId2" Type="http://schemas.openxmlformats.org/officeDocument/2006/relationships/audio" Target="file:///C:\Users\minh\Contacts\Downloads\&#273;o&#7841;n%201.chum%20qua%20ngot.mp3" TargetMode="External"/><Relationship Id="rId1" Type="http://schemas.openxmlformats.org/officeDocument/2006/relationships/image" Target="../media/image6.jpeg"/></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9.png"/><Relationship Id="rId3" Type="http://schemas.microsoft.com/office/2007/relationships/media" Target="file:///C:\Users\minh\Contacts\Downloads\doan%20222222222222.mp3" TargetMode="External"/><Relationship Id="rId2" Type="http://schemas.openxmlformats.org/officeDocument/2006/relationships/audio" Target="file:///C:\Users\minh\Contacts\Downloads\doan%20222222222222.mp3" TargetMode="External"/><Relationship Id="rId1" Type="http://schemas.openxmlformats.org/officeDocument/2006/relationships/image" Target="../media/image8.jpeg"/></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11.png"/><Relationship Id="rId3" Type="http://schemas.microsoft.com/office/2007/relationships/media" Target="file:///C:\Users\minh\Contacts\Downloads\&#273;oan%203.m4a" TargetMode="External"/><Relationship Id="rId2" Type="http://schemas.openxmlformats.org/officeDocument/2006/relationships/audio" Target="file:///C:\Users\minh\Contacts\Downloads\&#273;oan%203.m4a" TargetMode="External"/><Relationship Id="rId1"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F:\nam hoc 21-22\hinhnen\hinh-background-mam-non-dep-nhat_040110558.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303588" y="0"/>
            <a:ext cx="5080000" cy="829945"/>
          </a:xfrm>
          <a:prstGeom prst="rect">
            <a:avLst/>
          </a:prstGeom>
          <a:noFill/>
        </p:spPr>
        <p:txBody>
          <a:bodyPr wrap="square">
            <a:spAutoFit/>
          </a:bodyPr>
          <a:lstStyle/>
          <a:p>
            <a:pPr algn="ctr">
              <a:defRPr/>
            </a:pPr>
            <a:r>
              <a:rPr lang="vi-VN" sz="2400" b="1" dirty="0">
                <a:solidFill>
                  <a:srgbClr val="FF0000"/>
                </a:solidFill>
                <a:latin typeface="+mj-lt"/>
                <a:cs typeface="Arial" panose="020B0604020202020204" pitchFamily="34" charset="0"/>
                <a:sym typeface="Arial" panose="020B0604020202020204" pitchFamily="34" charset="0"/>
              </a:rPr>
              <a:t>UBND QUẬN LONG BIÊN</a:t>
            </a:r>
            <a:endParaRPr lang="vi-VN" sz="2400" b="1" dirty="0">
              <a:solidFill>
                <a:srgbClr val="FF0000"/>
              </a:solidFill>
              <a:latin typeface="+mj-lt"/>
              <a:cs typeface="Arial" panose="020B0604020202020204" pitchFamily="34" charset="0"/>
              <a:sym typeface="Arial" panose="020B0604020202020204" pitchFamily="34" charset="0"/>
            </a:endParaRPr>
          </a:p>
          <a:p>
            <a:pPr algn="ctr">
              <a:defRPr/>
            </a:pPr>
            <a:r>
              <a:rPr lang="vi-VN" sz="2400" b="1" dirty="0">
                <a:solidFill>
                  <a:srgbClr val="FF0000"/>
                </a:solidFill>
                <a:latin typeface="+mj-lt"/>
                <a:cs typeface="Arial" panose="020B0604020202020204" pitchFamily="34" charset="0"/>
                <a:sym typeface="Arial" panose="020B0604020202020204" pitchFamily="34" charset="0"/>
              </a:rPr>
              <a:t>TRƯỜNG </a:t>
            </a:r>
            <a:r>
              <a:rPr lang="vi-VN" sz="2400" b="1" dirty="0" smtClean="0">
                <a:solidFill>
                  <a:srgbClr val="FF0000"/>
                </a:solidFill>
                <a:latin typeface="+mj-lt"/>
                <a:cs typeface="Arial" panose="020B0604020202020204" pitchFamily="34" charset="0"/>
                <a:sym typeface="Arial" panose="020B0604020202020204" pitchFamily="34" charset="0"/>
              </a:rPr>
              <a:t>M</a:t>
            </a:r>
            <a:r>
              <a:rPr lang="en-US" sz="2400" b="1" dirty="0" smtClean="0">
                <a:solidFill>
                  <a:srgbClr val="FF0000"/>
                </a:solidFill>
                <a:latin typeface="+mj-lt"/>
                <a:cs typeface="Arial" panose="020B0604020202020204" pitchFamily="34" charset="0"/>
                <a:sym typeface="Arial" panose="020B0604020202020204" pitchFamily="34" charset="0"/>
              </a:rPr>
              <a:t>ẦM </a:t>
            </a:r>
            <a:r>
              <a:rPr lang="vi-VN" sz="2400" b="1" dirty="0" smtClean="0">
                <a:solidFill>
                  <a:srgbClr val="FF0000"/>
                </a:solidFill>
                <a:latin typeface="+mj-lt"/>
                <a:cs typeface="Arial" panose="020B0604020202020204" pitchFamily="34" charset="0"/>
                <a:sym typeface="Arial" panose="020B0604020202020204" pitchFamily="34" charset="0"/>
              </a:rPr>
              <a:t>N</a:t>
            </a:r>
            <a:r>
              <a:rPr lang="en-US" sz="2400" b="1" dirty="0" smtClean="0">
                <a:solidFill>
                  <a:srgbClr val="FF0000"/>
                </a:solidFill>
                <a:latin typeface="+mj-lt"/>
                <a:cs typeface="Arial" panose="020B0604020202020204" pitchFamily="34" charset="0"/>
                <a:sym typeface="Arial" panose="020B0604020202020204" pitchFamily="34" charset="0"/>
              </a:rPr>
              <a:t>ON</a:t>
            </a:r>
            <a:r>
              <a:rPr lang="vi-VN" sz="2400" b="1" dirty="0" smtClean="0">
                <a:solidFill>
                  <a:srgbClr val="FF0000"/>
                </a:solidFill>
                <a:latin typeface="+mj-lt"/>
                <a:cs typeface="Arial" panose="020B0604020202020204" pitchFamily="34" charset="0"/>
                <a:sym typeface="Arial" panose="020B0604020202020204" pitchFamily="34" charset="0"/>
              </a:rPr>
              <a:t> </a:t>
            </a:r>
            <a:r>
              <a:rPr lang="en-US" altLang="vi-VN" sz="2400" b="1" dirty="0" smtClean="0">
                <a:solidFill>
                  <a:srgbClr val="FF0000"/>
                </a:solidFill>
                <a:latin typeface="+mj-lt"/>
                <a:cs typeface="Arial" panose="020B0604020202020204" pitchFamily="34" charset="0"/>
                <a:sym typeface="Arial" panose="020B0604020202020204" pitchFamily="34" charset="0"/>
              </a:rPr>
              <a:t>GIANG BIÊN</a:t>
            </a:r>
            <a:endParaRPr lang="en-US" altLang="vi-VN" sz="2400" b="1" dirty="0" smtClean="0">
              <a:solidFill>
                <a:srgbClr val="FF0000"/>
              </a:solidFill>
              <a:latin typeface="+mj-lt"/>
              <a:cs typeface="Arial" panose="020B0604020202020204" pitchFamily="34" charset="0"/>
              <a:sym typeface="Arial" panose="020B0604020202020204" pitchFamily="34" charset="0"/>
            </a:endParaRPr>
          </a:p>
        </p:txBody>
      </p:sp>
      <p:sp>
        <p:nvSpPr>
          <p:cNvPr id="3077" name="TextBox 4"/>
          <p:cNvSpPr txBox="1">
            <a:spLocks noChangeArrowheads="1"/>
          </p:cNvSpPr>
          <p:nvPr/>
        </p:nvSpPr>
        <p:spPr bwMode="auto">
          <a:xfrm>
            <a:off x="5260975" y="844550"/>
            <a:ext cx="185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400">
              <a:solidFill>
                <a:srgbClr val="000000"/>
              </a:solidFill>
            </a:endParaRPr>
          </a:p>
        </p:txBody>
      </p:sp>
      <p:sp>
        <p:nvSpPr>
          <p:cNvPr id="6" name="TextBox 5"/>
          <p:cNvSpPr txBox="1"/>
          <p:nvPr/>
        </p:nvSpPr>
        <p:spPr>
          <a:xfrm>
            <a:off x="2444750" y="2029460"/>
            <a:ext cx="8745220" cy="2799715"/>
          </a:xfrm>
          <a:prstGeom prst="rect">
            <a:avLst/>
          </a:prstGeom>
          <a:noFill/>
        </p:spPr>
        <p:txBody>
          <a:bodyPr wrap="square">
            <a:spAutoFit/>
          </a:bodyPr>
          <a:lstStyle/>
          <a:p>
            <a:pPr>
              <a:defRPr/>
            </a:pPr>
            <a:r>
              <a:rPr lang="vi-VN" sz="4400" b="1" dirty="0">
                <a:solidFill>
                  <a:srgbClr val="FF0000"/>
                </a:solidFill>
                <a:latin typeface="+mj-lt"/>
                <a:cs typeface="Arial" panose="020B0604020202020204" pitchFamily="34" charset="0"/>
                <a:sym typeface="Arial" panose="020B0604020202020204" pitchFamily="34" charset="0"/>
              </a:rPr>
              <a:t>Lĩnh vực: Phát triển ngôn ngữ</a:t>
            </a:r>
            <a:endParaRPr lang="vi-VN" sz="4400" b="1" dirty="0">
              <a:solidFill>
                <a:srgbClr val="FF0000"/>
              </a:solidFill>
              <a:latin typeface="+mj-lt"/>
              <a:cs typeface="Arial" panose="020B0604020202020204" pitchFamily="34" charset="0"/>
              <a:sym typeface="Arial" panose="020B0604020202020204" pitchFamily="34" charset="0"/>
            </a:endParaRPr>
          </a:p>
          <a:p>
            <a:pPr>
              <a:defRPr/>
            </a:pPr>
            <a:r>
              <a:rPr lang="vi-VN" sz="4400" b="1" dirty="0">
                <a:solidFill>
                  <a:srgbClr val="FF0000"/>
                </a:solidFill>
                <a:latin typeface="+mj-lt"/>
                <a:cs typeface="Arial" panose="020B0604020202020204" pitchFamily="34" charset="0"/>
                <a:sym typeface="Arial" panose="020B0604020202020204" pitchFamily="34" charset="0"/>
              </a:rPr>
              <a:t>Đề tài: Thơ: </a:t>
            </a:r>
            <a:r>
              <a:rPr lang="en-US" sz="44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Chùm</a:t>
            </a:r>
            <a:r>
              <a:rPr lang="en-US" sz="4400" b="1" dirty="0"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44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quả</a:t>
            </a:r>
            <a:r>
              <a:rPr lang="en-US" sz="4400" b="1" dirty="0"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44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ngọt</a:t>
            </a:r>
            <a:r>
              <a:rPr lang="en-US" sz="4400" b="1" dirty="0"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a:t>
            </a:r>
            <a:endParaRPr lang="vi-VN" sz="4400" b="1" dirty="0">
              <a:solidFill>
                <a:srgbClr val="FF0000"/>
              </a:solidFill>
              <a:latin typeface="+mj-lt"/>
              <a:cs typeface="Arial" panose="020B0604020202020204" pitchFamily="34" charset="0"/>
              <a:sym typeface="Arial" panose="020B0604020202020204" pitchFamily="34" charset="0"/>
            </a:endParaRPr>
          </a:p>
          <a:p>
            <a:pPr>
              <a:defRPr/>
            </a:pPr>
            <a:r>
              <a:rPr lang="vi-VN" sz="4400" b="1" dirty="0">
                <a:solidFill>
                  <a:srgbClr val="FF0000"/>
                </a:solidFill>
                <a:latin typeface="+mj-lt"/>
                <a:cs typeface="Arial" panose="020B0604020202020204" pitchFamily="34" charset="0"/>
                <a:sym typeface="Arial" panose="020B0604020202020204" pitchFamily="34" charset="0"/>
              </a:rPr>
              <a:t>Lứa tuổi: </a:t>
            </a:r>
            <a:r>
              <a:rPr lang="en-US" sz="4400" b="1" dirty="0" smtClean="0">
                <a:solidFill>
                  <a:srgbClr val="FF0000"/>
                </a:solidFill>
                <a:latin typeface="+mj-lt"/>
                <a:cs typeface="Arial" panose="020B0604020202020204" pitchFamily="34" charset="0"/>
                <a:sym typeface="Arial" panose="020B0604020202020204" pitchFamily="34" charset="0"/>
              </a:rPr>
              <a:t>3</a:t>
            </a:r>
            <a:r>
              <a:rPr lang="vi-VN" sz="4400" b="1" dirty="0" smtClean="0">
                <a:solidFill>
                  <a:srgbClr val="FF0000"/>
                </a:solidFill>
                <a:latin typeface="+mj-lt"/>
                <a:cs typeface="Arial" panose="020B0604020202020204" pitchFamily="34" charset="0"/>
                <a:sym typeface="Arial" panose="020B0604020202020204" pitchFamily="34" charset="0"/>
              </a:rPr>
              <a:t> </a:t>
            </a:r>
            <a:r>
              <a:rPr lang="vi-VN" sz="4400" b="1" dirty="0">
                <a:solidFill>
                  <a:srgbClr val="FF0000"/>
                </a:solidFill>
                <a:latin typeface="+mj-lt"/>
                <a:cs typeface="Arial" panose="020B0604020202020204" pitchFamily="34" charset="0"/>
                <a:sym typeface="Arial" panose="020B0604020202020204" pitchFamily="34" charset="0"/>
              </a:rPr>
              <a:t>– </a:t>
            </a:r>
            <a:r>
              <a:rPr lang="en-US" sz="4400" b="1" dirty="0" smtClean="0">
                <a:solidFill>
                  <a:srgbClr val="FF0000"/>
                </a:solidFill>
                <a:latin typeface="+mj-lt"/>
                <a:cs typeface="Arial" panose="020B0604020202020204" pitchFamily="34" charset="0"/>
                <a:sym typeface="Arial" panose="020B0604020202020204" pitchFamily="34" charset="0"/>
              </a:rPr>
              <a:t>4</a:t>
            </a:r>
            <a:r>
              <a:rPr lang="vi-VN" sz="4400" b="1" dirty="0" smtClean="0">
                <a:solidFill>
                  <a:srgbClr val="FF0000"/>
                </a:solidFill>
                <a:latin typeface="+mj-lt"/>
                <a:cs typeface="Arial" panose="020B0604020202020204" pitchFamily="34" charset="0"/>
                <a:sym typeface="Arial" panose="020B0604020202020204" pitchFamily="34" charset="0"/>
              </a:rPr>
              <a:t> </a:t>
            </a:r>
            <a:r>
              <a:rPr lang="vi-VN" sz="4400" b="1" dirty="0">
                <a:solidFill>
                  <a:srgbClr val="FF0000"/>
                </a:solidFill>
                <a:latin typeface="+mj-lt"/>
                <a:cs typeface="Arial" panose="020B0604020202020204" pitchFamily="34" charset="0"/>
                <a:sym typeface="Arial" panose="020B0604020202020204" pitchFamily="34" charset="0"/>
              </a:rPr>
              <a:t>tuổi</a:t>
            </a:r>
            <a:endParaRPr lang="vi-VN" sz="4400" b="1" dirty="0">
              <a:solidFill>
                <a:srgbClr val="FF0000"/>
              </a:solidFill>
              <a:latin typeface="+mj-lt"/>
              <a:cs typeface="Arial" panose="020B0604020202020204" pitchFamily="34" charset="0"/>
              <a:sym typeface="Arial" panose="020B0604020202020204" pitchFamily="34" charset="0"/>
            </a:endParaRPr>
          </a:p>
          <a:p>
            <a:pPr>
              <a:defRPr/>
            </a:pPr>
            <a:r>
              <a:rPr lang="vi-VN" sz="4400" b="1" dirty="0">
                <a:solidFill>
                  <a:srgbClr val="FF0000"/>
                </a:solidFill>
                <a:latin typeface="+mj-lt"/>
                <a:cs typeface="Arial" panose="020B0604020202020204" pitchFamily="34" charset="0"/>
                <a:sym typeface="Arial" panose="020B0604020202020204" pitchFamily="34" charset="0"/>
              </a:rPr>
              <a:t>Giáo </a:t>
            </a:r>
            <a:r>
              <a:rPr lang="vi-VN" sz="4400" b="1" dirty="0" smtClean="0">
                <a:solidFill>
                  <a:srgbClr val="FF0000"/>
                </a:solidFill>
                <a:latin typeface="+mj-lt"/>
                <a:cs typeface="Arial" panose="020B0604020202020204" pitchFamily="34" charset="0"/>
                <a:sym typeface="Arial" panose="020B0604020202020204" pitchFamily="34" charset="0"/>
              </a:rPr>
              <a:t>viên</a:t>
            </a:r>
            <a:r>
              <a:rPr lang="en-US" sz="4400" b="1" dirty="0" smtClean="0">
                <a:solidFill>
                  <a:srgbClr val="FF0000"/>
                </a:solidFill>
                <a:latin typeface="+mj-lt"/>
                <a:cs typeface="Arial" panose="020B0604020202020204" pitchFamily="34" charset="0"/>
                <a:sym typeface="Arial" panose="020B0604020202020204" pitchFamily="34" charset="0"/>
              </a:rPr>
              <a:t>:Nguyên Thị Hoà</a:t>
            </a:r>
            <a:endParaRPr lang="vi-VN" sz="4400" b="1" dirty="0">
              <a:solidFill>
                <a:srgbClr val="FF0000"/>
              </a:solidFill>
              <a:latin typeface="+mj-lt"/>
              <a:cs typeface="Arial" panose="020B0604020202020204" pitchFamily="34" charset="0"/>
              <a:sym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ngtree-cute-cartoon-sunflower-sun-background-poster-image_206863.jpg"/>
          <p:cNvPicPr>
            <a:picLocks noChangeAspect="1" noChangeArrowheads="1"/>
          </p:cNvPicPr>
          <p:nvPr/>
        </p:nvPicPr>
        <p:blipFill>
          <a:blip r:embed="rId1"/>
          <a:srcRect/>
          <a:stretch>
            <a:fillRect/>
          </a:stretch>
        </p:blipFill>
        <p:spPr bwMode="auto">
          <a:xfrm>
            <a:off x="0" y="0"/>
            <a:ext cx="12157166" cy="6858000"/>
          </a:xfrm>
          <a:prstGeom prst="rect">
            <a:avLst/>
          </a:prstGeom>
          <a:noFill/>
        </p:spPr>
      </p:pic>
      <p:sp>
        <p:nvSpPr>
          <p:cNvPr id="4" name="Rectangle 3"/>
          <p:cNvSpPr/>
          <p:nvPr/>
        </p:nvSpPr>
        <p:spPr>
          <a:xfrm>
            <a:off x="4328160" y="2499360"/>
            <a:ext cx="3842125" cy="830997"/>
          </a:xfrm>
          <a:prstGeom prst="rect">
            <a:avLst/>
          </a:prstGeom>
        </p:spPr>
        <p:txBody>
          <a:bodyPr wrap="square">
            <a:spAutoFit/>
          </a:bodyPr>
          <a:lstStyle/>
          <a:p>
            <a:pPr algn="ctr"/>
            <a:r>
              <a:rPr lang="en-US" sz="4800" b="1" dirty="0"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rPr>
              <a:t> </a:t>
            </a:r>
            <a:r>
              <a:rPr lang="en-US" sz="4800" b="1" dirty="0" err="1"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rPr>
              <a:t>Đàm</a:t>
            </a:r>
            <a:r>
              <a:rPr lang="en-US" sz="4800" b="1" dirty="0"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rPr>
              <a:t> </a:t>
            </a:r>
            <a:r>
              <a:rPr lang="en-US" sz="4800" b="1" dirty="0" err="1"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rPr>
              <a:t>thoại</a:t>
            </a:r>
            <a:endParaRPr lang="en-US" sz="4800"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xit" presetSubtype="0" fill="hold" grpId="0" nodeType="clickEffect">
                                  <p:stCondLst>
                                    <p:cond delay="0"/>
                                  </p:stCondLst>
                                  <p:childTnLst>
                                    <p:animEffect transition="out" filter="wedge">
                                      <p:cBhvr>
                                        <p:cTn id="6" dur="2000"/>
                                        <p:tgtEl>
                                          <p:spTgt spid="4"/>
                                        </p:tgtEl>
                                      </p:cBhvr>
                                    </p:animEffect>
                                    <p:set>
                                      <p:cBhvr>
                                        <p:cTn id="7" dur="1" fill="hold">
                                          <p:stCondLst>
                                            <p:cond delay="1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2500313" y="590550"/>
            <a:ext cx="71897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b="1" dirty="0" err="1">
                <a:solidFill>
                  <a:srgbClr val="FF0000"/>
                </a:solidFill>
                <a:latin typeface="Times New Roman" panose="02020603050405020304" pitchFamily="18" charset="0"/>
                <a:cs typeface="Times New Roman" panose="02020603050405020304" pitchFamily="18" charset="0"/>
              </a:rPr>
              <a:t>Cô</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vừa</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đọc</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cho</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các</a:t>
            </a:r>
            <a:r>
              <a:rPr lang="en-US" altLang="en-US" b="1" dirty="0">
                <a:solidFill>
                  <a:srgbClr val="FF0000"/>
                </a:solidFill>
                <a:latin typeface="Times New Roman" panose="02020603050405020304" pitchFamily="18" charset="0"/>
                <a:cs typeface="Times New Roman" panose="02020603050405020304" pitchFamily="18" charset="0"/>
              </a:rPr>
              <a:t> con </a:t>
            </a:r>
            <a:r>
              <a:rPr lang="en-US" altLang="en-US" b="1" dirty="0" err="1">
                <a:solidFill>
                  <a:srgbClr val="FF0000"/>
                </a:solidFill>
                <a:latin typeface="Times New Roman" panose="02020603050405020304" pitchFamily="18" charset="0"/>
                <a:cs typeface="Times New Roman" panose="02020603050405020304" pitchFamily="18" charset="0"/>
              </a:rPr>
              <a:t>nghe</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bài</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thơ</a:t>
            </a:r>
            <a:r>
              <a:rPr lang="en-US" altLang="en-US" b="1" dirty="0">
                <a:solidFill>
                  <a:srgbClr val="FF0000"/>
                </a:solidFill>
                <a:latin typeface="Times New Roman" panose="02020603050405020304" pitchFamily="18" charset="0"/>
                <a:cs typeface="Times New Roman" panose="02020603050405020304" pitchFamily="18" charset="0"/>
              </a:rPr>
              <a:t> gì?</a:t>
            </a:r>
            <a:endParaRPr lang="en-US" altLang="en-US"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a:spLocks noChangeArrowheads="1"/>
          </p:cNvSpPr>
          <p:nvPr/>
        </p:nvSpPr>
        <p:spPr bwMode="auto">
          <a:xfrm>
            <a:off x="685800" y="2103120"/>
            <a:ext cx="1814513"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3600" b="1" dirty="0" smtClean="0">
              <a:solidFill>
                <a:srgbClr val="002060"/>
              </a:solidFill>
              <a:latin typeface="Times New Roman" panose="02020603050405020304" pitchFamily="18" charset="0"/>
              <a:cs typeface="Times New Roman" panose="02020603050405020304" pitchFamily="18" charset="0"/>
            </a:endParaRPr>
          </a:p>
          <a:p>
            <a:pPr>
              <a:spcBef>
                <a:spcPct val="0"/>
              </a:spcBef>
              <a:buFontTx/>
              <a:buNone/>
            </a:pPr>
            <a:r>
              <a:rPr lang="en-US" altLang="en-US" sz="3600" b="1" dirty="0" err="1" smtClean="0">
                <a:solidFill>
                  <a:srgbClr val="002060"/>
                </a:solidFill>
                <a:latin typeface="Times New Roman" panose="02020603050405020304" pitchFamily="18" charset="0"/>
                <a:cs typeface="Times New Roman" panose="02020603050405020304" pitchFamily="18" charset="0"/>
              </a:rPr>
              <a:t>Bài</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thơ</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smtClean="0">
                <a:solidFill>
                  <a:srgbClr val="002060"/>
                </a:solidFill>
                <a:latin typeface="Times New Roman" panose="02020603050405020304" pitchFamily="18" charset="0"/>
                <a:cs typeface="Times New Roman" panose="02020603050405020304" pitchFamily="18" charset="0"/>
              </a:rPr>
              <a:t>“</a:t>
            </a:r>
            <a:r>
              <a:rPr lang="en-US" altLang="en-US" sz="3600" b="1" dirty="0" err="1" smtClean="0">
                <a:solidFill>
                  <a:srgbClr val="002060"/>
                </a:solidFill>
                <a:latin typeface="Times New Roman" panose="02020603050405020304" pitchFamily="18" charset="0"/>
                <a:cs typeface="Times New Roman" panose="02020603050405020304" pitchFamily="18" charset="0"/>
              </a:rPr>
              <a:t>Chùm</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quả</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ngọt</a:t>
            </a:r>
            <a:r>
              <a:rPr lang="en-US" altLang="en-US" sz="3600" b="1" dirty="0" smtClean="0">
                <a:solidFill>
                  <a:srgbClr val="002060"/>
                </a:solidFill>
                <a:latin typeface="Times New Roman" panose="02020603050405020304" pitchFamily="18" charset="0"/>
                <a:cs typeface="Times New Roman" panose="02020603050405020304" pitchFamily="18" charset="0"/>
              </a:rPr>
              <a:t> ”</a:t>
            </a:r>
            <a:endParaRPr lang="en-US" altLang="en-US" sz="3600" b="1" dirty="0">
              <a:solidFill>
                <a:srgbClr val="002060"/>
              </a:solidFill>
              <a:latin typeface="Times New Roman" panose="02020603050405020304" pitchFamily="18" charset="0"/>
              <a:cs typeface="Times New Roman" panose="02020603050405020304" pitchFamily="18" charset="0"/>
            </a:endParaRPr>
          </a:p>
        </p:txBody>
      </p:sp>
      <p:pic>
        <p:nvPicPr>
          <p:cNvPr id="6" name="Picture 2" descr="D:\tải xuống.jpg"/>
          <p:cNvPicPr>
            <a:picLocks noChangeAspect="1" noChangeArrowheads="1"/>
          </p:cNvPicPr>
          <p:nvPr/>
        </p:nvPicPr>
        <p:blipFill>
          <a:blip r:embed="rId2"/>
          <a:srcRect/>
          <a:stretch>
            <a:fillRect/>
          </a:stretch>
        </p:blipFill>
        <p:spPr bwMode="auto">
          <a:xfrm>
            <a:off x="2880361" y="1874520"/>
            <a:ext cx="8138160" cy="413004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53" presetClass="entr" presetSubtype="16"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 fill="hold"/>
                                        <p:tgtEl>
                                          <p:spTgt spid="5"/>
                                        </p:tgtEl>
                                        <p:attrNameLst>
                                          <p:attrName>ppt_w</p:attrName>
                                        </p:attrNameLst>
                                      </p:cBhvr>
                                      <p:tavLst>
                                        <p:tav tm="0">
                                          <p:val>
                                            <p:fltVal val="0"/>
                                          </p:val>
                                        </p:tav>
                                        <p:tav tm="100000">
                                          <p:val>
                                            <p:strVal val="#ppt_w"/>
                                          </p:val>
                                        </p:tav>
                                      </p:tavLst>
                                    </p:anim>
                                    <p:anim calcmode="lin" valueType="num">
                                      <p:cBhvr>
                                        <p:cTn id="12" dur="500" fill="hold"/>
                                        <p:tgtEl>
                                          <p:spTgt spid="5"/>
                                        </p:tgtEl>
                                        <p:attrNameLst>
                                          <p:attrName>ppt_h</p:attrName>
                                        </p:attrNameLst>
                                      </p:cBhvr>
                                      <p:tavLst>
                                        <p:tav tm="0">
                                          <p:val>
                                            <p:fltVal val="0"/>
                                          </p:val>
                                        </p:tav>
                                        <p:tav tm="100000">
                                          <p:val>
                                            <p:strVal val="#ppt_h"/>
                                          </p:val>
                                        </p:tav>
                                      </p:tavLst>
                                    </p:anim>
                                    <p:animEffect transition="in" filter="fade">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4092575" y="627063"/>
            <a:ext cx="465864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3600" b="1" dirty="0" err="1">
                <a:solidFill>
                  <a:srgbClr val="FF0000"/>
                </a:solidFill>
                <a:latin typeface="Times New Roman" panose="02020603050405020304" pitchFamily="18" charset="0"/>
                <a:cs typeface="Times New Roman" panose="02020603050405020304" pitchFamily="18" charset="0"/>
              </a:rPr>
              <a:t>Bài</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thơ</a:t>
            </a:r>
            <a:r>
              <a:rPr lang="en-US" altLang="en-US" sz="3600" b="1" dirty="0">
                <a:solidFill>
                  <a:srgbClr val="FF0000"/>
                </a:solidFill>
                <a:latin typeface="Times New Roman" panose="02020603050405020304" pitchFamily="18" charset="0"/>
                <a:cs typeface="Times New Roman" panose="02020603050405020304" pitchFamily="18" charset="0"/>
              </a:rPr>
              <a:t> do </a:t>
            </a:r>
            <a:r>
              <a:rPr lang="en-US" altLang="en-US" sz="3600" b="1" dirty="0" err="1">
                <a:solidFill>
                  <a:srgbClr val="FF0000"/>
                </a:solidFill>
                <a:latin typeface="Times New Roman" panose="02020603050405020304" pitchFamily="18" charset="0"/>
                <a:cs typeface="Times New Roman" panose="02020603050405020304" pitchFamily="18" charset="0"/>
              </a:rPr>
              <a:t>ai</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sáng</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tác</a:t>
            </a:r>
            <a:r>
              <a:rPr lang="en-US" altLang="en-US" sz="3600" b="1" dirty="0">
                <a:solidFill>
                  <a:srgbClr val="FF0000"/>
                </a:solidFill>
                <a:latin typeface="Times New Roman" panose="02020603050405020304" pitchFamily="18" charset="0"/>
                <a:cs typeface="Times New Roman" panose="02020603050405020304" pitchFamily="18" charset="0"/>
              </a:rPr>
              <a:t>?</a:t>
            </a:r>
            <a:endParaRPr lang="en-US" altLang="en-US" sz="36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a:spLocks noChangeArrowheads="1"/>
          </p:cNvSpPr>
          <p:nvPr/>
        </p:nvSpPr>
        <p:spPr bwMode="auto">
          <a:xfrm>
            <a:off x="2635250" y="3409950"/>
            <a:ext cx="73465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3600" b="1" dirty="0" err="1">
                <a:solidFill>
                  <a:srgbClr val="002060"/>
                </a:solidFill>
                <a:latin typeface="Times New Roman" panose="02020603050405020304" pitchFamily="18" charset="0"/>
                <a:cs typeface="Times New Roman" panose="02020603050405020304" pitchFamily="18" charset="0"/>
              </a:rPr>
              <a:t>Bài</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thơ</a:t>
            </a:r>
            <a:r>
              <a:rPr lang="en-US" altLang="en-US" sz="3600" b="1" dirty="0">
                <a:solidFill>
                  <a:srgbClr val="002060"/>
                </a:solidFill>
                <a:latin typeface="Times New Roman" panose="02020603050405020304" pitchFamily="18" charset="0"/>
                <a:cs typeface="Times New Roman" panose="02020603050405020304" pitchFamily="18" charset="0"/>
              </a:rPr>
              <a:t> do </a:t>
            </a:r>
            <a:r>
              <a:rPr lang="en-US" altLang="en-US" sz="3600" b="1" dirty="0" err="1" smtClean="0">
                <a:solidFill>
                  <a:srgbClr val="002060"/>
                </a:solidFill>
                <a:latin typeface="Times New Roman" panose="02020603050405020304" pitchFamily="18" charset="0"/>
                <a:cs typeface="Times New Roman" panose="02020603050405020304" pitchFamily="18" charset="0"/>
              </a:rPr>
              <a:t>Tạ</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Hữu</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Nguyên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sưu</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tầm</a:t>
            </a:r>
            <a:r>
              <a:rPr lang="en-US" altLang="en-US" sz="3600" b="1" dirty="0" smtClean="0">
                <a:solidFill>
                  <a:srgbClr val="002060"/>
                </a:solidFill>
                <a:latin typeface="Times New Roman" panose="02020603050405020304" pitchFamily="18" charset="0"/>
                <a:cs typeface="Times New Roman" panose="02020603050405020304" pitchFamily="18" charset="0"/>
              </a:rPr>
              <a:t> </a:t>
            </a:r>
            <a:endParaRPr lang="en-US" altLang="en-US" sz="36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685800" y="595313"/>
            <a:ext cx="1048934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b="1" dirty="0" err="1" smtClean="0">
                <a:solidFill>
                  <a:srgbClr val="FF0000"/>
                </a:solidFill>
                <a:latin typeface="Times New Roman" panose="02020603050405020304" pitchFamily="18" charset="0"/>
                <a:cs typeface="Times New Roman" panose="02020603050405020304" pitchFamily="18" charset="0"/>
              </a:rPr>
              <a:t>Chùm</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quả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trong</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bài</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thơ</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được</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tác</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giả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miêu</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như</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thế</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nào</a:t>
            </a:r>
            <a:r>
              <a:rPr lang="en-US" altLang="en-US" b="1" dirty="0" smtClean="0">
                <a:solidFill>
                  <a:srgbClr val="FF0000"/>
                </a:solidFill>
                <a:latin typeface="Times New Roman" panose="02020603050405020304" pitchFamily="18" charset="0"/>
                <a:cs typeface="Times New Roman" panose="02020603050405020304" pitchFamily="18" charset="0"/>
              </a:rPr>
              <a:t>?</a:t>
            </a:r>
            <a:endParaRPr lang="en-US" altLang="en-US" b="1" dirty="0">
              <a:solidFill>
                <a:srgbClr val="FF0000"/>
              </a:solidFill>
              <a:latin typeface="Times New Roman" panose="02020603050405020304" pitchFamily="18" charset="0"/>
              <a:cs typeface="Times New Roman" panose="02020603050405020304" pitchFamily="18" charset="0"/>
            </a:endParaRPr>
          </a:p>
        </p:txBody>
      </p:sp>
      <p:sp>
        <p:nvSpPr>
          <p:cNvPr id="7" name="TextBox 6"/>
          <p:cNvSpPr txBox="1">
            <a:spLocks noChangeArrowheads="1"/>
          </p:cNvSpPr>
          <p:nvPr/>
        </p:nvSpPr>
        <p:spPr bwMode="auto">
          <a:xfrm>
            <a:off x="930275" y="2514600"/>
            <a:ext cx="237680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b="1" dirty="0" err="1" smtClean="0">
                <a:solidFill>
                  <a:srgbClr val="002060"/>
                </a:solidFill>
                <a:latin typeface="Times New Roman" panose="02020603050405020304" pitchFamily="18" charset="0"/>
                <a:cs typeface="Times New Roman" panose="02020603050405020304" pitchFamily="18" charset="0"/>
              </a:rPr>
              <a:t>Chùm</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quả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rất</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đẹp</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và</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ngon</a:t>
            </a:r>
            <a:endParaRPr lang="en-US" altLang="en-US" b="1" dirty="0">
              <a:solidFill>
                <a:srgbClr val="002060"/>
              </a:solidFill>
              <a:latin typeface="Times New Roman" panose="02020603050405020304" pitchFamily="18" charset="0"/>
              <a:cs typeface="Times New Roman" panose="02020603050405020304" pitchFamily="18" charset="0"/>
            </a:endParaRPr>
          </a:p>
        </p:txBody>
      </p:sp>
      <p:pic>
        <p:nvPicPr>
          <p:cNvPr id="2" name="Picture 2" descr="https://f6-zpcloud.zdn.vn/7108051126010505236/d10afba9adca62943bdb.jpg"/>
          <p:cNvPicPr>
            <a:picLocks noChangeAspect="1" noChangeArrowheads="1"/>
          </p:cNvPicPr>
          <p:nvPr/>
        </p:nvPicPr>
        <p:blipFill>
          <a:blip r:embed="rId2"/>
          <a:srcRect/>
          <a:stretch>
            <a:fillRect/>
          </a:stretch>
        </p:blipFill>
        <p:spPr bwMode="auto">
          <a:xfrm>
            <a:off x="4892040" y="1828800"/>
            <a:ext cx="5958839" cy="422148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heel(1)">
                                      <p:cBhvr>
                                        <p:cTn id="13"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992188" y="342612"/>
            <a:ext cx="879189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r>
              <a:rPr lang="en-US" altLang="en-US" sz="3600" b="1" dirty="0" err="1" smtClean="0">
                <a:solidFill>
                  <a:srgbClr val="FF0000"/>
                </a:solidFill>
                <a:latin typeface="Times New Roman" panose="02020603050405020304" pitchFamily="18" charset="0"/>
                <a:cs typeface="Times New Roman" panose="02020603050405020304" pitchFamily="18" charset="0"/>
              </a:rPr>
              <a:t>Các</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quả</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và</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các</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cành</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cây</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như</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thế</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nào</a:t>
            </a:r>
            <a:r>
              <a:rPr lang="en-US" altLang="en-US" sz="3600" b="1" dirty="0" smtClean="0">
                <a:solidFill>
                  <a:srgbClr val="FF0000"/>
                </a:solidFill>
                <a:latin typeface="Times New Roman" panose="02020603050405020304" pitchFamily="18" charset="0"/>
                <a:cs typeface="Times New Roman" panose="02020603050405020304" pitchFamily="18" charset="0"/>
              </a:rPr>
              <a:t>?</a:t>
            </a:r>
            <a:endParaRPr lang="en-US" altLang="en-US" sz="36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a:spLocks noChangeArrowheads="1"/>
          </p:cNvSpPr>
          <p:nvPr/>
        </p:nvSpPr>
        <p:spPr bwMode="auto">
          <a:xfrm>
            <a:off x="992189" y="2255520"/>
            <a:ext cx="2665411"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3600" b="1" dirty="0" err="1" smtClean="0">
                <a:solidFill>
                  <a:srgbClr val="002060"/>
                </a:solidFill>
                <a:latin typeface="Times New Roman" panose="02020603050405020304" pitchFamily="18" charset="0"/>
                <a:cs typeface="Times New Roman" panose="02020603050405020304" pitchFamily="18" charset="0"/>
              </a:rPr>
              <a:t>Quả</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thì</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tròn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vo</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và</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cành</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cây</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vừa</a:t>
            </a:r>
            <a:r>
              <a:rPr lang="en-US" altLang="en-US" sz="3600" b="1" dirty="0" smtClean="0">
                <a:solidFill>
                  <a:srgbClr val="002060"/>
                </a:solidFill>
                <a:latin typeface="Times New Roman" panose="02020603050405020304" pitchFamily="18" charset="0"/>
                <a:cs typeface="Times New Roman" panose="02020603050405020304" pitchFamily="18" charset="0"/>
              </a:rPr>
              <a:t> “la”</a:t>
            </a:r>
            <a:endParaRPr lang="en-US" altLang="en-US" sz="3600" b="1" dirty="0" smtClean="0">
              <a:solidFill>
                <a:srgbClr val="002060"/>
              </a:solidFill>
              <a:latin typeface="Times New Roman" panose="02020603050405020304" pitchFamily="18" charset="0"/>
              <a:cs typeface="Times New Roman" panose="02020603050405020304" pitchFamily="18" charset="0"/>
            </a:endParaRPr>
          </a:p>
          <a:p>
            <a:pPr>
              <a:spcBef>
                <a:spcPct val="0"/>
              </a:spcBef>
              <a:buFontTx/>
              <a:buNone/>
            </a:pPr>
            <a:r>
              <a:rPr lang="en-US" altLang="en-US" sz="3600" b="1" dirty="0" err="1" smtClean="0">
                <a:solidFill>
                  <a:srgbClr val="002060"/>
                </a:solidFill>
                <a:latin typeface="Times New Roman" panose="02020603050405020304" pitchFamily="18" charset="0"/>
                <a:cs typeface="Times New Roman" panose="02020603050405020304" pitchFamily="18" charset="0"/>
              </a:rPr>
              <a:t>vừa</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bổng</a:t>
            </a:r>
            <a:r>
              <a:rPr lang="en-US" altLang="en-US" sz="3600" b="1" dirty="0" smtClean="0">
                <a:solidFill>
                  <a:srgbClr val="002060"/>
                </a:solidFill>
                <a:latin typeface="Times New Roman" panose="02020603050405020304" pitchFamily="18" charset="0"/>
                <a:cs typeface="Times New Roman" panose="02020603050405020304" pitchFamily="18" charset="0"/>
              </a:rPr>
              <a:t>”</a:t>
            </a:r>
            <a:endParaRPr lang="en-US" altLang="en-US" sz="3600" b="1" dirty="0">
              <a:solidFill>
                <a:srgbClr val="002060"/>
              </a:solidFill>
              <a:latin typeface="Times New Roman" panose="02020603050405020304" pitchFamily="18" charset="0"/>
              <a:cs typeface="Times New Roman" panose="02020603050405020304" pitchFamily="18" charset="0"/>
            </a:endParaRPr>
          </a:p>
        </p:txBody>
      </p:sp>
      <p:pic>
        <p:nvPicPr>
          <p:cNvPr id="12292" name="Picture 4" descr="https://f6-zpcloud.zdn.vn/627929933822628711/4cc59861ce02015c5813.jpg"/>
          <p:cNvPicPr>
            <a:picLocks noChangeAspect="1" noChangeArrowheads="1"/>
          </p:cNvPicPr>
          <p:nvPr/>
        </p:nvPicPr>
        <p:blipFill>
          <a:blip r:embed="rId2"/>
          <a:srcRect/>
          <a:stretch>
            <a:fillRect/>
          </a:stretch>
        </p:blipFill>
        <p:spPr bwMode="auto">
          <a:xfrm>
            <a:off x="3977640" y="2030413"/>
            <a:ext cx="7101839" cy="390525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80">
                                          <p:stCondLst>
                                            <p:cond delay="0"/>
                                          </p:stCondLst>
                                        </p:cTn>
                                        <p:tgtEl>
                                          <p:spTgt spid="5"/>
                                        </p:tgtEl>
                                      </p:cBhvr>
                                    </p:animEffect>
                                    <p:anim calcmode="lin" valueType="num">
                                      <p:cBhvr>
                                        <p:cTn id="1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9" dur="26">
                                          <p:stCondLst>
                                            <p:cond delay="650"/>
                                          </p:stCondLst>
                                        </p:cTn>
                                        <p:tgtEl>
                                          <p:spTgt spid="5"/>
                                        </p:tgtEl>
                                      </p:cBhvr>
                                      <p:to x="100000" y="60000"/>
                                    </p:animScale>
                                    <p:animScale>
                                      <p:cBhvr>
                                        <p:cTn id="20" dur="166" decel="50000">
                                          <p:stCondLst>
                                            <p:cond delay="676"/>
                                          </p:stCondLst>
                                        </p:cTn>
                                        <p:tgtEl>
                                          <p:spTgt spid="5"/>
                                        </p:tgtEl>
                                      </p:cBhvr>
                                      <p:to x="100000" y="100000"/>
                                    </p:animScale>
                                    <p:animScale>
                                      <p:cBhvr>
                                        <p:cTn id="21" dur="26">
                                          <p:stCondLst>
                                            <p:cond delay="1312"/>
                                          </p:stCondLst>
                                        </p:cTn>
                                        <p:tgtEl>
                                          <p:spTgt spid="5"/>
                                        </p:tgtEl>
                                      </p:cBhvr>
                                      <p:to x="100000" y="80000"/>
                                    </p:animScale>
                                    <p:animScale>
                                      <p:cBhvr>
                                        <p:cTn id="22" dur="166" decel="50000">
                                          <p:stCondLst>
                                            <p:cond delay="1338"/>
                                          </p:stCondLst>
                                        </p:cTn>
                                        <p:tgtEl>
                                          <p:spTgt spid="5"/>
                                        </p:tgtEl>
                                      </p:cBhvr>
                                      <p:to x="100000" y="100000"/>
                                    </p:animScale>
                                    <p:animScale>
                                      <p:cBhvr>
                                        <p:cTn id="23" dur="26">
                                          <p:stCondLst>
                                            <p:cond delay="1642"/>
                                          </p:stCondLst>
                                        </p:cTn>
                                        <p:tgtEl>
                                          <p:spTgt spid="5"/>
                                        </p:tgtEl>
                                      </p:cBhvr>
                                      <p:to x="100000" y="90000"/>
                                    </p:animScale>
                                    <p:animScale>
                                      <p:cBhvr>
                                        <p:cTn id="24" dur="166" decel="50000">
                                          <p:stCondLst>
                                            <p:cond delay="1668"/>
                                          </p:stCondLst>
                                        </p:cTn>
                                        <p:tgtEl>
                                          <p:spTgt spid="5"/>
                                        </p:tgtEl>
                                      </p:cBhvr>
                                      <p:to x="100000" y="100000"/>
                                    </p:animScale>
                                    <p:animScale>
                                      <p:cBhvr>
                                        <p:cTn id="25" dur="26">
                                          <p:stCondLst>
                                            <p:cond delay="1808"/>
                                          </p:stCondLst>
                                        </p:cTn>
                                        <p:tgtEl>
                                          <p:spTgt spid="5"/>
                                        </p:tgtEl>
                                      </p:cBhvr>
                                      <p:to x="100000" y="95000"/>
                                    </p:animScale>
                                    <p:animScale>
                                      <p:cBhvr>
                                        <p:cTn id="26"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1188720" y="363538"/>
            <a:ext cx="977931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a:spcBef>
                <a:spcPct val="0"/>
              </a:spcBef>
              <a:buFontTx/>
              <a:buNone/>
            </a:pPr>
            <a:r>
              <a:rPr lang="vi-VN" altLang="en-US" sz="3600" b="1" dirty="0">
                <a:solidFill>
                  <a:srgbClr val="FF0000"/>
                </a:solidFill>
                <a:latin typeface="Times New Roman" panose="02020603050405020304" pitchFamily="18" charset="0"/>
                <a:cs typeface="Times New Roman" panose="02020603050405020304" pitchFamily="18" charset="0"/>
              </a:rPr>
              <a:t>Các con </a:t>
            </a:r>
            <a:r>
              <a:rPr lang="vi-VN" altLang="en-US" sz="3600" b="1" dirty="0" smtClean="0">
                <a:solidFill>
                  <a:srgbClr val="FF0000"/>
                </a:solidFill>
                <a:latin typeface="Times New Roman" panose="02020603050405020304" pitchFamily="18" charset="0"/>
                <a:cs typeface="Times New Roman" panose="02020603050405020304" pitchFamily="18" charset="0"/>
              </a:rPr>
              <a:t>biết</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tròn</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vo</a:t>
            </a:r>
            <a:r>
              <a:rPr lang="en-US" altLang="en-US" sz="3600" b="1" dirty="0" smtClean="0">
                <a:solidFill>
                  <a:srgbClr val="FF0000"/>
                </a:solidFill>
                <a:latin typeface="Times New Roman" panose="02020603050405020304" pitchFamily="18" charset="0"/>
                <a:cs typeface="Times New Roman" panose="02020603050405020304" pitchFamily="18" charset="0"/>
              </a:rPr>
              <a:t>”;”</a:t>
            </a:r>
            <a:r>
              <a:rPr lang="vi-VN"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cành</a:t>
            </a:r>
            <a:r>
              <a:rPr lang="en-US" altLang="en-US" sz="3600" b="1" dirty="0" smtClean="0">
                <a:solidFill>
                  <a:srgbClr val="FF0000"/>
                </a:solidFill>
                <a:latin typeface="Times New Roman" panose="02020603050405020304" pitchFamily="18" charset="0"/>
                <a:cs typeface="Times New Roman" panose="02020603050405020304" pitchFamily="18" charset="0"/>
              </a:rPr>
              <a:t> la”;”</a:t>
            </a:r>
            <a:r>
              <a:rPr lang="en-US" altLang="en-US" sz="3600" b="1" dirty="0" err="1" smtClean="0">
                <a:solidFill>
                  <a:srgbClr val="FF0000"/>
                </a:solidFill>
                <a:latin typeface="Times New Roman" panose="02020603050405020304" pitchFamily="18" charset="0"/>
                <a:cs typeface="Times New Roman" panose="02020603050405020304" pitchFamily="18" charset="0"/>
              </a:rPr>
              <a:t>cành</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bổng”là</a:t>
            </a:r>
            <a:r>
              <a:rPr lang="en-US" altLang="en-US" sz="3600" b="1" dirty="0" smtClean="0">
                <a:solidFill>
                  <a:srgbClr val="FF0000"/>
                </a:solidFill>
                <a:latin typeface="Times New Roman" panose="02020603050405020304" pitchFamily="18" charset="0"/>
                <a:cs typeface="Times New Roman" panose="02020603050405020304" pitchFamily="18" charset="0"/>
              </a:rPr>
              <a:t> gì  </a:t>
            </a:r>
            <a:r>
              <a:rPr lang="en-US" altLang="en-US" sz="3600" b="1" dirty="0" err="1" smtClean="0">
                <a:solidFill>
                  <a:srgbClr val="FF0000"/>
                </a:solidFill>
                <a:latin typeface="Times New Roman" panose="02020603050405020304" pitchFamily="18" charset="0"/>
                <a:cs typeface="Times New Roman" panose="02020603050405020304" pitchFamily="18" charset="0"/>
              </a:rPr>
              <a:t>không</a:t>
            </a:r>
            <a:r>
              <a:rPr lang="en-US" altLang="en-US" sz="3600" b="1" dirty="0" smtClean="0">
                <a:solidFill>
                  <a:srgbClr val="FF0000"/>
                </a:solidFill>
                <a:latin typeface="Times New Roman" panose="02020603050405020304" pitchFamily="18" charset="0"/>
                <a:cs typeface="Times New Roman" panose="02020603050405020304" pitchFamily="18" charset="0"/>
              </a:rPr>
              <a:t> ?</a:t>
            </a:r>
            <a:endParaRPr lang="en-US" altLang="en-US" sz="36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a:spLocks noChangeArrowheads="1"/>
          </p:cNvSpPr>
          <p:nvPr/>
        </p:nvSpPr>
        <p:spPr bwMode="auto">
          <a:xfrm>
            <a:off x="1485900" y="2575560"/>
            <a:ext cx="9482138"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Tròn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vo</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là</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quả</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tròn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đều</a:t>
            </a:r>
            <a:r>
              <a:rPr lang="en-US" altLang="en-US" sz="3600" b="1" dirty="0" smtClean="0">
                <a:solidFill>
                  <a:srgbClr val="002060"/>
                </a:solidFill>
                <a:latin typeface="Times New Roman" panose="02020603050405020304" pitchFamily="18" charset="0"/>
                <a:cs typeface="Times New Roman" panose="02020603050405020304" pitchFamily="18" charset="0"/>
              </a:rPr>
              <a:t>.</a:t>
            </a:r>
            <a:endParaRPr lang="en-US" altLang="en-US" sz="3600" b="1" dirty="0" smtClean="0">
              <a:solidFill>
                <a:srgbClr val="002060"/>
              </a:solidFill>
              <a:latin typeface="Times New Roman" panose="02020603050405020304" pitchFamily="18" charset="0"/>
              <a:cs typeface="Times New Roman" panose="02020603050405020304" pitchFamily="18" charset="0"/>
            </a:endParaRPr>
          </a:p>
          <a:p>
            <a:pPr>
              <a:spcBef>
                <a:spcPct val="0"/>
              </a:spcBef>
              <a:buFontTx/>
              <a:buNone/>
            </a:pP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Cành</a:t>
            </a:r>
            <a:r>
              <a:rPr lang="en-US" altLang="en-US" sz="3600" b="1" dirty="0" smtClean="0">
                <a:solidFill>
                  <a:srgbClr val="002060"/>
                </a:solidFill>
                <a:latin typeface="Times New Roman" panose="02020603050405020304" pitchFamily="18" charset="0"/>
                <a:cs typeface="Times New Roman" panose="02020603050405020304" pitchFamily="18" charset="0"/>
              </a:rPr>
              <a:t> la” </a:t>
            </a:r>
            <a:r>
              <a:rPr lang="en-US" altLang="en-US" sz="3600" b="1" dirty="0" err="1" smtClean="0">
                <a:solidFill>
                  <a:srgbClr val="002060"/>
                </a:solidFill>
                <a:latin typeface="Times New Roman" panose="02020603050405020304" pitchFamily="18" charset="0"/>
                <a:cs typeface="Times New Roman" panose="02020603050405020304" pitchFamily="18" charset="0"/>
              </a:rPr>
              <a:t>là</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cành</a:t>
            </a:r>
            <a:r>
              <a:rPr lang="en-US" altLang="en-US" sz="3600" b="1" dirty="0" smtClean="0">
                <a:solidFill>
                  <a:srgbClr val="002060"/>
                </a:solidFill>
                <a:latin typeface="Times New Roman" panose="02020603050405020304" pitchFamily="18" charset="0"/>
                <a:cs typeface="Times New Roman" panose="02020603050405020304" pitchFamily="18" charset="0"/>
              </a:rPr>
              <a:t> ở </a:t>
            </a:r>
            <a:r>
              <a:rPr lang="en-US" altLang="en-US" sz="3600" b="1" dirty="0" err="1" smtClean="0">
                <a:solidFill>
                  <a:srgbClr val="002060"/>
                </a:solidFill>
                <a:latin typeface="Times New Roman" panose="02020603050405020304" pitchFamily="18" charset="0"/>
                <a:cs typeface="Times New Roman" panose="02020603050405020304" pitchFamily="18" charset="0"/>
              </a:rPr>
              <a:t>dưới</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thấp</a:t>
            </a:r>
            <a:r>
              <a:rPr lang="en-US" altLang="en-US" sz="3600" b="1" dirty="0" smtClean="0">
                <a:solidFill>
                  <a:srgbClr val="002060"/>
                </a:solidFill>
                <a:latin typeface="Times New Roman" panose="02020603050405020304" pitchFamily="18" charset="0"/>
                <a:cs typeface="Times New Roman" panose="02020603050405020304" pitchFamily="18" charset="0"/>
              </a:rPr>
              <a:t>.</a:t>
            </a:r>
            <a:endParaRPr lang="en-US" altLang="en-US" sz="3600" b="1" dirty="0" smtClean="0">
              <a:solidFill>
                <a:srgbClr val="002060"/>
              </a:solidFill>
              <a:latin typeface="Times New Roman" panose="02020603050405020304" pitchFamily="18" charset="0"/>
              <a:cs typeface="Times New Roman" panose="02020603050405020304" pitchFamily="18" charset="0"/>
            </a:endParaRPr>
          </a:p>
          <a:p>
            <a:pPr>
              <a:spcBef>
                <a:spcPct val="0"/>
              </a:spcBef>
              <a:buFontTx/>
              <a:buNone/>
            </a:pP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Cành</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bổng</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là</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những</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cảnh</a:t>
            </a:r>
            <a:r>
              <a:rPr lang="en-US" altLang="en-US" sz="3600" b="1" dirty="0" smtClean="0">
                <a:solidFill>
                  <a:srgbClr val="002060"/>
                </a:solidFill>
                <a:latin typeface="Times New Roman" panose="02020603050405020304" pitchFamily="18" charset="0"/>
                <a:cs typeface="Times New Roman" panose="02020603050405020304" pitchFamily="18" charset="0"/>
              </a:rPr>
              <a:t> ở </a:t>
            </a:r>
            <a:r>
              <a:rPr lang="en-US" altLang="en-US" sz="3600" b="1" dirty="0" err="1" smtClean="0">
                <a:solidFill>
                  <a:srgbClr val="002060"/>
                </a:solidFill>
                <a:latin typeface="Times New Roman" panose="02020603050405020304" pitchFamily="18" charset="0"/>
                <a:cs typeface="Times New Roman" panose="02020603050405020304" pitchFamily="18" charset="0"/>
              </a:rPr>
              <a:t>trên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cao</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vi-VN" altLang="en-US" sz="3600" b="1" dirty="0" smtClean="0">
                <a:solidFill>
                  <a:srgbClr val="002060"/>
                </a:solidFill>
                <a:latin typeface="Times New Roman" panose="02020603050405020304" pitchFamily="18" charset="0"/>
                <a:cs typeface="Times New Roman" panose="02020603050405020304" pitchFamily="18" charset="0"/>
              </a:rPr>
              <a:t>.</a:t>
            </a:r>
            <a:endParaRPr lang="en-US" altLang="en-US" sz="36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2008188" y="363538"/>
            <a:ext cx="8437562"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r>
              <a:rPr lang="en-US" altLang="en-US" b="1" dirty="0" smtClean="0">
                <a:solidFill>
                  <a:srgbClr val="FF0000"/>
                </a:solidFill>
                <a:latin typeface="Times New Roman" panose="02020603050405020304" pitchFamily="18" charset="0"/>
                <a:cs typeface="Times New Roman" panose="02020603050405020304" pitchFamily="18" charset="0"/>
              </a:rPr>
              <a:t>Ai </a:t>
            </a:r>
            <a:r>
              <a:rPr lang="en-US" altLang="en-US" b="1" dirty="0" err="1" smtClean="0">
                <a:solidFill>
                  <a:srgbClr val="FF0000"/>
                </a:solidFill>
                <a:latin typeface="Times New Roman" panose="02020603050405020304" pitchFamily="18" charset="0"/>
                <a:cs typeface="Times New Roman" panose="02020603050405020304" pitchFamily="18" charset="0"/>
              </a:rPr>
              <a:t>là</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người</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đã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trồng</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cây?Đến</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khi</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cây</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cho</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quả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thơm</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thì</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bạn</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nhỏ</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đã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làm</a:t>
            </a:r>
            <a:r>
              <a:rPr lang="en-US" altLang="en-US" b="1" dirty="0" smtClean="0">
                <a:solidFill>
                  <a:srgbClr val="FF0000"/>
                </a:solidFill>
                <a:latin typeface="Times New Roman" panose="02020603050405020304" pitchFamily="18" charset="0"/>
                <a:cs typeface="Times New Roman" panose="02020603050405020304" pitchFamily="18" charset="0"/>
              </a:rPr>
              <a:t> gì?</a:t>
            </a:r>
            <a:endParaRPr lang="en-US" altLang="en-US" b="1" dirty="0">
              <a:solidFill>
                <a:srgbClr val="FF0000"/>
              </a:solidFill>
              <a:latin typeface="Times New Roman" panose="02020603050405020304" pitchFamily="18" charset="0"/>
              <a:cs typeface="Times New Roman" panose="02020603050405020304" pitchFamily="18" charset="0"/>
            </a:endParaRPr>
          </a:p>
        </p:txBody>
      </p:sp>
      <p:pic>
        <p:nvPicPr>
          <p:cNvPr id="11266" name="Picture 2" descr="https://f5-zpcloud.zdn.vn/3063307209545413289/2733e6acb0cf7f9126de.jpg"/>
          <p:cNvPicPr>
            <a:picLocks noChangeAspect="1" noChangeArrowheads="1"/>
          </p:cNvPicPr>
          <p:nvPr/>
        </p:nvPicPr>
        <p:blipFill>
          <a:blip r:embed="rId2"/>
          <a:srcRect/>
          <a:stretch>
            <a:fillRect/>
          </a:stretch>
        </p:blipFill>
        <p:spPr bwMode="auto">
          <a:xfrm>
            <a:off x="4940935" y="1866582"/>
            <a:ext cx="5057775" cy="4143376"/>
          </a:xfrm>
          <a:prstGeom prst="rect">
            <a:avLst/>
          </a:prstGeom>
          <a:noFill/>
        </p:spPr>
      </p:pic>
      <p:sp>
        <p:nvSpPr>
          <p:cNvPr id="6" name="TextBox 5"/>
          <p:cNvSpPr txBox="1">
            <a:spLocks noChangeArrowheads="1"/>
          </p:cNvSpPr>
          <p:nvPr/>
        </p:nvSpPr>
        <p:spPr bwMode="auto">
          <a:xfrm>
            <a:off x="930275" y="2377440"/>
            <a:ext cx="313055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b="1" dirty="0" err="1" smtClean="0">
                <a:solidFill>
                  <a:srgbClr val="002060"/>
                </a:solidFill>
                <a:latin typeface="Times New Roman" panose="02020603050405020304" pitchFamily="18" charset="0"/>
                <a:cs typeface="Times New Roman" panose="02020603050405020304" pitchFamily="18" charset="0"/>
              </a:rPr>
              <a:t>Ông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đã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trồng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cây</a:t>
            </a:r>
            <a:r>
              <a:rPr lang="en-US" altLang="en-US" b="1" dirty="0" smtClean="0">
                <a:solidFill>
                  <a:srgbClr val="002060"/>
                </a:solidFill>
                <a:latin typeface="Times New Roman" panose="02020603050405020304" pitchFamily="18" charset="0"/>
                <a:cs typeface="Times New Roman" panose="02020603050405020304" pitchFamily="18" charset="0"/>
              </a:rPr>
              <a:t> .</a:t>
            </a:r>
            <a:endParaRPr lang="en-US" altLang="en-US" b="1" dirty="0" smtClean="0">
              <a:solidFill>
                <a:srgbClr val="002060"/>
              </a:solidFill>
              <a:latin typeface="Times New Roman" panose="02020603050405020304" pitchFamily="18" charset="0"/>
              <a:cs typeface="Times New Roman" panose="02020603050405020304" pitchFamily="18" charset="0"/>
            </a:endParaRPr>
          </a:p>
          <a:p>
            <a:pPr>
              <a:spcBef>
                <a:spcPct val="0"/>
              </a:spcBef>
              <a:buFontTx/>
              <a:buNone/>
            </a:pPr>
            <a:r>
              <a:rPr lang="en-US" altLang="en-US" b="1" dirty="0" err="1" smtClean="0">
                <a:solidFill>
                  <a:srgbClr val="002060"/>
                </a:solidFill>
                <a:latin typeface="Times New Roman" panose="02020603050405020304" pitchFamily="18" charset="0"/>
                <a:cs typeface="Times New Roman" panose="02020603050405020304" pitchFamily="18" charset="0"/>
              </a:rPr>
              <a:t>Bạn</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nhỏ</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đã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hái</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quả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thơm</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biếu</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bà</a:t>
            </a:r>
            <a:r>
              <a:rPr lang="en-US" altLang="en-US" b="1" dirty="0" smtClean="0">
                <a:solidFill>
                  <a:srgbClr val="002060"/>
                </a:solidFill>
                <a:latin typeface="Times New Roman" panose="02020603050405020304" pitchFamily="18" charset="0"/>
                <a:cs typeface="Times New Roman" panose="02020603050405020304" pitchFamily="18" charset="0"/>
              </a:rPr>
              <a:t>.</a:t>
            </a:r>
            <a:endParaRPr lang="en-US" altLang="en-US"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1)">
                                      <p:cBhvr>
                                        <p:cTn id="1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1"/>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1615440" y="515938"/>
            <a:ext cx="96433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3600" b="1" dirty="0">
                <a:solidFill>
                  <a:srgbClr val="FF0000"/>
                </a:solidFill>
                <a:latin typeface="Times New Roman" panose="02020603050405020304" pitchFamily="18" charset="0"/>
                <a:cs typeface="Times New Roman" panose="02020603050405020304" pitchFamily="18" charset="0"/>
              </a:rPr>
              <a:t>Qua </a:t>
            </a:r>
            <a:r>
              <a:rPr lang="en-US" altLang="en-US" sz="3600" b="1" dirty="0" err="1">
                <a:solidFill>
                  <a:srgbClr val="FF0000"/>
                </a:solidFill>
                <a:latin typeface="Times New Roman" panose="02020603050405020304" pitchFamily="18" charset="0"/>
                <a:cs typeface="Times New Roman" panose="02020603050405020304" pitchFamily="18" charset="0"/>
              </a:rPr>
              <a:t>bài</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thơ</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các</a:t>
            </a:r>
            <a:r>
              <a:rPr lang="en-US" altLang="en-US" sz="3600" b="1" dirty="0">
                <a:solidFill>
                  <a:srgbClr val="FF0000"/>
                </a:solidFill>
                <a:latin typeface="Times New Roman" panose="02020603050405020304" pitchFamily="18" charset="0"/>
                <a:cs typeface="Times New Roman" panose="02020603050405020304" pitchFamily="18" charset="0"/>
              </a:rPr>
              <a:t> con </a:t>
            </a:r>
            <a:r>
              <a:rPr lang="en-US" altLang="en-US" sz="3600" b="1" dirty="0" err="1">
                <a:solidFill>
                  <a:srgbClr val="FF0000"/>
                </a:solidFill>
                <a:latin typeface="Times New Roman" panose="02020603050405020304" pitchFamily="18" charset="0"/>
                <a:cs typeface="Times New Roman" panose="02020603050405020304" pitchFamily="18" charset="0"/>
              </a:rPr>
              <a:t>rút</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ra</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được</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bài</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học</a:t>
            </a:r>
            <a:r>
              <a:rPr lang="en-US" altLang="en-US" sz="3600" b="1" dirty="0">
                <a:solidFill>
                  <a:srgbClr val="FF0000"/>
                </a:solidFill>
                <a:latin typeface="Times New Roman" panose="02020603050405020304" pitchFamily="18" charset="0"/>
                <a:cs typeface="Times New Roman" panose="02020603050405020304" pitchFamily="18" charset="0"/>
              </a:rPr>
              <a:t> gì?</a:t>
            </a:r>
            <a:endParaRPr lang="en-US" altLang="en-US" sz="36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a:spLocks noChangeArrowheads="1"/>
          </p:cNvSpPr>
          <p:nvPr/>
        </p:nvSpPr>
        <p:spPr bwMode="auto">
          <a:xfrm>
            <a:off x="1270000" y="2392680"/>
            <a:ext cx="10155238"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b="1" dirty="0">
                <a:solidFill>
                  <a:srgbClr val="002060"/>
                </a:solidFill>
                <a:latin typeface="Times New Roman" panose="02020603050405020304" pitchFamily="18" charset="0"/>
                <a:cs typeface="Times New Roman" panose="02020603050405020304" pitchFamily="18" charset="0"/>
              </a:rPr>
              <a:t>Qua </a:t>
            </a:r>
            <a:r>
              <a:rPr lang="en-US" altLang="en-US" b="1" dirty="0" err="1">
                <a:solidFill>
                  <a:srgbClr val="002060"/>
                </a:solidFill>
                <a:latin typeface="Times New Roman" panose="02020603050405020304" pitchFamily="18" charset="0"/>
                <a:cs typeface="Times New Roman" panose="02020603050405020304" pitchFamily="18" charset="0"/>
              </a:rPr>
              <a:t>bài</a:t>
            </a:r>
            <a:r>
              <a:rPr lang="en-US" altLang="en-US" b="1" dirty="0">
                <a:solidFill>
                  <a:srgbClr val="002060"/>
                </a:solidFill>
                <a:latin typeface="Times New Roman" panose="02020603050405020304" pitchFamily="18" charset="0"/>
                <a:cs typeface="Times New Roman" panose="02020603050405020304" pitchFamily="18" charset="0"/>
              </a:rPr>
              <a:t> </a:t>
            </a:r>
            <a:r>
              <a:rPr lang="en-US" altLang="en-US" b="1" dirty="0" err="1">
                <a:solidFill>
                  <a:srgbClr val="002060"/>
                </a:solidFill>
                <a:latin typeface="Times New Roman" panose="02020603050405020304" pitchFamily="18" charset="0"/>
                <a:cs typeface="Times New Roman" panose="02020603050405020304" pitchFamily="18" charset="0"/>
              </a:rPr>
              <a:t>thơ</a:t>
            </a:r>
            <a:r>
              <a:rPr lang="en-US" altLang="en-US" b="1" dirty="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không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chỉ</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miêu</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vẻ</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đẹp</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của</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chùm</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quả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ngọt</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mà</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còn</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là</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tấm</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lòng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hiếu</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thảo</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của</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cháu</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bé</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đối</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với</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ông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bà</a:t>
            </a:r>
            <a:r>
              <a:rPr lang="en-US" altLang="en-US" b="1" dirty="0" smtClean="0">
                <a:solidFill>
                  <a:srgbClr val="002060"/>
                </a:solidFill>
                <a:latin typeface="Times New Roman" panose="02020603050405020304" pitchFamily="18" charset="0"/>
                <a:cs typeface="Times New Roman" panose="02020603050405020304" pitchFamily="18" charset="0"/>
              </a:rPr>
              <a:t> .Qua </a:t>
            </a:r>
            <a:r>
              <a:rPr lang="en-US" altLang="en-US" b="1" dirty="0" err="1" smtClean="0">
                <a:solidFill>
                  <a:srgbClr val="002060"/>
                </a:solidFill>
                <a:latin typeface="Times New Roman" panose="02020603050405020304" pitchFamily="18" charset="0"/>
                <a:cs typeface="Times New Roman" panose="02020603050405020304" pitchFamily="18" charset="0"/>
              </a:rPr>
              <a:t>bài</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thơ</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này</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chúng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mình</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hãy</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học</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tập</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theo</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em</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bé</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nhé,luôn</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biết</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ơn</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hiếu</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thảo</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với</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ông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bà</a:t>
            </a:r>
            <a:r>
              <a:rPr lang="en-US" altLang="en-US" b="1" dirty="0" smtClean="0">
                <a:solidFill>
                  <a:srgbClr val="002060"/>
                </a:solidFill>
                <a:latin typeface="Times New Roman" panose="02020603050405020304" pitchFamily="18" charset="0"/>
                <a:cs typeface="Times New Roman" panose="02020603050405020304" pitchFamily="18" charset="0"/>
              </a:rPr>
              <a:t> cha </a:t>
            </a:r>
            <a:r>
              <a:rPr lang="en-US" altLang="en-US" b="1" dirty="0" err="1" smtClean="0">
                <a:solidFill>
                  <a:srgbClr val="002060"/>
                </a:solidFill>
                <a:latin typeface="Times New Roman" panose="02020603050405020304" pitchFamily="18" charset="0"/>
                <a:cs typeface="Times New Roman" panose="02020603050405020304" pitchFamily="18" charset="0"/>
              </a:rPr>
              <a:t>mẹ</a:t>
            </a:r>
            <a:r>
              <a:rPr lang="en-US" altLang="en-US" b="1" dirty="0" smtClean="0">
                <a:solidFill>
                  <a:srgbClr val="002060"/>
                </a:solidFill>
                <a:latin typeface="Times New Roman" panose="02020603050405020304" pitchFamily="18" charset="0"/>
                <a:cs typeface="Times New Roman" panose="02020603050405020304" pitchFamily="18" charset="0"/>
              </a:rPr>
              <a:t> !</a:t>
            </a:r>
            <a:endParaRPr lang="en-US" altLang="en-US"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hùm quả ngọt.mp4">
            <a:hlinkClick r:id="" action="ppaction://media"/>
          </p:cNvPr>
          <p:cNvPicPr>
            <a:picLocks noRot="1" noChangeAspect="1"/>
          </p:cNvPicPr>
          <p:nvPr>
            <a:videoFile r:link="rId1"/>
            <p:extLst>
              <p:ext uri="{DAA4B4D4-6D71-4841-9C94-3DE7FCFB9230}">
                <p14:media xmlns:p14="http://schemas.microsoft.com/office/powerpoint/2010/main" r:link="rId2"/>
              </p:ext>
            </p:extLst>
          </p:nvPr>
        </p:nvPicPr>
        <p:blipFill>
          <a:blip r:embed="rId3"/>
          <a:stretch>
            <a:fillRect/>
          </a:stretch>
        </p:blipFill>
        <p:spPr>
          <a:xfrm>
            <a:off x="0" y="-11430"/>
            <a:ext cx="12192000" cy="686943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bo-hinh-nen-powerpoint.jpg"/>
          <p:cNvPicPr>
            <a:picLocks noChangeAspect="1" noChangeArrowheads="1"/>
          </p:cNvPicPr>
          <p:nvPr/>
        </p:nvPicPr>
        <p:blipFill>
          <a:blip r:embed="rId1"/>
          <a:srcRect/>
          <a:stretch>
            <a:fillRect/>
          </a:stretch>
        </p:blipFill>
        <p:spPr bwMode="auto">
          <a:xfrm>
            <a:off x="0" y="0"/>
            <a:ext cx="12192000" cy="6858000"/>
          </a:xfrm>
          <a:prstGeom prst="rect">
            <a:avLst/>
          </a:prstGeom>
          <a:noFill/>
        </p:spPr>
      </p:pic>
      <p:sp>
        <p:nvSpPr>
          <p:cNvPr id="3" name="Rectangle 2"/>
          <p:cNvSpPr/>
          <p:nvPr/>
        </p:nvSpPr>
        <p:spPr>
          <a:xfrm>
            <a:off x="2389248" y="3275112"/>
            <a:ext cx="7413504" cy="707886"/>
          </a:xfrm>
          <a:prstGeom prst="rect">
            <a:avLst/>
          </a:prstGeom>
        </p:spPr>
        <p:txBody>
          <a:bodyPr wrap="none">
            <a:spAutoFit/>
          </a:bodyPr>
          <a:lstStyle/>
          <a:p>
            <a:pPr algn="ctr">
              <a:defRPr/>
            </a:pPr>
            <a:r>
              <a:rPr lang="en-US" sz="4000" b="1" cap="all" dirty="0" smtClean="0">
                <a:ln w="0"/>
                <a:solidFill>
                  <a:srgbClr val="FF00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XIN </a:t>
            </a:r>
            <a:r>
              <a:rPr lang="en-US" sz="4000" b="1" cap="all" dirty="0" err="1" smtClean="0">
                <a:ln w="0"/>
                <a:solidFill>
                  <a:srgbClr val="FF00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Chào</a:t>
            </a:r>
            <a:r>
              <a:rPr lang="en-US" sz="4000" b="1" cap="all" dirty="0" smtClean="0">
                <a:ln w="0"/>
                <a:solidFill>
                  <a:srgbClr val="FF00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 VÀ HẸN GẶP LẠI !</a:t>
            </a:r>
            <a:endParaRPr lang="en-US" sz="4000" b="1" cap="all" dirty="0">
              <a:ln w="0"/>
              <a:solidFill>
                <a:srgbClr val="FF00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xit" presetSubtype="16" fill="hold" nodeType="clickEffect">
                                  <p:stCondLst>
                                    <p:cond delay="0"/>
                                  </p:stCondLst>
                                  <p:childTnLst>
                                    <p:animEffect transition="out" filter="diamond(in)">
                                      <p:cBhvr>
                                        <p:cTn id="6" dur="2000"/>
                                        <p:tgtEl>
                                          <p:spTgt spid="3">
                                            <p:txEl>
                                              <p:pRg st="0" end="0"/>
                                            </p:txEl>
                                          </p:spTgt>
                                        </p:tgtEl>
                                      </p:cBhvr>
                                    </p:animEffect>
                                    <p:set>
                                      <p:cBhvr>
                                        <p:cTn id="7"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F:\nam hoc 21-22\hinhnen\images (26).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2714625" y="393700"/>
            <a:ext cx="9074150" cy="6740307"/>
          </a:xfrm>
          <a:prstGeom prst="rect">
            <a:avLst/>
          </a:prstGeom>
        </p:spPr>
        <p:txBody>
          <a:bodyPr>
            <a:spAutoFit/>
          </a:bodyPr>
          <a:lstStyle/>
          <a:p>
            <a:pPr algn="just">
              <a:defRPr/>
            </a:pPr>
            <a:r>
              <a:rPr lang="vi-VN" sz="2400" b="1" dirty="0">
                <a:solidFill>
                  <a:schemeClr val="tx1"/>
                </a:solidFill>
                <a:latin typeface="Arial" panose="020B0604020202020204" pitchFamily="34" charset="0"/>
                <a:cs typeface="Arial" panose="020B0604020202020204" pitchFamily="34" charset="0"/>
                <a:sym typeface="Arial" panose="020B0604020202020204" pitchFamily="34" charset="0"/>
              </a:rPr>
              <a:t> </a:t>
            </a:r>
            <a:r>
              <a:rPr lang="vi-VN" sz="2400" b="1" dirty="0">
                <a:solidFill>
                  <a:schemeClr val="tx1"/>
                </a:solidFill>
                <a:latin typeface="+mj-lt"/>
                <a:cs typeface="Arial" panose="020B0604020202020204" pitchFamily="34" charset="0"/>
                <a:sym typeface="Arial" panose="020B0604020202020204" pitchFamily="34" charset="0"/>
              </a:rPr>
              <a:t>I. MỤC ĐÍCH-YÊU CẦU.</a:t>
            </a:r>
            <a:endParaRPr lang="vi-VN" sz="2400" dirty="0">
              <a:solidFill>
                <a:schemeClr val="tx1"/>
              </a:solidFill>
              <a:latin typeface="+mj-lt"/>
              <a:cs typeface="Arial" panose="020B0604020202020204" pitchFamily="34" charset="0"/>
              <a:sym typeface="Arial" panose="020B0604020202020204" pitchFamily="34" charset="0"/>
            </a:endParaRPr>
          </a:p>
          <a:p>
            <a:pPr algn="just">
              <a:defRPr/>
            </a:pPr>
            <a:r>
              <a:rPr lang="vi-VN" sz="2400" b="1" dirty="0">
                <a:solidFill>
                  <a:schemeClr val="tx1"/>
                </a:solidFill>
                <a:latin typeface="+mj-lt"/>
                <a:cs typeface="Arial" panose="020B0604020202020204" pitchFamily="34" charset="0"/>
                <a:sym typeface="Arial" panose="020B0604020202020204" pitchFamily="34" charset="0"/>
              </a:rPr>
              <a:t> 1. Kiến thức:</a:t>
            </a:r>
            <a:endParaRPr lang="vi-VN" sz="2400" dirty="0">
              <a:solidFill>
                <a:schemeClr val="tx1"/>
              </a:solidFill>
              <a:latin typeface="+mj-lt"/>
              <a:cs typeface="Arial" panose="020B0604020202020204" pitchFamily="34" charset="0"/>
              <a:sym typeface="Arial" panose="020B0604020202020204" pitchFamily="34" charset="0"/>
            </a:endParaRPr>
          </a:p>
          <a:p>
            <a:pPr algn="just">
              <a:defRPr/>
            </a:pPr>
            <a:r>
              <a:rPr lang="vi-VN" sz="2400" dirty="0">
                <a:solidFill>
                  <a:schemeClr val="tx1"/>
                </a:solidFill>
                <a:latin typeface="+mj-lt"/>
                <a:cs typeface="Arial" panose="020B0604020202020204" pitchFamily="34" charset="0"/>
                <a:sym typeface="Arial" panose="020B0604020202020204" pitchFamily="34" charset="0"/>
              </a:rPr>
              <a:t>- Trẻ biết tên bài thơ, tên tác giả.</a:t>
            </a:r>
            <a:endParaRPr lang="vi-VN" sz="2400" dirty="0">
              <a:solidFill>
                <a:schemeClr val="tx1"/>
              </a:solidFill>
              <a:latin typeface="+mj-lt"/>
              <a:cs typeface="Arial" panose="020B0604020202020204" pitchFamily="34" charset="0"/>
              <a:sym typeface="Arial" panose="020B0604020202020204" pitchFamily="34" charset="0"/>
            </a:endParaRPr>
          </a:p>
          <a:p>
            <a:pPr algn="just">
              <a:defRPr/>
            </a:pPr>
            <a:r>
              <a:rPr lang="vi-VN" sz="2400" dirty="0" smtClean="0">
                <a:solidFill>
                  <a:schemeClr val="tx1"/>
                </a:solidFill>
                <a:latin typeface="+mj-lt"/>
                <a:cs typeface="Arial" panose="020B0604020202020204" pitchFamily="34" charset="0"/>
                <a:sym typeface="Arial" panose="020B0604020202020204" pitchFamily="34" charset="0"/>
              </a:rPr>
              <a:t>- Hiểu </a:t>
            </a:r>
            <a:r>
              <a:rPr lang="vi-VN" sz="2400" dirty="0">
                <a:solidFill>
                  <a:schemeClr val="tx1"/>
                </a:solidFill>
                <a:latin typeface="+mj-lt"/>
                <a:cs typeface="Arial" panose="020B0604020202020204" pitchFamily="34" charset="0"/>
                <a:sym typeface="Arial" panose="020B0604020202020204" pitchFamily="34" charset="0"/>
              </a:rPr>
              <a:t>được nội dung bài thơ </a:t>
            </a:r>
            <a:r>
              <a:rPr lang="vi-VN" sz="2400" dirty="0" smtClean="0">
                <a:solidFill>
                  <a:schemeClr val="tx1"/>
                </a:solidFill>
                <a:latin typeface="+mj-lt"/>
                <a:cs typeface="Arial" panose="020B0604020202020204" pitchFamily="34" charset="0"/>
                <a:sym typeface="Arial" panose="020B0604020202020204" pitchFamily="34" charset="0"/>
              </a:rPr>
              <a:t>“</a:t>
            </a:r>
            <a:r>
              <a:rPr lang="en-US" sz="2400" dirty="0" err="1" smtClean="0">
                <a:solidFill>
                  <a:schemeClr val="tx1"/>
                </a:solidFill>
                <a:latin typeface="+mj-lt"/>
                <a:cs typeface="Arial" panose="020B0604020202020204" pitchFamily="34" charset="0"/>
                <a:sym typeface="Arial" panose="020B0604020202020204" pitchFamily="34" charset="0"/>
              </a:rPr>
              <a:t>Chùm</a:t>
            </a:r>
            <a:r>
              <a:rPr lang="en-US" sz="2400" dirty="0" smtClean="0">
                <a:solidFill>
                  <a:schemeClr val="tx1"/>
                </a:solidFill>
                <a:latin typeface="+mj-lt"/>
                <a:cs typeface="Arial" panose="020B0604020202020204" pitchFamily="34" charset="0"/>
                <a:sym typeface="Arial" panose="020B0604020202020204" pitchFamily="34" charset="0"/>
              </a:rPr>
              <a:t> </a:t>
            </a:r>
            <a:r>
              <a:rPr lang="en-US" sz="2400" dirty="0" err="1" smtClean="0">
                <a:solidFill>
                  <a:schemeClr val="tx1"/>
                </a:solidFill>
                <a:latin typeface="+mj-lt"/>
                <a:cs typeface="Arial" panose="020B0604020202020204" pitchFamily="34" charset="0"/>
                <a:sym typeface="Arial" panose="020B0604020202020204" pitchFamily="34" charset="0"/>
              </a:rPr>
              <a:t>quả</a:t>
            </a:r>
            <a:r>
              <a:rPr lang="en-US" sz="2400" dirty="0" smtClean="0">
                <a:solidFill>
                  <a:schemeClr val="tx1"/>
                </a:solidFill>
                <a:latin typeface="+mj-lt"/>
                <a:cs typeface="Arial" panose="020B0604020202020204" pitchFamily="34" charset="0"/>
                <a:sym typeface="Arial" panose="020B0604020202020204" pitchFamily="34" charset="0"/>
              </a:rPr>
              <a:t> </a:t>
            </a:r>
            <a:r>
              <a:rPr lang="en-US" sz="2400" dirty="0" err="1" smtClean="0">
                <a:solidFill>
                  <a:schemeClr val="tx1"/>
                </a:solidFill>
                <a:latin typeface="+mj-lt"/>
                <a:cs typeface="Arial" panose="020B0604020202020204" pitchFamily="34" charset="0"/>
                <a:sym typeface="Arial" panose="020B0604020202020204" pitchFamily="34" charset="0"/>
              </a:rPr>
              <a:t>ngọt</a:t>
            </a:r>
            <a:r>
              <a:rPr lang="vi-VN" sz="2400" dirty="0" smtClean="0">
                <a:solidFill>
                  <a:schemeClr val="tx1"/>
                </a:solidFill>
                <a:latin typeface="+mj-lt"/>
                <a:cs typeface="Arial" panose="020B0604020202020204" pitchFamily="34" charset="0"/>
                <a:sym typeface="Arial" panose="020B0604020202020204" pitchFamily="34" charset="0"/>
              </a:rPr>
              <a:t>”:</a:t>
            </a:r>
            <a:r>
              <a:rPr lang="pt-BR" sz="2400" dirty="0" smtClean="0">
                <a:solidFill>
                  <a:schemeClr val="tx1"/>
                </a:solidFill>
                <a:latin typeface="Times New Roman" panose="02020603050405020304" pitchFamily="18" charset="0"/>
                <a:cs typeface="Times New Roman" panose="02020603050405020304" pitchFamily="18" charset="0"/>
              </a:rPr>
              <a:t> Bài thơ nói về vẻ đẹp của chùm quả mùa xuân, mùa xuân đến chùm quả rất đẹp, quả nào cũng tròn vo và tỏa ra mùi hương thơm ngát khắp vườn, để có được vườn cây ngon ngọt là nhờ bàn tay ông hàng ngày chăm sóc vun trồng đấy.</a:t>
            </a:r>
            <a:r>
              <a:rPr lang="vi-VN" sz="2400" dirty="0" smtClean="0">
                <a:solidFill>
                  <a:schemeClr val="tx1"/>
                </a:solidFill>
                <a:latin typeface="+mj-lt"/>
                <a:cs typeface="Arial" panose="020B0604020202020204" pitchFamily="34" charset="0"/>
                <a:sym typeface="Arial" panose="020B0604020202020204" pitchFamily="34" charset="0"/>
              </a:rPr>
              <a:t> </a:t>
            </a:r>
            <a:endParaRPr lang="vi-VN" sz="2400" dirty="0" smtClean="0">
              <a:solidFill>
                <a:schemeClr val="tx1"/>
              </a:solidFill>
              <a:latin typeface="+mj-lt"/>
              <a:cs typeface="Arial" panose="020B0604020202020204" pitchFamily="34" charset="0"/>
              <a:sym typeface="Arial" panose="020B0604020202020204" pitchFamily="34" charset="0"/>
            </a:endParaRPr>
          </a:p>
          <a:p>
            <a:pPr algn="just">
              <a:defRPr/>
            </a:pPr>
            <a:r>
              <a:rPr lang="vi-VN" sz="2400" b="1" dirty="0" smtClean="0">
                <a:solidFill>
                  <a:schemeClr val="tx1"/>
                </a:solidFill>
                <a:latin typeface="+mj-lt"/>
                <a:cs typeface="Arial" panose="020B0604020202020204" pitchFamily="34" charset="0"/>
                <a:sym typeface="Arial" panose="020B0604020202020204" pitchFamily="34" charset="0"/>
              </a:rPr>
              <a:t> 2. Kỹ năng:</a:t>
            </a:r>
            <a:r>
              <a:rPr lang="vi-VN" sz="2400" dirty="0" smtClean="0">
                <a:solidFill>
                  <a:schemeClr val="tx1"/>
                </a:solidFill>
                <a:latin typeface="+mj-lt"/>
                <a:cs typeface="Arial" panose="020B0604020202020204" pitchFamily="34" charset="0"/>
                <a:sym typeface="Arial" panose="020B0604020202020204" pitchFamily="34" charset="0"/>
              </a:rPr>
              <a:t>                                          </a:t>
            </a:r>
            <a:endParaRPr lang="vi-VN" sz="2400" dirty="0" smtClean="0">
              <a:solidFill>
                <a:schemeClr val="tx1"/>
              </a:solidFill>
              <a:latin typeface="+mj-lt"/>
              <a:cs typeface="Arial" panose="020B0604020202020204" pitchFamily="34" charset="0"/>
              <a:sym typeface="Arial" panose="020B0604020202020204" pitchFamily="34" charset="0"/>
            </a:endParaRPr>
          </a:p>
          <a:p>
            <a:pPr>
              <a:defRPr/>
            </a:pP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Trẻ</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đọc</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thuộc</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bài</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thơ</a:t>
            </a:r>
            <a:r>
              <a:rPr lang="en-US" sz="2400" dirty="0" smtClean="0">
                <a:solidFill>
                  <a:schemeClr val="tx1"/>
                </a:solidFill>
                <a:latin typeface="Times New Roman" panose="02020603050405020304" pitchFamily="18" charset="0"/>
                <a:cs typeface="Times New Roman" panose="02020603050405020304" pitchFamily="18" charset="0"/>
              </a:rPr>
              <a:t>.</a:t>
            </a:r>
            <a:endParaRPr lang="en-US" sz="2400" dirty="0" smtClean="0">
              <a:solidFill>
                <a:schemeClr val="tx1"/>
              </a:solidFill>
              <a:latin typeface="Times New Roman" panose="02020603050405020304" pitchFamily="18" charset="0"/>
              <a:cs typeface="Times New Roman" panose="02020603050405020304" pitchFamily="18" charset="0"/>
            </a:endParaRPr>
          </a:p>
          <a:p>
            <a:pPr>
              <a:defRPr/>
            </a:pP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Trẻ</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đọc</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diễn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cảm</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bài</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thơ</a:t>
            </a:r>
            <a:r>
              <a:rPr lang="en-US" sz="2400" dirty="0" smtClean="0">
                <a:solidFill>
                  <a:schemeClr val="tx1"/>
                </a:solidFill>
                <a:latin typeface="Times New Roman" panose="02020603050405020304" pitchFamily="18" charset="0"/>
                <a:cs typeface="Times New Roman" panose="02020603050405020304" pitchFamily="18" charset="0"/>
              </a:rPr>
              <a:t>.</a:t>
            </a:r>
            <a:endParaRPr lang="en-US" sz="2400" dirty="0" smtClean="0">
              <a:solidFill>
                <a:schemeClr val="tx1"/>
              </a:solidFill>
              <a:latin typeface="Times New Roman" panose="02020603050405020304" pitchFamily="18" charset="0"/>
              <a:cs typeface="Times New Roman" panose="02020603050405020304" pitchFamily="18" charset="0"/>
            </a:endParaRPr>
          </a:p>
          <a:p>
            <a:pPr>
              <a:defRPr/>
            </a:pP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Trẻ</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biết</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thể</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hiện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nhịp</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điệu</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trong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sáng,nhí</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nhảnh</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của</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bài</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thơ</a:t>
            </a:r>
            <a:r>
              <a:rPr lang="en-US" sz="2400" dirty="0" smtClean="0">
                <a:solidFill>
                  <a:schemeClr val="tx1"/>
                </a:solidFill>
                <a:latin typeface="Times New Roman" panose="02020603050405020304" pitchFamily="18" charset="0"/>
                <a:cs typeface="Times New Roman" panose="02020603050405020304" pitchFamily="18" charset="0"/>
              </a:rPr>
              <a:t>.</a:t>
            </a:r>
            <a:endParaRPr lang="en-US" sz="2400" dirty="0" smtClean="0">
              <a:solidFill>
                <a:schemeClr val="tx1"/>
              </a:solidFill>
              <a:latin typeface="Times New Roman" panose="02020603050405020304" pitchFamily="18" charset="0"/>
              <a:cs typeface="Times New Roman" panose="02020603050405020304" pitchFamily="18" charset="0"/>
            </a:endParaRPr>
          </a:p>
          <a:p>
            <a:pPr algn="just">
              <a:defRPr/>
            </a:pPr>
            <a:r>
              <a:rPr lang="vi-VN"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vi-VN"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Rèn trẻ trả lời đủ</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câu</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vi-VN"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vi-VN" sz="2400" dirty="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endParaRPr lang="vi-VN" sz="2400" dirty="0">
              <a:solidFill>
                <a:schemeClr val="tx1"/>
              </a:solidFill>
              <a:latin typeface="Times New Roman" panose="02020603050405020304" pitchFamily="18" charset="0"/>
              <a:cs typeface="Times New Roman" panose="02020603050405020304" pitchFamily="18" charset="0"/>
              <a:sym typeface="Arial" panose="020B0604020202020204" pitchFamily="34" charset="0"/>
            </a:endParaRPr>
          </a:p>
          <a:p>
            <a:pPr algn="just">
              <a:defRPr/>
            </a:pPr>
            <a:r>
              <a:rPr lang="vi-VN" sz="2400" b="1"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3. Thái độ</a:t>
            </a:r>
            <a:r>
              <a:rPr lang="vi-VN"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a:t>
            </a:r>
            <a:endPar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endParaRPr>
          </a:p>
          <a:p>
            <a:pPr algn="just">
              <a:buFontTx/>
              <a:buChar char="-"/>
              <a:defRPr/>
            </a:pP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Trẻ</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hứng</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thú</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tham</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gia</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vào</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hoạt</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động</a:t>
            </a:r>
            <a:endPar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endParaRPr>
          </a:p>
          <a:p>
            <a:pPr algn="just">
              <a:buFontTx/>
              <a:buChar char="-"/>
              <a:defRPr/>
            </a:pP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Biết</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vâng</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lời</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người</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lớn,hiếu</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thảo</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với</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ông</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bà</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bố</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mẹ</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a:t>
            </a:r>
            <a:endPar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endParaRPr>
          </a:p>
          <a:p>
            <a:pPr algn="just">
              <a:defRPr/>
            </a:pPr>
            <a:endParaRPr lang="en-US" sz="2400" dirty="0" smtClean="0">
              <a:latin typeface="+mj-lt"/>
              <a:cs typeface="Arial" panose="020B0604020202020204" pitchFamily="34" charset="0"/>
              <a:sym typeface="Arial" panose="020B0604020202020204" pitchFamily="34" charset="0"/>
            </a:endParaRPr>
          </a:p>
          <a:p>
            <a:pPr algn="just">
              <a:defRPr/>
            </a:pPr>
            <a:endParaRPr lang="en-US" sz="2400" dirty="0" smtClean="0">
              <a:latin typeface="+mj-lt"/>
              <a:cs typeface="Arial" panose="020B0604020202020204" pitchFamily="34" charset="0"/>
              <a:sym typeface="Arial" panose="020B0604020202020204" pitchFamily="34" charset="0"/>
            </a:endParaRPr>
          </a:p>
          <a:p>
            <a:pPr algn="just">
              <a:defRPr/>
            </a:pPr>
            <a:endParaRPr lang="vi-VN" sz="2400" dirty="0">
              <a:latin typeface="+mj-lt"/>
              <a:cs typeface="Arial" panose="020B0604020202020204" pitchFamily="34" charset="0"/>
              <a:sym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F:\nam hoc 21-22\hinhnen\images (26).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041650" y="2301875"/>
            <a:ext cx="6197530" cy="1077218"/>
          </a:xfrm>
          <a:prstGeom prst="rect">
            <a:avLst/>
          </a:prstGeom>
          <a:noFill/>
        </p:spPr>
        <p:txBody>
          <a:bodyPr wrap="none">
            <a:spAutoFit/>
          </a:bodyPr>
          <a:lstStyle/>
          <a:p>
            <a:pPr marL="514350" indent="-514350">
              <a:buFontTx/>
              <a:buAutoNum type="arabicPeriod"/>
              <a:defRPr/>
            </a:pPr>
            <a:r>
              <a:rPr lang="vi-VN" sz="3200" b="1" dirty="0">
                <a:solidFill>
                  <a:srgbClr val="FF0000"/>
                </a:solidFill>
                <a:latin typeface="+mj-lt"/>
                <a:cs typeface="Arial" panose="020B0604020202020204" pitchFamily="34" charset="0"/>
                <a:sym typeface="Arial" panose="020B0604020202020204" pitchFamily="34" charset="0"/>
              </a:rPr>
              <a:t>Ổn định tổ chức, gây hứng thú:</a:t>
            </a:r>
            <a:endParaRPr lang="vi-VN" sz="3200" b="1" dirty="0">
              <a:solidFill>
                <a:srgbClr val="FF0000"/>
              </a:solidFill>
              <a:latin typeface="+mj-lt"/>
              <a:cs typeface="Arial" panose="020B0604020202020204" pitchFamily="34" charset="0"/>
              <a:sym typeface="Arial" panose="020B0604020202020204" pitchFamily="34" charset="0"/>
            </a:endParaRPr>
          </a:p>
          <a:p>
            <a:pPr marL="514350" indent="-514350">
              <a:defRPr/>
            </a:pPr>
            <a:r>
              <a:rPr lang="en-US" sz="3200" b="1" dirty="0" smtClean="0">
                <a:solidFill>
                  <a:srgbClr val="FF0000"/>
                </a:solidFill>
                <a:latin typeface="+mj-lt"/>
                <a:cs typeface="Arial" panose="020B0604020202020204" pitchFamily="34" charset="0"/>
                <a:sym typeface="Arial" panose="020B0604020202020204" pitchFamily="34" charset="0"/>
              </a:rPr>
              <a:t>    </a:t>
            </a:r>
            <a:r>
              <a:rPr lang="vi-VN" sz="3200" b="1" dirty="0" smtClean="0">
                <a:solidFill>
                  <a:srgbClr val="FF0000"/>
                </a:solidFill>
                <a:latin typeface="+mj-lt"/>
                <a:cs typeface="Arial" panose="020B0604020202020204" pitchFamily="34" charset="0"/>
                <a:sym typeface="Arial" panose="020B0604020202020204" pitchFamily="34" charset="0"/>
              </a:rPr>
              <a:t>- </a:t>
            </a:r>
            <a:r>
              <a:rPr lang="vi-VN" sz="3200" b="1" dirty="0">
                <a:solidFill>
                  <a:srgbClr val="FF0000"/>
                </a:solidFill>
                <a:latin typeface="+mj-lt"/>
                <a:cs typeface="Arial" panose="020B0604020202020204" pitchFamily="34" charset="0"/>
                <a:sym typeface="Arial" panose="020B0604020202020204" pitchFamily="34" charset="0"/>
              </a:rPr>
              <a:t>Cô và trẻ hát bài hát: </a:t>
            </a:r>
            <a:r>
              <a:rPr lang="vi-VN" sz="3200" b="1" dirty="0" smtClean="0">
                <a:solidFill>
                  <a:srgbClr val="FF0000"/>
                </a:solidFill>
                <a:latin typeface="+mj-lt"/>
                <a:cs typeface="Arial" panose="020B0604020202020204" pitchFamily="34" charset="0"/>
                <a:sym typeface="Arial" panose="020B0604020202020204" pitchFamily="34" charset="0"/>
              </a:rPr>
              <a:t>“</a:t>
            </a:r>
            <a:r>
              <a:rPr lang="en-US" sz="3200" b="1" dirty="0" smtClean="0">
                <a:solidFill>
                  <a:srgbClr val="FF0000"/>
                </a:solidFill>
                <a:latin typeface="+mj-lt"/>
                <a:cs typeface="Arial" panose="020B0604020202020204" pitchFamily="34" charset="0"/>
                <a:sym typeface="Arial" panose="020B0604020202020204" pitchFamily="34" charset="0"/>
              </a:rPr>
              <a:t> </a:t>
            </a:r>
            <a:r>
              <a:rPr lang="en-US" sz="32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Quả</a:t>
            </a:r>
            <a:r>
              <a:rPr lang="en-US" sz="3200" b="1" dirty="0"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vi-VN" sz="3200" b="1" dirty="0" smtClean="0">
                <a:solidFill>
                  <a:srgbClr val="FF0000"/>
                </a:solidFill>
                <a:latin typeface="+mj-lt"/>
                <a:cs typeface="Arial" panose="020B0604020202020204" pitchFamily="34" charset="0"/>
                <a:sym typeface="Arial" panose="020B0604020202020204" pitchFamily="34" charset="0"/>
              </a:rPr>
              <a:t>”</a:t>
            </a:r>
            <a:endParaRPr lang="vi-VN" sz="3200" b="1" dirty="0">
              <a:solidFill>
                <a:srgbClr val="FF0000"/>
              </a:solidFill>
              <a:latin typeface="+mj-lt"/>
              <a:cs typeface="Arial" panose="020B0604020202020204" pitchFamily="34" charset="0"/>
              <a:sym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Quả Gì - Bài Hát Thiếu Nhi Vui Nhộn Hay Nhất.mp4">
            <a:hlinkClick r:id="" action="ppaction://media"/>
          </p:cNvPr>
          <p:cNvPicPr>
            <a:picLocks noRot="1" noChangeAspect="1"/>
          </p:cNvPicPr>
          <p:nvPr>
            <a:videoFile r:link="rId1"/>
            <p:extLst>
              <p:ext uri="{DAA4B4D4-6D71-4841-9C94-3DE7FCFB9230}">
                <p14:media xmlns:p14="http://schemas.microsoft.com/office/powerpoint/2010/main" r:link="rId2"/>
              </p:ext>
            </p:extLst>
          </p:nvPr>
        </p:nvPicPr>
        <p:blipFill>
          <a:blip r:embed="rId3"/>
          <a:stretch>
            <a:fillRect/>
          </a:stretch>
        </p:blipFill>
        <p:spPr>
          <a:xfrm>
            <a:off x="0" y="-11430"/>
            <a:ext cx="12192000" cy="686943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F:\nam hoc 21-22\hinhnen\images (26).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041650" y="2301875"/>
            <a:ext cx="6391275" cy="584200"/>
          </a:xfrm>
          <a:prstGeom prst="rect">
            <a:avLst/>
          </a:prstGeom>
          <a:noFill/>
        </p:spPr>
        <p:txBody>
          <a:bodyPr wrap="none">
            <a:spAutoFit/>
          </a:bodyPr>
          <a:lstStyle/>
          <a:p>
            <a:pPr>
              <a:defRPr/>
            </a:pPr>
            <a:r>
              <a:rPr lang="en-US" sz="3200" b="1" dirty="0">
                <a:solidFill>
                  <a:srgbClr val="FF0000"/>
                </a:solidFill>
                <a:latin typeface="Times New Roman" panose="02020603050405020304" pitchFamily="18" charset="0"/>
                <a:cs typeface="Times New Roman" panose="02020603050405020304" pitchFamily="18" charset="0"/>
                <a:sym typeface="Arial" panose="020B0604020202020204" pitchFamily="34" charset="0"/>
              </a:rPr>
              <a:t>2. </a:t>
            </a:r>
            <a:r>
              <a:rPr lang="en-US" sz="3200" b="1" dirty="0" err="1">
                <a:solidFill>
                  <a:srgbClr val="FF0000"/>
                </a:solidFill>
                <a:latin typeface="Times New Roman" panose="02020603050405020304" pitchFamily="18" charset="0"/>
                <a:cs typeface="Times New Roman" panose="02020603050405020304" pitchFamily="18" charset="0"/>
                <a:sym typeface="Arial" panose="020B0604020202020204" pitchFamily="34" charset="0"/>
              </a:rPr>
              <a:t>Phương</a:t>
            </a:r>
            <a:r>
              <a:rPr lang="en-US" sz="3200" b="1" dirty="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3200" b="1" dirty="0" err="1">
                <a:solidFill>
                  <a:srgbClr val="FF0000"/>
                </a:solidFill>
                <a:latin typeface="Times New Roman" panose="02020603050405020304" pitchFamily="18" charset="0"/>
                <a:cs typeface="Times New Roman" panose="02020603050405020304" pitchFamily="18" charset="0"/>
                <a:sym typeface="Arial" panose="020B0604020202020204" pitchFamily="34" charset="0"/>
              </a:rPr>
              <a:t>pháp</a:t>
            </a:r>
            <a:r>
              <a:rPr lang="en-US" sz="3200" b="1" dirty="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3200" b="1" dirty="0" err="1">
                <a:solidFill>
                  <a:srgbClr val="FF0000"/>
                </a:solidFill>
                <a:latin typeface="Times New Roman" panose="02020603050405020304" pitchFamily="18" charset="0"/>
                <a:cs typeface="Times New Roman" panose="02020603050405020304" pitchFamily="18" charset="0"/>
                <a:sym typeface="Arial" panose="020B0604020202020204" pitchFamily="34" charset="0"/>
              </a:rPr>
              <a:t>hình</a:t>
            </a:r>
            <a:r>
              <a:rPr lang="en-US" sz="3200" b="1" dirty="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3200" b="1" dirty="0" err="1">
                <a:solidFill>
                  <a:srgbClr val="FF0000"/>
                </a:solidFill>
                <a:latin typeface="Times New Roman" panose="02020603050405020304" pitchFamily="18" charset="0"/>
                <a:cs typeface="Times New Roman" panose="02020603050405020304" pitchFamily="18" charset="0"/>
                <a:sym typeface="Arial" panose="020B0604020202020204" pitchFamily="34" charset="0"/>
              </a:rPr>
              <a:t>thức</a:t>
            </a:r>
            <a:r>
              <a:rPr lang="en-US" sz="3200" b="1" dirty="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3200" b="1" dirty="0" err="1">
                <a:solidFill>
                  <a:srgbClr val="FF0000"/>
                </a:solidFill>
                <a:latin typeface="Times New Roman" panose="02020603050405020304" pitchFamily="18" charset="0"/>
                <a:cs typeface="Times New Roman" panose="02020603050405020304" pitchFamily="18" charset="0"/>
                <a:sym typeface="Arial" panose="020B0604020202020204" pitchFamily="34" charset="0"/>
              </a:rPr>
              <a:t>tổ</a:t>
            </a:r>
            <a:r>
              <a:rPr lang="en-US" sz="3200" b="1" dirty="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3200" b="1" dirty="0" err="1">
                <a:solidFill>
                  <a:srgbClr val="FF0000"/>
                </a:solidFill>
                <a:latin typeface="Times New Roman" panose="02020603050405020304" pitchFamily="18" charset="0"/>
                <a:cs typeface="Times New Roman" panose="02020603050405020304" pitchFamily="18" charset="0"/>
                <a:sym typeface="Arial" panose="020B0604020202020204" pitchFamily="34" charset="0"/>
              </a:rPr>
              <a:t>chức</a:t>
            </a:r>
            <a:r>
              <a:rPr lang="vi-VN" sz="3200" b="1" dirty="0">
                <a:solidFill>
                  <a:srgbClr val="FF0000"/>
                </a:solidFill>
                <a:latin typeface="+mj-lt"/>
                <a:cs typeface="Arial" panose="020B0604020202020204" pitchFamily="34" charset="0"/>
                <a:sym typeface="Arial" panose="020B0604020202020204" pitchFamily="34" charset="0"/>
              </a:rPr>
              <a:t>:</a:t>
            </a:r>
            <a:endParaRPr lang="vi-VN" sz="3200" b="1" dirty="0">
              <a:solidFill>
                <a:srgbClr val="FF0000"/>
              </a:solidFill>
              <a:latin typeface="+mj-lt"/>
              <a:cs typeface="Arial" panose="020B0604020202020204" pitchFamily="34" charset="0"/>
              <a:sym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descr="F:\nam hoc 21-22\hinhnen\anh-background-mam-non_040108713.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711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4606925" y="134938"/>
            <a:ext cx="3948517" cy="769441"/>
          </a:xfrm>
          <a:prstGeom prst="rect">
            <a:avLst/>
          </a:prstGeom>
          <a:noFill/>
        </p:spPr>
        <p:txBody>
          <a:bodyPr wrap="none">
            <a:spAutoFit/>
          </a:bodyPr>
          <a:lstStyle/>
          <a:p>
            <a:pPr>
              <a:defRPr/>
            </a:pPr>
            <a:r>
              <a:rPr lang="en-US" sz="44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Chùm</a:t>
            </a:r>
            <a:r>
              <a:rPr lang="en-US" sz="4400" b="1" dirty="0"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44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quả</a:t>
            </a:r>
            <a:r>
              <a:rPr lang="en-US" sz="4400" b="1" dirty="0"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44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ngọt</a:t>
            </a:r>
            <a:endParaRPr lang="vi-VN" sz="4400" b="1" dirty="0">
              <a:solidFill>
                <a:srgbClr val="FF0000"/>
              </a:solidFill>
              <a:latin typeface="Times New Roman" panose="02020603050405020304" pitchFamily="18" charset="0"/>
              <a:cs typeface="Times New Roman" panose="02020603050405020304" pitchFamily="18" charset="0"/>
              <a:sym typeface="Arial" panose="020B0604020202020204" pitchFamily="34" charset="0"/>
            </a:endParaRPr>
          </a:p>
        </p:txBody>
      </p:sp>
      <p:sp>
        <p:nvSpPr>
          <p:cNvPr id="7" name="TextBox 6"/>
          <p:cNvSpPr txBox="1"/>
          <p:nvPr/>
        </p:nvSpPr>
        <p:spPr>
          <a:xfrm>
            <a:off x="1706880" y="1478280"/>
            <a:ext cx="8839200" cy="4524315"/>
          </a:xfrm>
          <a:prstGeom prst="rect">
            <a:avLst/>
          </a:prstGeom>
          <a:noFill/>
        </p:spPr>
        <p:txBody>
          <a:bodyPr wrap="square">
            <a:spAutoFit/>
          </a:bodyPr>
          <a:lstStyle/>
          <a:p>
            <a:pPr algn="ctr">
              <a:defRPr/>
            </a:pPr>
            <a:r>
              <a:rPr lang="vi-VN" sz="3200" b="1" dirty="0" smtClean="0">
                <a:latin typeface="+mj-lt"/>
              </a:rPr>
              <a:t>Rung rinh chùm quả mùa xuân</a:t>
            </a:r>
            <a:br>
              <a:rPr lang="vi-VN" sz="3200" b="1" dirty="0" smtClean="0">
                <a:latin typeface="+mj-lt"/>
              </a:rPr>
            </a:br>
            <a:r>
              <a:rPr lang="vi-VN" sz="3200" b="1" dirty="0" smtClean="0">
                <a:latin typeface="+mj-lt"/>
              </a:rPr>
              <a:t>Nhìn xa thì ấm, nhìn gần thì no</a:t>
            </a:r>
            <a:br>
              <a:rPr lang="vi-VN" sz="3200" b="1" dirty="0" smtClean="0">
                <a:latin typeface="+mj-lt"/>
              </a:rPr>
            </a:br>
            <a:r>
              <a:rPr lang="vi-VN" sz="3200" b="1" dirty="0" smtClean="0">
                <a:latin typeface="+mj-lt"/>
              </a:rPr>
              <a:t>Quả nào quả ấy tròn vo</a:t>
            </a:r>
            <a:br>
              <a:rPr lang="vi-VN" sz="3200" b="1" dirty="0" smtClean="0">
                <a:latin typeface="+mj-lt"/>
              </a:rPr>
            </a:br>
            <a:r>
              <a:rPr lang="vi-VN" sz="3200" b="1" dirty="0" smtClean="0">
                <a:latin typeface="+mj-lt"/>
              </a:rPr>
              <a:t>Cành la, cành bỗng thơm tho khắp vườn</a:t>
            </a:r>
            <a:br>
              <a:rPr lang="vi-VN" sz="3200" b="1" dirty="0" smtClean="0">
                <a:latin typeface="+mj-lt"/>
              </a:rPr>
            </a:br>
            <a:r>
              <a:rPr lang="vi-VN" sz="3200" b="1" dirty="0" smtClean="0">
                <a:latin typeface="+mj-lt"/>
              </a:rPr>
              <a:t>Tay ông năm ấy trồng ươm</a:t>
            </a:r>
            <a:br>
              <a:rPr lang="vi-VN" sz="3200" b="1" dirty="0" smtClean="0">
                <a:latin typeface="+mj-lt"/>
              </a:rPr>
            </a:br>
            <a:r>
              <a:rPr lang="vi-VN" sz="3200" b="1" dirty="0" smtClean="0">
                <a:latin typeface="+mj-lt"/>
              </a:rPr>
              <a:t>Bây giờ cháu hái quả thơm biếu bà.</a:t>
            </a:r>
            <a:endParaRPr lang="vi-VN" sz="3200" b="1" dirty="0" smtClean="0">
              <a:latin typeface="+mj-lt"/>
            </a:endParaRPr>
          </a:p>
          <a:p>
            <a:pPr algn="ctr"/>
            <a:endParaRPr lang="en-US" sz="3200" b="1" i="1" dirty="0" smtClean="0">
              <a:latin typeface="+mj-lt"/>
            </a:endParaRPr>
          </a:p>
          <a:p>
            <a:pPr algn="ctr"/>
            <a:r>
              <a:rPr lang="vi-VN" sz="3200" b="1" i="1" dirty="0" smtClean="0">
                <a:latin typeface="+mj-lt"/>
              </a:rPr>
              <a:t>Tác giả: Tạ Hữu Nguyên.</a:t>
            </a:r>
            <a:endParaRPr lang="vi-VN" sz="3200" b="1" dirty="0" smtClean="0">
              <a:latin typeface="+mj-lt"/>
            </a:endParaRPr>
          </a:p>
          <a:p>
            <a:pPr>
              <a:defRPr/>
            </a:pPr>
            <a:endParaRPr lang="vi-VN" sz="3200" b="1" dirty="0">
              <a:solidFill>
                <a:srgbClr val="002060"/>
              </a:solidFill>
              <a:latin typeface="+mj-lt"/>
              <a:cs typeface="Arial" panose="020B0604020202020204" pitchFamily="34" charset="0"/>
              <a:sym typeface="Arial" panose="020B0604020202020204" pitchFamily="34" charset="0"/>
            </a:endParaRPr>
          </a:p>
        </p:txBody>
      </p:sp>
      <p:pic>
        <p:nvPicPr>
          <p:cNvPr id="6" name="Chùm-quả-ngọt.mp3">
            <a:hlinkClick r:id="" action="ppaction://media"/>
          </p:cNvPr>
          <p:cNvPicPr>
            <a:picLocks noRot="1" noChangeAspect="1"/>
          </p:cNvPicPr>
          <p:nvPr>
            <a:audioFile r:link="rId2"/>
            <p:extLst>
              <p:ext uri="{DAA4B4D4-6D71-4841-9C94-3DE7FCFB9230}">
                <p14:media xmlns:p14="http://schemas.microsoft.com/office/powerpoint/2010/main" r:link="rId3"/>
              </p:ext>
            </p:extLst>
          </p:nvPr>
        </p:nvPicPr>
        <p:blipFill>
          <a:blip r:embed="rId4"/>
          <a:stretch>
            <a:fillRect/>
          </a:stretch>
        </p:blipFill>
        <p:spPr>
          <a:xfrm>
            <a:off x="11521440" y="6735762"/>
            <a:ext cx="244475" cy="2444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4)">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par>
                          <p:cTn id="15" fill="hold">
                            <p:stCondLst>
                              <p:cond delay="500"/>
                            </p:stCondLst>
                            <p:childTnLst>
                              <p:par>
                                <p:cTn id="16" presetID="1" presetClass="mediacall" presetSubtype="0" fill="hold" nodeType="afterEffect">
                                  <p:stCondLst>
                                    <p:cond delay="0"/>
                                  </p:stCondLst>
                                  <p:childTnLst>
                                    <p:cmd type="call" cmd="playFrom(0.0)">
                                      <p:cBhvr>
                                        <p:cTn id="17" dur="61003"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8"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bldLst>
      <p:bldP spid="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f6-zpcloud.zdn.vn/7108051126010505236/d10afba9adca62943bdb.jpg"/>
          <p:cNvPicPr>
            <a:picLocks noChangeAspect="1" noChangeArrowheads="1"/>
          </p:cNvPicPr>
          <p:nvPr/>
        </p:nvPicPr>
        <p:blipFill>
          <a:blip r:embed="rId1"/>
          <a:srcRect/>
          <a:stretch>
            <a:fillRect/>
          </a:stretch>
        </p:blipFill>
        <p:spPr bwMode="auto">
          <a:xfrm>
            <a:off x="0" y="51949"/>
            <a:ext cx="12192000" cy="6821440"/>
          </a:xfrm>
          <a:prstGeom prst="rect">
            <a:avLst/>
          </a:prstGeom>
          <a:noFill/>
        </p:spPr>
      </p:pic>
      <p:sp>
        <p:nvSpPr>
          <p:cNvPr id="4" name="Rectangle 3"/>
          <p:cNvSpPr/>
          <p:nvPr/>
        </p:nvSpPr>
        <p:spPr>
          <a:xfrm>
            <a:off x="0" y="5796171"/>
            <a:ext cx="6096000" cy="1077218"/>
          </a:xfrm>
          <a:prstGeom prst="rect">
            <a:avLst/>
          </a:prstGeom>
        </p:spPr>
        <p:txBody>
          <a:bodyPr>
            <a:spAutoFit/>
          </a:bodyPr>
          <a:lstStyle/>
          <a:p>
            <a:r>
              <a:rPr lang="vi-VN" sz="3200" b="1" dirty="0" smtClean="0">
                <a:latin typeface="+mj-lt"/>
              </a:rPr>
              <a:t>Rung rinh chùm quả mùa xuân</a:t>
            </a:r>
            <a:br>
              <a:rPr lang="vi-VN" sz="3200" b="1" dirty="0" smtClean="0">
                <a:latin typeface="+mj-lt"/>
              </a:rPr>
            </a:br>
            <a:r>
              <a:rPr lang="vi-VN" sz="3200" b="1" dirty="0" smtClean="0">
                <a:latin typeface="+mj-lt"/>
              </a:rPr>
              <a:t>Nhìn xa thì ấm, nhìn gần thì no</a:t>
            </a:r>
            <a:endParaRPr lang="en-US" sz="3200" dirty="0">
              <a:latin typeface="+mj-lt"/>
            </a:endParaRPr>
          </a:p>
        </p:txBody>
      </p:sp>
      <p:pic>
        <p:nvPicPr>
          <p:cNvPr id="5" name="đoạn 1.chum qua ngot.mp3">
            <a:hlinkClick r:id="" action="ppaction://media"/>
          </p:cNvPr>
          <p:cNvPicPr>
            <a:picLocks noRot="1" noChangeAspect="1"/>
          </p:cNvPicPr>
          <p:nvPr>
            <a:audioFile r:link="rId2"/>
            <p:extLst>
              <p:ext uri="{DAA4B4D4-6D71-4841-9C94-3DE7FCFB9230}">
                <p14:media xmlns:p14="http://schemas.microsoft.com/office/powerpoint/2010/main" r:link="rId3"/>
              </p:ext>
            </p:extLst>
          </p:nvPr>
        </p:nvPicPr>
        <p:blipFill>
          <a:blip r:embed="rId4"/>
          <a:stretch>
            <a:fillRect/>
          </a:stretch>
        </p:blipFill>
        <p:spPr>
          <a:xfrm>
            <a:off x="350520" y="6628914"/>
            <a:ext cx="244475" cy="244475"/>
          </a:xfrm>
          <a:prstGeom prst="rect">
            <a:avLst/>
          </a:prstGeom>
        </p:spPr>
      </p:pic>
      <p:sp>
        <p:nvSpPr>
          <p:cNvPr id="6" name="Rectangle 5"/>
          <p:cNvSpPr/>
          <p:nvPr/>
        </p:nvSpPr>
        <p:spPr>
          <a:xfrm>
            <a:off x="4678680" y="0"/>
            <a:ext cx="3262432" cy="646331"/>
          </a:xfrm>
          <a:prstGeom prst="rect">
            <a:avLst/>
          </a:prstGeom>
        </p:spPr>
        <p:txBody>
          <a:bodyPr wrap="none">
            <a:spAutoFit/>
          </a:bodyPr>
          <a:lstStyle/>
          <a:p>
            <a:pPr>
              <a:defRPr/>
            </a:pPr>
            <a:r>
              <a:rPr lang="en-US" sz="36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Chùm</a:t>
            </a:r>
            <a:r>
              <a:rPr lang="en-US" sz="3600" b="1" dirty="0"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36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quả</a:t>
            </a:r>
            <a:r>
              <a:rPr lang="en-US" sz="3600" b="1" dirty="0"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36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ngọt</a:t>
            </a:r>
            <a:endParaRPr lang="vi-VN" sz="3600" b="1" dirty="0">
              <a:solidFill>
                <a:srgbClr val="FF0000"/>
              </a:solidFill>
              <a:latin typeface="Times New Roman" panose="02020603050405020304" pitchFamily="18" charset="0"/>
              <a:cs typeface="Times New Roman" panose="02020603050405020304" pitchFamily="18" charset="0"/>
              <a:sym typeface="Arial" panose="020B0604020202020204" pitchFamily="34" charset="0"/>
            </a:endParaRPr>
          </a:p>
        </p:txBody>
      </p:sp>
    </p:spTree>
  </p:cSld>
  <p:clrMapOvr>
    <a:masterClrMapping/>
  </p:clrMapOvr>
  <p:timing>
    <p:tnLst>
      <p:par>
        <p:cTn id="1" dur="indefinite" restart="never" nodeType="tmRoot">
          <p:childTnLst>
            <p:audio>
              <p:cMediaNode>
                <p:cTn id="2"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https://f6-zpcloud.zdn.vn/627929933822628711/4cc59861ce02015c5813.jpg"/>
          <p:cNvPicPr>
            <a:picLocks noChangeAspect="1" noChangeArrowheads="1"/>
          </p:cNvPicPr>
          <p:nvPr/>
        </p:nvPicPr>
        <p:blipFill>
          <a:blip r:embed="rId1"/>
          <a:srcRect/>
          <a:stretch>
            <a:fillRect/>
          </a:stretch>
        </p:blipFill>
        <p:spPr bwMode="auto">
          <a:xfrm>
            <a:off x="0" y="1"/>
            <a:ext cx="12202490" cy="6858000"/>
          </a:xfrm>
          <a:prstGeom prst="rect">
            <a:avLst/>
          </a:prstGeom>
          <a:noFill/>
        </p:spPr>
      </p:pic>
      <p:sp>
        <p:nvSpPr>
          <p:cNvPr id="3" name="Rectangle 2"/>
          <p:cNvSpPr/>
          <p:nvPr/>
        </p:nvSpPr>
        <p:spPr>
          <a:xfrm>
            <a:off x="0" y="5780782"/>
            <a:ext cx="7452360" cy="1077218"/>
          </a:xfrm>
          <a:prstGeom prst="rect">
            <a:avLst/>
          </a:prstGeom>
        </p:spPr>
        <p:txBody>
          <a:bodyPr wrap="square">
            <a:spAutoFit/>
          </a:bodyPr>
          <a:lstStyle/>
          <a:p>
            <a:r>
              <a:rPr lang="vi-VN" sz="3200" b="1" dirty="0" smtClean="0">
                <a:solidFill>
                  <a:schemeClr val="tx1"/>
                </a:solidFill>
                <a:latin typeface="+mj-lt"/>
              </a:rPr>
              <a:t>Quả nào quả ấy tròn vo</a:t>
            </a:r>
            <a:br>
              <a:rPr lang="vi-VN" sz="3200" b="1" dirty="0" smtClean="0">
                <a:solidFill>
                  <a:schemeClr val="tx1"/>
                </a:solidFill>
                <a:latin typeface="+mj-lt"/>
              </a:rPr>
            </a:br>
            <a:r>
              <a:rPr lang="vi-VN" sz="3200" b="1" dirty="0" smtClean="0">
                <a:solidFill>
                  <a:schemeClr val="tx1"/>
                </a:solidFill>
                <a:latin typeface="+mj-lt"/>
              </a:rPr>
              <a:t>Cành la, cành bỗng thơm tho khắp vườn</a:t>
            </a:r>
            <a:endParaRPr lang="en-US" sz="3200" dirty="0">
              <a:solidFill>
                <a:schemeClr val="tx1"/>
              </a:solidFill>
              <a:latin typeface="+mj-lt"/>
            </a:endParaRPr>
          </a:p>
        </p:txBody>
      </p:sp>
      <p:pic>
        <p:nvPicPr>
          <p:cNvPr id="7" name="doan 222222222222.mp3">
            <a:hlinkClick r:id="" action="ppaction://media"/>
          </p:cNvPr>
          <p:cNvPicPr>
            <a:picLocks noRot="1" noChangeAspect="1"/>
          </p:cNvPicPr>
          <p:nvPr>
            <a:audioFile r:link="rId2"/>
            <p:extLst>
              <p:ext uri="{DAA4B4D4-6D71-4841-9C94-3DE7FCFB9230}">
                <p14:media xmlns:p14="http://schemas.microsoft.com/office/powerpoint/2010/main" r:link="rId3"/>
              </p:ext>
            </p:extLst>
          </p:nvPr>
        </p:nvPicPr>
        <p:blipFill>
          <a:blip r:embed="rId4"/>
          <a:stretch>
            <a:fillRect/>
          </a:stretch>
        </p:blipFill>
        <p:spPr>
          <a:xfrm>
            <a:off x="487680" y="6186805"/>
            <a:ext cx="244475" cy="2444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757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f5-zpcloud.zdn.vn/3063307209545413289/2733e6acb0cf7f9126de.jpg"/>
          <p:cNvPicPr>
            <a:picLocks noChangeAspect="1" noChangeArrowheads="1"/>
          </p:cNvPicPr>
          <p:nvPr/>
        </p:nvPicPr>
        <p:blipFill>
          <a:blip r:embed="rId1"/>
          <a:srcRect/>
          <a:stretch>
            <a:fillRect/>
          </a:stretch>
        </p:blipFill>
        <p:spPr bwMode="auto">
          <a:xfrm>
            <a:off x="0" y="16238"/>
            <a:ext cx="12191999" cy="6841762"/>
          </a:xfrm>
          <a:prstGeom prst="rect">
            <a:avLst/>
          </a:prstGeom>
          <a:noFill/>
        </p:spPr>
      </p:pic>
      <p:sp>
        <p:nvSpPr>
          <p:cNvPr id="3" name="Rectangle 2"/>
          <p:cNvSpPr/>
          <p:nvPr/>
        </p:nvSpPr>
        <p:spPr>
          <a:xfrm>
            <a:off x="0" y="5780782"/>
            <a:ext cx="7269480" cy="1077218"/>
          </a:xfrm>
          <a:prstGeom prst="rect">
            <a:avLst/>
          </a:prstGeom>
        </p:spPr>
        <p:txBody>
          <a:bodyPr wrap="square">
            <a:spAutoFit/>
          </a:bodyPr>
          <a:lstStyle/>
          <a:p>
            <a:r>
              <a:rPr lang="vi-VN" sz="3200" b="1" dirty="0" smtClean="0">
                <a:solidFill>
                  <a:schemeClr val="tx1"/>
                </a:solidFill>
                <a:latin typeface="+mj-lt"/>
              </a:rPr>
              <a:t>Tay ông năm ấy trồng ươm</a:t>
            </a:r>
            <a:br>
              <a:rPr lang="vi-VN" sz="3200" b="1" dirty="0" smtClean="0">
                <a:solidFill>
                  <a:schemeClr val="tx1"/>
                </a:solidFill>
                <a:latin typeface="+mj-lt"/>
              </a:rPr>
            </a:br>
            <a:r>
              <a:rPr lang="vi-VN" sz="3200" b="1" dirty="0" smtClean="0">
                <a:solidFill>
                  <a:schemeClr val="tx1"/>
                </a:solidFill>
                <a:latin typeface="+mj-lt"/>
              </a:rPr>
              <a:t>Bây giờ cháu hái quả thơm biếu bà.</a:t>
            </a:r>
            <a:endParaRPr lang="en-US" sz="3200" dirty="0">
              <a:solidFill>
                <a:schemeClr val="tx1"/>
              </a:solidFill>
              <a:latin typeface="+mj-lt"/>
            </a:endParaRPr>
          </a:p>
        </p:txBody>
      </p:sp>
      <p:pic>
        <p:nvPicPr>
          <p:cNvPr id="6" name="đoan 3.m4a">
            <a:hlinkClick r:id="" action="ppaction://media"/>
          </p:cNvPr>
          <p:cNvPicPr>
            <a:picLocks noRot="1" noChangeAspect="1"/>
          </p:cNvPicPr>
          <p:nvPr>
            <a:audioFile r:link="rId2"/>
            <p:extLst>
              <p:ext uri="{DAA4B4D4-6D71-4841-9C94-3DE7FCFB9230}">
                <p14:media xmlns:p14="http://schemas.microsoft.com/office/powerpoint/2010/main" r:link="rId3"/>
              </p:ext>
            </p:extLst>
          </p:nvPr>
        </p:nvPicPr>
        <p:blipFill>
          <a:blip r:embed="rId4"/>
          <a:stretch>
            <a:fillRect/>
          </a:stretch>
        </p:blipFill>
        <p:spPr>
          <a:xfrm>
            <a:off x="518160" y="6613525"/>
            <a:ext cx="244475" cy="2444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tags/tag1.xml><?xml version="1.0" encoding="utf-8"?>
<p:tagLst xmlns:p="http://schemas.openxmlformats.org/presentationml/2006/main">
  <p:tag name="MMPROD_UIDATA" val="&lt;database version=&quot;7.0&quot;&gt;&lt;object type=&quot;1&quot; unique_id=&quot;10001&quot;&gt;&lt;object type=&quot;2&quot; unique_id=&quot;10002&quot;&gt;&lt;object type=&quot;3&quot; unique_id=&quot;10003&quot;&gt;&lt;property id=&quot;20148&quot; value=&quot;5&quot;/&gt;&lt;property id=&quot;20300&quot; value=&quot;Slide 1&quot;/&gt;&lt;property id=&quot;20307&quot; value=&quot;257&quot;/&gt;&lt;/object&gt;&lt;object type=&quot;3&quot; unique_id=&quot;10004&quot;&gt;&lt;property id=&quot;20148&quot; value=&quot;5&quot;/&gt;&lt;property id=&quot;20300&quot; value=&quot;Slide 2&quot;/&gt;&lt;property id=&quot;20307&quot; value=&quot;258&quot;/&gt;&lt;/object&gt;&lt;object type=&quot;3&quot; unique_id=&quot;10005&quot;&gt;&lt;property id=&quot;20148&quot; value=&quot;5&quot;/&gt;&lt;property id=&quot;20300&quot; value=&quot;Slide 3&quot;/&gt;&lt;property id=&quot;20307&quot; value=&quot;259&quot;/&gt;&lt;/object&gt;&lt;object type=&quot;3&quot; unique_id=&quot;10006&quot;&gt;&lt;property id=&quot;20148&quot; value=&quot;5&quot;/&gt;&lt;property id=&quot;20300&quot; value=&quot;Slide 4&quot;/&gt;&lt;property id=&quot;20307&quot; value=&quot;260&quot;/&gt;&lt;/object&gt;&lt;object type=&quot;3&quot; unique_id=&quot;10007&quot;&gt;&lt;property id=&quot;20148&quot; value=&quot;5&quot;/&gt;&lt;property id=&quot;20300&quot; value=&quot;Slide 5&quot;/&gt;&lt;property id=&quot;20307&quot; value=&quot;261&quot;/&gt;&lt;/object&gt;&lt;object type=&quot;3&quot; unique_id=&quot;10008&quot;&gt;&lt;property id=&quot;20148&quot; value=&quot;5&quot;/&gt;&lt;property id=&quot;20300&quot; value=&quot;Slide 6&quot;/&gt;&lt;property id=&quot;20307&quot; value=&quot;256&quot;/&gt;&lt;/object&gt;&lt;/object&gt;&lt;object type=&quot;8&quot; unique_id=&quot;10016&quot;&gt;&lt;/object&gt;&lt;/object&gt;&lt;/database&gt;"/>
  <p:tag name="MMPROD_NEXTUNIQUEID" val="10009"/>
  <p:tag name="SECTOMILLISECCONVERTED" val="1"/>
  <p:tag name="INKNOELEADERBOARD" val="-201365824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2191</Words>
  <Application>WPS Presentation</Application>
  <PresentationFormat>Custom</PresentationFormat>
  <Paragraphs>80</Paragraphs>
  <Slides>19</Slides>
  <Notes>0</Notes>
  <HiddenSlides>0</HiddenSlides>
  <MMClips>6</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19</vt:i4>
      </vt:variant>
    </vt:vector>
  </HeadingPairs>
  <TitlesOfParts>
    <vt:vector size="27" baseType="lpstr">
      <vt:lpstr>Arial</vt:lpstr>
      <vt:lpstr>SimSun</vt:lpstr>
      <vt:lpstr>Wingdings</vt:lpstr>
      <vt:lpstr>Times New Roman</vt:lpstr>
      <vt:lpstr>Calibri</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Record a Presentation</dc:title>
  <dc:creator>Orians, A.J.</dc:creator>
  <cp:lastModifiedBy>Minhthangpc.VN</cp:lastModifiedBy>
  <cp:revision>57</cp:revision>
  <dcterms:created xsi:type="dcterms:W3CDTF">2024-01-18T06:49:51Z</dcterms:created>
  <dcterms:modified xsi:type="dcterms:W3CDTF">2024-01-18T06:51:25Z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67265EBE698740948C882EEB59E9B418_12</vt:lpwstr>
  </property>
  <property fmtid="{D5CDD505-2E9C-101B-9397-08002B2CF9AE}" pid="3" name="KSOProductBuildVer">
    <vt:lpwstr>1033-12.2.0.13412</vt:lpwstr>
  </property>
</Properties>
</file>