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33" d="100"/>
          <a:sy n="33" d="100"/>
        </p:scale>
        <p:origin x="-1722" y="-9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.xml"/><Relationship Id="rId7" Type="http://schemas.openxmlformats.org/officeDocument/2006/relationships/image" Target="../media/image20.png"/><Relationship Id="rId6" Type="http://schemas.microsoft.com/office/2007/relationships/media" Target="../media/audio2.wav"/><Relationship Id="rId5" Type="http://schemas.openxmlformats.org/officeDocument/2006/relationships/audio" Target="../media/audio2.wav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openxmlformats.org/officeDocument/2006/relationships/slide" Target="slide17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2.xml"/><Relationship Id="rId4" Type="http://schemas.openxmlformats.org/officeDocument/2006/relationships/image" Target="../media/image20.png"/><Relationship Id="rId3" Type="http://schemas.microsoft.com/office/2007/relationships/media" Target="../media/audio3.wav"/><Relationship Id="rId2" Type="http://schemas.openxmlformats.org/officeDocument/2006/relationships/audio" Target="../media/audio3.wav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.xml"/><Relationship Id="rId4" Type="http://schemas.openxmlformats.org/officeDocument/2006/relationships/image" Target="../media/image20.png"/><Relationship Id="rId3" Type="http://schemas.microsoft.com/office/2007/relationships/media" Target="../media/audio4.wav"/><Relationship Id="rId2" Type="http://schemas.openxmlformats.org/officeDocument/2006/relationships/audio" Target="../media/audio4.wav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.xml"/><Relationship Id="rId4" Type="http://schemas.openxmlformats.org/officeDocument/2006/relationships/image" Target="../media/image20.png"/><Relationship Id="rId3" Type="http://schemas.microsoft.com/office/2007/relationships/media" Target="../media/audio5.wav"/><Relationship Id="rId2" Type="http://schemas.openxmlformats.org/officeDocument/2006/relationships/audio" Target="../media/audio5.wav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5.xml"/><Relationship Id="rId4" Type="http://schemas.openxmlformats.org/officeDocument/2006/relationships/image" Target="../media/image20.png"/><Relationship Id="rId3" Type="http://schemas.microsoft.com/office/2007/relationships/media" Target="../media/audio6.wav"/><Relationship Id="rId2" Type="http://schemas.openxmlformats.org/officeDocument/2006/relationships/audio" Target="../media/audio6.wav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6.xml"/><Relationship Id="rId4" Type="http://schemas.openxmlformats.org/officeDocument/2006/relationships/image" Target="../media/image20.png"/><Relationship Id="rId3" Type="http://schemas.microsoft.com/office/2007/relationships/media" Target="../media/audio7.wav"/><Relationship Id="rId2" Type="http://schemas.openxmlformats.org/officeDocument/2006/relationships/audio" Target="../media/audio7.wav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7.xml"/><Relationship Id="rId4" Type="http://schemas.openxmlformats.org/officeDocument/2006/relationships/image" Target="../media/image20.png"/><Relationship Id="rId3" Type="http://schemas.microsoft.com/office/2007/relationships/media" Target="../media/audio8.wav"/><Relationship Id="rId2" Type="http://schemas.openxmlformats.org/officeDocument/2006/relationships/audio" Target="../media/audio8.wav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0.png"/><Relationship Id="rId3" Type="http://schemas.microsoft.com/office/2007/relationships/media" Target="../media/audio9.wav"/><Relationship Id="rId2" Type="http://schemas.openxmlformats.org/officeDocument/2006/relationships/audio" Target="../media/audio9.wav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3.png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3.png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1.png"/><Relationship Id="rId3" Type="http://schemas.microsoft.com/office/2007/relationships/hdphoto" Target="../media/image22.wdp"/><Relationship Id="rId2" Type="http://schemas.openxmlformats.org/officeDocument/2006/relationships/image" Target="../media/image23.png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3.png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3.png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1.png"/><Relationship Id="rId3" Type="http://schemas.microsoft.com/office/2007/relationships/hdphoto" Target="../media/image22.wdp"/><Relationship Id="rId2" Type="http://schemas.openxmlformats.org/officeDocument/2006/relationships/image" Target="../media/image23.png"/><Relationship Id="rId1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0.wav"/><Relationship Id="rId8" Type="http://schemas.microsoft.com/office/2007/relationships/hdphoto" Target="../media/image30.wdp"/><Relationship Id="rId7" Type="http://schemas.openxmlformats.org/officeDocument/2006/relationships/image" Target="../media/image29.png"/><Relationship Id="rId6" Type="http://schemas.microsoft.com/office/2007/relationships/hdphoto" Target="../media/image28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1" Type="http://schemas.openxmlformats.org/officeDocument/2006/relationships/slideLayout" Target="../slideLayouts/slideLayout1.xml"/><Relationship Id="rId10" Type="http://schemas.openxmlformats.org/officeDocument/2006/relationships/audio" Target="../media/audio11.wav"/><Relationship Id="rId1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1.wav"/><Relationship Id="rId7" Type="http://schemas.microsoft.com/office/2007/relationships/hdphoto" Target="../media/image33.wdp"/><Relationship Id="rId6" Type="http://schemas.openxmlformats.org/officeDocument/2006/relationships/image" Target="../media/image32.png"/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openxmlformats.org/officeDocument/2006/relationships/image" Target="../media/image31.png"/><Relationship Id="rId2" Type="http://schemas.openxmlformats.org/officeDocument/2006/relationships/image" Target="../media/image15.jpeg"/><Relationship Id="rId1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1.wav"/><Relationship Id="rId4" Type="http://schemas.openxmlformats.org/officeDocument/2006/relationships/audio" Target="../media/audio10.wav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5.jpe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1.wav"/><Relationship Id="rId4" Type="http://schemas.openxmlformats.org/officeDocument/2006/relationships/audio" Target="../media/audio10.wav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5.jpe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openxmlformats.org/officeDocument/2006/relationships/slide" Target="slide9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openxmlformats.org/officeDocument/2006/relationships/slide" Target="slide9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image" Target="../media/image15.jpeg"/><Relationship Id="rId4" Type="http://schemas.openxmlformats.org/officeDocument/2006/relationships/image" Target="../media/image19.png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810000"/>
            <a:ext cx="4876800" cy="178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3-4 tuổi</a:t>
            </a:r>
            <a:endParaRPr lang="en-US" sz="2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Nguyễn Thị Hoà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3"/>
          <p:cNvSpPr txBox="1"/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  <a:b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>
            <a:fillRect/>
          </a:stretch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611"/>
    </mc:Choice>
    <mc:Fallback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5555"/>
    </mc:Choice>
    <mc:Fallback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29"/>
    </mc:Choice>
    <mc:Fallback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8334"/>
    </mc:Choice>
    <mc:Fallback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2999"/>
    </mc:Choice>
    <mc:Fallback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1822"/>
    </mc:Choice>
    <mc:Fallback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8127"/>
    </mc:Choice>
    <mc:Fallback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3411"/>
    </mc:Choice>
    <mc:Fallback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>
            <a:fillRect/>
          </a:stretch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>
            <a:fillRect/>
          </a:stretch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>
            <a:fillRect/>
          </a:stretch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>
            <a:fillRect/>
          </a:stretch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/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NGÔ THỊ DUYÊN</a:t>
            </a:r>
            <a:endParaRPr lang="en-US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 TRẺ 3-4 TUỔI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VUI HỌC TOÁN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" y="0"/>
            <a:ext cx="907929" cy="913538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-3594619" y="-4085917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-3594618" y="-3904542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-3594617" y="-4085917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/>
          <p:cNvSpPr/>
          <p:nvPr/>
        </p:nvSpPr>
        <p:spPr>
          <a:xfrm>
            <a:off x="-3594616" y="-3904542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/>
          <p:cNvSpPr/>
          <p:nvPr/>
        </p:nvSpPr>
        <p:spPr>
          <a:xfrm>
            <a:off x="-3564136" y="-3904542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>
            <a:fillRect/>
          </a:stretch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>
            <a:fillRect/>
          </a:stretch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>
            <a:fillRect/>
          </a:stretch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>
            <a:fillRect/>
          </a:stretch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>
            <a:fillRect/>
          </a:stretch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>
            <a:fillRect/>
          </a:stretch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>
            <a:fillRect/>
          </a:stretch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>
            <a:fillRect/>
          </a:stretch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/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/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/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/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>
            <a:fillRect/>
          </a:stretch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>
            <a:fillRect/>
          </a:stretch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>
            <a:fillRect/>
          </a:stretch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>
            <a:fillRect/>
          </a:stretch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/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/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/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/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>
            <a:fillRect/>
          </a:stretch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>
            <a:fillRect/>
          </a:stretch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/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/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/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/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/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/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/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/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/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/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/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/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/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/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HÔM NAY </a:t>
            </a:r>
            <a:endPara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/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/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/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/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/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/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/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>
            <a:fillRect/>
          </a:stretch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>
            <a:fillRect/>
          </a:stretch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>
            <a:fillRect/>
          </a:stretch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>
            <a:fillRect/>
          </a:stretch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>
            <a:fillRect/>
          </a:stretch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/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/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/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/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tags/tag1.xml><?xml version="1.0" encoding="utf-8"?>
<p:tagLst xmlns:p="http://schemas.openxmlformats.org/presentationml/2006/main">
  <p:tag name="TIMING" val="|7.1|2.4"/>
</p:tagLst>
</file>

<file path=ppt/tags/tag2.xml><?xml version="1.0" encoding="utf-8"?>
<p:tagLst xmlns:p="http://schemas.openxmlformats.org/presentationml/2006/main">
  <p:tag name="TIMING" val="|2|2.3|11.6|5.8|1.3|2.4"/>
</p:tagLst>
</file>

<file path=ppt/tags/tag3.xml><?xml version="1.0" encoding="utf-8"?>
<p:tagLst xmlns:p="http://schemas.openxmlformats.org/presentationml/2006/main">
  <p:tag name="TIMING" val="|3.1|1.7|3.6|19.7"/>
</p:tagLst>
</file>

<file path=ppt/tags/tag4.xml><?xml version="1.0" encoding="utf-8"?>
<p:tagLst xmlns:p="http://schemas.openxmlformats.org/presentationml/2006/main">
  <p:tag name="TIMING" val="|7.7|4.5|24.1"/>
</p:tagLst>
</file>

<file path=ppt/tags/tag5.xml><?xml version="1.0" encoding="utf-8"?>
<p:tagLst xmlns:p="http://schemas.openxmlformats.org/presentationml/2006/main">
  <p:tag name="TIMING" val="|8.5|3.6"/>
</p:tagLst>
</file>

<file path=ppt/tags/tag6.xml><?xml version="1.0" encoding="utf-8"?>
<p:tagLst xmlns:p="http://schemas.openxmlformats.org/presentationml/2006/main">
  <p:tag name="TIMING" val="|18.5"/>
</p:tagLst>
</file>

<file path=ppt/tags/tag7.xml><?xml version="1.0" encoding="utf-8"?>
<p:tagLst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2463</Words>
  <Application>WPS Presentation</Application>
  <PresentationFormat>On-screen Show (4:3)</PresentationFormat>
  <Paragraphs>133</Paragraphs>
  <Slides>31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0" baseType="lpstr">
      <vt:lpstr>Arial</vt:lpstr>
      <vt:lpstr>SimSun</vt:lpstr>
      <vt:lpstr>Wingdings</vt:lpstr>
      <vt:lpstr>Calibri</vt:lpstr>
      <vt:lpstr>Times New Roman</vt:lpstr>
      <vt:lpstr>Microsoft YaHei</vt:lpstr>
      <vt:lpstr>Arial Unicode MS</vt:lpstr>
      <vt:lpstr>.VnAvant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Minhthangpc.VN</cp:lastModifiedBy>
  <cp:revision>10</cp:revision>
  <dcterms:created xsi:type="dcterms:W3CDTF">2021-11-13T12:47:00Z</dcterms:created>
  <dcterms:modified xsi:type="dcterms:W3CDTF">2024-01-18T07:09:50Z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EC8EE1DD63F34AA99A23A66BFA72D828_12</vt:lpwstr>
  </property>
  <property fmtid="{D5CDD505-2E9C-101B-9397-08002B2CF9AE}" pid="3" name="KSOProductBuildVer">
    <vt:lpwstr>1033-12.2.0.13412</vt:lpwstr>
  </property>
</Properties>
</file>