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7" r:id="rId5"/>
    <p:sldId id="262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DE6B-B65A-4AE3-8975-D0D4B3DF90B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7DE2-7083-4306-8EF5-F7484E241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0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DE6B-B65A-4AE3-8975-D0D4B3DF90B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7DE2-7083-4306-8EF5-F7484E241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99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DE6B-B65A-4AE3-8975-D0D4B3DF90B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7DE2-7083-4306-8EF5-F7484E241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5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DE6B-B65A-4AE3-8975-D0D4B3DF90B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7DE2-7083-4306-8EF5-F7484E241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18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DE6B-B65A-4AE3-8975-D0D4B3DF90B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7DE2-7083-4306-8EF5-F7484E241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50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DE6B-B65A-4AE3-8975-D0D4B3DF90B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7DE2-7083-4306-8EF5-F7484E241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4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DE6B-B65A-4AE3-8975-D0D4B3DF90B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7DE2-7083-4306-8EF5-F7484E241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05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DE6B-B65A-4AE3-8975-D0D4B3DF90B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7DE2-7083-4306-8EF5-F7484E241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33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DE6B-B65A-4AE3-8975-D0D4B3DF90B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7DE2-7083-4306-8EF5-F7484E241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3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DE6B-B65A-4AE3-8975-D0D4B3DF90B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7DE2-7083-4306-8EF5-F7484E241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083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DE6B-B65A-4AE3-8975-D0D4B3DF90B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07DE2-7083-4306-8EF5-F7484E241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139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5DE6B-B65A-4AE3-8975-D0D4B3DF90B8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07DE2-7083-4306-8EF5-F7484E241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57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209" y="-68498"/>
            <a:ext cx="12192000" cy="68561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83475" y="120597"/>
            <a:ext cx="74053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</a:rPr>
              <a:t>ỦY BAN NHÂN DÂN QUẬN LONG BIÊN</a:t>
            </a:r>
          </a:p>
          <a:p>
            <a:pPr algn="ctr"/>
            <a:r>
              <a:rPr lang="en-US" sz="3200" b="1">
                <a:solidFill>
                  <a:schemeClr val="bg1"/>
                </a:solidFill>
              </a:rPr>
              <a:t>TRƯỜNG MẦM NON ĐỨC GIANG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63461" y="2752314"/>
            <a:ext cx="7845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chemeClr val="accent4">
                    <a:lumMod val="60000"/>
                    <a:lumOff val="40000"/>
                  </a:schemeClr>
                </a:solidFill>
              </a:rPr>
              <a:t>LĨNH VỰC PHÁT TRIỂN THẨM MỸ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98397" y="3531765"/>
            <a:ext cx="8581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t-BR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 nét và </a:t>
            </a:r>
            <a:r>
              <a:rPr lang="pt-BR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 màu </a:t>
            </a:r>
            <a:r>
              <a:rPr lang="pt-BR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 chú hề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7045639-60B7-BDDA-A316-32B51D40C9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B"/>
              </a:clrFrom>
              <a:clrTo>
                <a:srgbClr val="FFFF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807" y="1197815"/>
            <a:ext cx="1472379" cy="14829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09116" y="4116540"/>
            <a:ext cx="39859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4-5 tuổi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2D929D-0B80-B1AA-C3E3-D579262DACBE}"/>
              </a:ext>
            </a:extLst>
          </p:cNvPr>
          <p:cNvSpPr txBox="1"/>
          <p:nvPr/>
        </p:nvSpPr>
        <p:spPr>
          <a:xfrm>
            <a:off x="3854804" y="4574927"/>
            <a:ext cx="4482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Lê Thị Toan</a:t>
            </a:r>
          </a:p>
        </p:txBody>
      </p:sp>
    </p:spTree>
    <p:extLst>
      <p:ext uri="{BB962C8B-B14F-4D97-AF65-F5344CB8AC3E}">
        <p14:creationId xmlns:p14="http://schemas.microsoft.com/office/powerpoint/2010/main" val="23346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06825" y="2427740"/>
            <a:ext cx="89250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002060"/>
                </a:solidFill>
              </a:rPr>
              <a:t>Trò chuyện với trẻ về chú hề diễn xiếc</a:t>
            </a:r>
            <a:endParaRPr lang="en-US" sz="4400" b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9161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8533" y="2273193"/>
            <a:ext cx="821350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B050"/>
                </a:solidFill>
              </a:rPr>
              <a:t>Cho trẻ quan sát tranh. Đàm thoại với trẻ về bức tranh</a:t>
            </a:r>
          </a:p>
        </p:txBody>
      </p:sp>
    </p:spTree>
    <p:extLst>
      <p:ext uri="{BB962C8B-B14F-4D97-AF65-F5344CB8AC3E}">
        <p14:creationId xmlns:p14="http://schemas.microsoft.com/office/powerpoint/2010/main" val="161208512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46422" y="3044279"/>
            <a:ext cx="59596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00B050"/>
                </a:solidFill>
              </a:rPr>
              <a:t>Cô tô mẫu. Trẻ quan sát</a:t>
            </a:r>
          </a:p>
        </p:txBody>
      </p:sp>
    </p:spTree>
    <p:extLst>
      <p:ext uri="{BB962C8B-B14F-4D97-AF65-F5344CB8AC3E}">
        <p14:creationId xmlns:p14="http://schemas.microsoft.com/office/powerpoint/2010/main" val="2336122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0265" y="2523363"/>
            <a:ext cx="80407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thực hiện:</a:t>
            </a:r>
          </a:p>
          <a:p>
            <a:pPr algn="ctr"/>
            <a:r>
              <a:rPr lang="pt-BR" sz="4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 nét và tô màu tranh chú hề</a:t>
            </a:r>
            <a:endParaRPr lang="en-US" sz="4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1024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72208" y="2889733"/>
            <a:ext cx="72475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</a:rPr>
              <a:t>Trưng bày nhận xét sản phẩm</a:t>
            </a:r>
          </a:p>
        </p:txBody>
      </p:sp>
    </p:spTree>
    <p:extLst>
      <p:ext uri="{BB962C8B-B14F-4D97-AF65-F5344CB8AC3E}">
        <p14:creationId xmlns:p14="http://schemas.microsoft.com/office/powerpoint/2010/main" val="10686691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782" y="3044279"/>
            <a:ext cx="86293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FF0000"/>
                </a:solidFill>
              </a:rPr>
              <a:t>Kết thúc: Nhận xét tuyên dương trẻ</a:t>
            </a:r>
          </a:p>
        </p:txBody>
      </p:sp>
    </p:spTree>
    <p:extLst>
      <p:ext uri="{BB962C8B-B14F-4D97-AF65-F5344CB8AC3E}">
        <p14:creationId xmlns:p14="http://schemas.microsoft.com/office/powerpoint/2010/main" val="76378596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03438" y="2387785"/>
            <a:ext cx="9585124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en-US" sz="54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Chúc các bé chăm ngoan học giỏi</a:t>
            </a:r>
          </a:p>
        </p:txBody>
      </p:sp>
    </p:spTree>
    <p:extLst>
      <p:ext uri="{BB962C8B-B14F-4D97-AF65-F5344CB8AC3E}">
        <p14:creationId xmlns:p14="http://schemas.microsoft.com/office/powerpoint/2010/main" val="4200823761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102</Words>
  <Application>Microsoft Office PowerPoint</Application>
  <PresentationFormat>Widescreen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19</cp:revision>
  <dcterms:created xsi:type="dcterms:W3CDTF">2024-03-31T11:30:08Z</dcterms:created>
  <dcterms:modified xsi:type="dcterms:W3CDTF">2024-09-28T13:58:08Z</dcterms:modified>
</cp:coreProperties>
</file>