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1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0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2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5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3A8F-4E64-42F1-9392-12C4786DBDD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4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kids playing with a bicycle&#10;&#10;Description automatically generated">
            <a:extLst>
              <a:ext uri="{FF2B5EF4-FFF2-40B4-BE49-F238E27FC236}">
                <a16:creationId xmlns:a16="http://schemas.microsoft.com/office/drawing/2014/main" id="{1CD3A8B0-99B6-67E4-C6E0-A5FF49550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949" y="2024431"/>
            <a:ext cx="7649686" cy="64633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THẨM MỸ</a:t>
            </a:r>
          </a:p>
          <a:p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27A11-8CE9-EE0B-2B26-7C769D8E7EC3}"/>
              </a:ext>
            </a:extLst>
          </p:cNvPr>
          <p:cNvSpPr txBox="1"/>
          <p:nvPr/>
        </p:nvSpPr>
        <p:spPr>
          <a:xfrm>
            <a:off x="3876675" y="304800"/>
            <a:ext cx="442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UỶ BAN NHÂN DÂN QUÂN LONG BIÊN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TRƯỜNG MẦM NON ĐỨC GIANG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CBF9D7-0309-D283-DC58-C87D754CA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57" y="1065887"/>
            <a:ext cx="729297" cy="73452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9DA5928-FCF2-8CFF-E98C-14F95E57A3BF}"/>
              </a:ext>
            </a:extLst>
          </p:cNvPr>
          <p:cNvSpPr txBox="1">
            <a:spLocks/>
          </p:cNvSpPr>
          <p:nvPr/>
        </p:nvSpPr>
        <p:spPr>
          <a:xfrm>
            <a:off x="1528563" y="2948616"/>
            <a:ext cx="9144000" cy="140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Vũ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C5CBC1-CF27-9C37-F0B6-B410756FF8EE}"/>
              </a:ext>
            </a:extLst>
          </p:cNvPr>
          <p:cNvSpPr txBox="1">
            <a:spLocks/>
          </p:cNvSpPr>
          <p:nvPr/>
        </p:nvSpPr>
        <p:spPr>
          <a:xfrm>
            <a:off x="4241994" y="5792113"/>
            <a:ext cx="3571022" cy="4828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2024- 2025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6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64904" y="2351782"/>
            <a:ext cx="7712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1. </a:t>
            </a:r>
            <a:r>
              <a:rPr lang="en-US" sz="1400" dirty="0" err="1"/>
              <a:t>Kiến</a:t>
            </a:r>
            <a:r>
              <a:rPr lang="en-US" sz="1400" dirty="0"/>
              <a:t> </a:t>
            </a:r>
            <a:r>
              <a:rPr lang="en-US" sz="1400" dirty="0" err="1"/>
              <a:t>thức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Củng</a:t>
            </a:r>
            <a:r>
              <a:rPr lang="en-US" sz="1400" dirty="0"/>
              <a:t> </a:t>
            </a:r>
            <a:r>
              <a:rPr lang="en-US" sz="1400" dirty="0" err="1"/>
              <a:t>cố</a:t>
            </a:r>
            <a:r>
              <a:rPr lang="en-US" sz="1400" dirty="0"/>
              <a:t> </a:t>
            </a:r>
            <a:r>
              <a:rPr lang="en-US" sz="1400" dirty="0" err="1"/>
              <a:t>biểu</a:t>
            </a:r>
            <a:r>
              <a:rPr lang="en-US" sz="1400" dirty="0"/>
              <a:t> </a:t>
            </a:r>
            <a:r>
              <a:rPr lang="en-US" sz="1400" dirty="0" err="1"/>
              <a:t>tượng</a:t>
            </a:r>
            <a:r>
              <a:rPr lang="en-US" sz="1400" dirty="0"/>
              <a:t> con </a:t>
            </a:r>
            <a:r>
              <a:rPr lang="en-US" sz="1400" dirty="0" err="1"/>
              <a:t>cá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trẻ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biết</a:t>
            </a:r>
            <a:r>
              <a:rPr lang="en-US" sz="1400" dirty="0"/>
              <a:t> </a:t>
            </a:r>
            <a:r>
              <a:rPr lang="en-US" sz="1400" dirty="0" err="1"/>
              <a:t>tô</a:t>
            </a:r>
            <a:r>
              <a:rPr lang="en-US" sz="1400" dirty="0"/>
              <a:t> </a:t>
            </a:r>
            <a:r>
              <a:rPr lang="en-US" sz="1400" dirty="0" err="1"/>
              <a:t>nét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tô</a:t>
            </a:r>
            <a:r>
              <a:rPr lang="en-US" sz="1400" dirty="0"/>
              <a:t> </a:t>
            </a:r>
            <a:r>
              <a:rPr lang="en-US" sz="1400" dirty="0" err="1"/>
              <a:t>màu</a:t>
            </a:r>
            <a:r>
              <a:rPr lang="en-US" sz="1400" dirty="0"/>
              <a:t> con </a:t>
            </a:r>
            <a:r>
              <a:rPr lang="en-US" sz="1400" dirty="0" err="1"/>
              <a:t>cá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2. </a:t>
            </a:r>
            <a:r>
              <a:rPr lang="en-US" sz="1400" dirty="0" err="1"/>
              <a:t>Kĩ</a:t>
            </a:r>
            <a:r>
              <a:rPr lang="en-US" sz="1400" dirty="0"/>
              <a:t> </a:t>
            </a:r>
            <a:r>
              <a:rPr lang="en-US" sz="1400" dirty="0" err="1"/>
              <a:t>năng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Phát</a:t>
            </a:r>
            <a:r>
              <a:rPr lang="en-US" sz="1400" dirty="0"/>
              <a:t> </a:t>
            </a:r>
            <a:r>
              <a:rPr lang="en-US" sz="1400" dirty="0" err="1"/>
              <a:t>triển</a:t>
            </a:r>
            <a:r>
              <a:rPr lang="en-US" sz="1400" dirty="0"/>
              <a:t> </a:t>
            </a:r>
            <a:r>
              <a:rPr lang="en-US" sz="1400" dirty="0" err="1"/>
              <a:t>kĩ</a:t>
            </a:r>
            <a:r>
              <a:rPr lang="en-US" sz="1400" dirty="0"/>
              <a:t> </a:t>
            </a:r>
            <a:r>
              <a:rPr lang="en-US" sz="1400" dirty="0" err="1"/>
              <a:t>năng</a:t>
            </a:r>
            <a:r>
              <a:rPr lang="en-US" sz="1400" dirty="0"/>
              <a:t> </a:t>
            </a:r>
            <a:r>
              <a:rPr lang="en-US" sz="1400" dirty="0" err="1"/>
              <a:t>tô</a:t>
            </a:r>
            <a:r>
              <a:rPr lang="en-US" sz="1400" dirty="0"/>
              <a:t> </a:t>
            </a:r>
            <a:r>
              <a:rPr lang="en-US" sz="1400" dirty="0" err="1"/>
              <a:t>nét</a:t>
            </a:r>
            <a:r>
              <a:rPr lang="en-US" sz="1400" dirty="0"/>
              <a:t> </a:t>
            </a:r>
            <a:r>
              <a:rPr lang="en-US" sz="1400" dirty="0" err="1"/>
              <a:t>cong</a:t>
            </a:r>
            <a:r>
              <a:rPr lang="en-US" sz="1400" dirty="0"/>
              <a:t> </a:t>
            </a:r>
            <a:r>
              <a:rPr lang="en-US" sz="1400" dirty="0" err="1"/>
              <a:t>tròn</a:t>
            </a:r>
            <a:r>
              <a:rPr lang="en-US" sz="1400" dirty="0"/>
              <a:t> </a:t>
            </a:r>
            <a:r>
              <a:rPr lang="en-US" sz="1400" dirty="0" err="1"/>
              <a:t>khép</a:t>
            </a:r>
            <a:r>
              <a:rPr lang="en-US" sz="1400" dirty="0"/>
              <a:t> </a:t>
            </a:r>
            <a:r>
              <a:rPr lang="en-US" sz="1400" dirty="0" err="1"/>
              <a:t>kín</a:t>
            </a:r>
            <a:r>
              <a:rPr lang="en-US" sz="1400" dirty="0"/>
              <a:t>, </a:t>
            </a:r>
            <a:r>
              <a:rPr lang="en-US" sz="1400" dirty="0" err="1"/>
              <a:t>nét</a:t>
            </a:r>
            <a:r>
              <a:rPr lang="en-US" sz="1400" dirty="0"/>
              <a:t> cong.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biết</a:t>
            </a:r>
            <a:r>
              <a:rPr lang="en-US" sz="1400" dirty="0"/>
              <a:t> </a:t>
            </a:r>
            <a:r>
              <a:rPr lang="en-US" sz="1400" dirty="0" err="1"/>
              <a:t>phối</a:t>
            </a:r>
            <a:r>
              <a:rPr lang="en-US" sz="1400" dirty="0"/>
              <a:t> </a:t>
            </a:r>
            <a:r>
              <a:rPr lang="en-US" sz="1400" dirty="0" err="1"/>
              <a:t>màu</a:t>
            </a:r>
            <a:r>
              <a:rPr lang="en-US" sz="1400" dirty="0"/>
              <a:t> </a:t>
            </a:r>
            <a:r>
              <a:rPr lang="en-US" sz="1400" dirty="0" err="1"/>
              <a:t>để</a:t>
            </a:r>
            <a:r>
              <a:rPr lang="en-US" sz="1400" dirty="0"/>
              <a:t> </a:t>
            </a:r>
            <a:r>
              <a:rPr lang="en-US" sz="1400" dirty="0" err="1"/>
              <a:t>tô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bức</a:t>
            </a:r>
            <a:r>
              <a:rPr lang="en-US" sz="1400" dirty="0"/>
              <a:t> </a:t>
            </a:r>
            <a:r>
              <a:rPr lang="en-US" sz="1400" dirty="0" err="1"/>
              <a:t>tranh</a:t>
            </a:r>
            <a:r>
              <a:rPr lang="en-US" sz="1400" dirty="0"/>
              <a:t> </a:t>
            </a:r>
            <a:r>
              <a:rPr lang="en-US" sz="1400" dirty="0" err="1"/>
              <a:t>đẹp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Rèn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tư</a:t>
            </a:r>
            <a:r>
              <a:rPr lang="en-US" sz="1400" dirty="0"/>
              <a:t> </a:t>
            </a:r>
            <a:r>
              <a:rPr lang="en-US" sz="1400" dirty="0" err="1"/>
              <a:t>thế</a:t>
            </a:r>
            <a:r>
              <a:rPr lang="en-US" sz="1400" dirty="0"/>
              <a:t> </a:t>
            </a:r>
            <a:r>
              <a:rPr lang="en-US" sz="1400" dirty="0" err="1"/>
              <a:t>ngồi</a:t>
            </a:r>
            <a:r>
              <a:rPr lang="en-US" sz="1400" dirty="0"/>
              <a:t> </a:t>
            </a:r>
            <a:r>
              <a:rPr lang="en-US" sz="1400" dirty="0" err="1"/>
              <a:t>học</a:t>
            </a:r>
            <a:r>
              <a:rPr lang="en-US" sz="1400" dirty="0"/>
              <a:t> </a:t>
            </a:r>
            <a:r>
              <a:rPr lang="en-US" sz="1400" dirty="0" err="1"/>
              <a:t>ngay</a:t>
            </a:r>
            <a:r>
              <a:rPr lang="en-US" sz="1400" dirty="0"/>
              <a:t> </a:t>
            </a:r>
            <a:r>
              <a:rPr lang="en-US" sz="1400" dirty="0" err="1"/>
              <a:t>ngắn</a:t>
            </a:r>
            <a:r>
              <a:rPr lang="en-US" sz="1400" dirty="0"/>
              <a:t>, </a:t>
            </a:r>
            <a:r>
              <a:rPr lang="en-US" sz="1400" dirty="0" err="1"/>
              <a:t>cách</a:t>
            </a:r>
            <a:r>
              <a:rPr lang="en-US" sz="1400" dirty="0"/>
              <a:t> </a:t>
            </a:r>
            <a:r>
              <a:rPr lang="en-US" sz="1400" dirty="0" err="1"/>
              <a:t>cầm</a:t>
            </a:r>
            <a:r>
              <a:rPr lang="en-US" sz="1400" dirty="0"/>
              <a:t> </a:t>
            </a:r>
            <a:r>
              <a:rPr lang="en-US" sz="1400" dirty="0" err="1"/>
              <a:t>bút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di </a:t>
            </a:r>
            <a:r>
              <a:rPr lang="en-US" sz="1400" dirty="0" err="1"/>
              <a:t>màu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3. Thái </a:t>
            </a:r>
            <a:r>
              <a:rPr lang="en-US" sz="1400" dirty="0" err="1"/>
              <a:t>độ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hứng</a:t>
            </a:r>
            <a:r>
              <a:rPr lang="en-US" sz="1400" dirty="0"/>
              <a:t> </a:t>
            </a:r>
            <a:r>
              <a:rPr lang="en-US" sz="1400" dirty="0" err="1"/>
              <a:t>thú</a:t>
            </a:r>
            <a:r>
              <a:rPr lang="en-US" sz="1400" dirty="0"/>
              <a:t> </a:t>
            </a:r>
            <a:r>
              <a:rPr lang="en-US" sz="1400" dirty="0" err="1"/>
              <a:t>tạo</a:t>
            </a:r>
            <a:r>
              <a:rPr lang="en-US" sz="1400" dirty="0"/>
              <a:t> </a:t>
            </a:r>
            <a:r>
              <a:rPr lang="en-US" sz="1400" dirty="0" err="1"/>
              <a:t>ra</a:t>
            </a:r>
            <a:r>
              <a:rPr lang="en-US" sz="1400" dirty="0"/>
              <a:t> </a:t>
            </a:r>
            <a:r>
              <a:rPr lang="en-US" sz="1400" dirty="0" err="1"/>
              <a:t>sản</a:t>
            </a:r>
            <a:r>
              <a:rPr lang="en-US" sz="1400" dirty="0"/>
              <a:t> </a:t>
            </a:r>
            <a:r>
              <a:rPr lang="en-US" sz="1400" dirty="0" err="1"/>
              <a:t>phẩm</a:t>
            </a:r>
            <a:r>
              <a:rPr lang="en-US" sz="1400" dirty="0"/>
              <a:t> </a:t>
            </a:r>
            <a:r>
              <a:rPr lang="en-US" sz="1400" dirty="0" err="1"/>
              <a:t>đẹp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biết</a:t>
            </a:r>
            <a:r>
              <a:rPr lang="en-US" sz="1400" dirty="0"/>
              <a:t> </a:t>
            </a:r>
            <a:r>
              <a:rPr lang="en-US" sz="1400" dirty="0" err="1"/>
              <a:t>giữ</a:t>
            </a:r>
            <a:r>
              <a:rPr lang="en-US" sz="1400" dirty="0"/>
              <a:t> </a:t>
            </a:r>
            <a:r>
              <a:rPr lang="en-US" sz="1400" dirty="0" err="1"/>
              <a:t>gì</a:t>
            </a:r>
            <a:r>
              <a:rPr lang="en-US" sz="1400" dirty="0"/>
              <a:t> </a:t>
            </a:r>
            <a:r>
              <a:rPr lang="en-US" sz="1400" dirty="0" err="1"/>
              <a:t>sản</a:t>
            </a:r>
            <a:r>
              <a:rPr lang="en-US" sz="1400" dirty="0"/>
              <a:t> </a:t>
            </a:r>
            <a:r>
              <a:rPr lang="en-US" sz="1400" dirty="0" err="1"/>
              <a:t>phẩm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mình</a:t>
            </a:r>
            <a:r>
              <a:rPr lang="en-US" sz="1400" dirty="0"/>
              <a:t>,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bạn</a:t>
            </a:r>
            <a:r>
              <a:rPr lang="en-US" sz="1400" dirty="0"/>
              <a:t>.</a:t>
            </a:r>
          </a:p>
        </p:txBody>
      </p:sp>
      <p:pic>
        <p:nvPicPr>
          <p:cNvPr id="7" name="Picture 6" descr="A cartoon of kids flying on pencils&#10;&#10;Description automatically generated">
            <a:extLst>
              <a:ext uri="{FF2B5EF4-FFF2-40B4-BE49-F238E27FC236}">
                <a16:creationId xmlns:a16="http://schemas.microsoft.com/office/drawing/2014/main" id="{F2D47863-C965-C051-4FDF-7E04E447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02030"/>
            <a:ext cx="6903720" cy="54539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D33958-ADC5-7EAC-8AA0-9453F0AB812D}"/>
              </a:ext>
            </a:extLst>
          </p:cNvPr>
          <p:cNvSpPr/>
          <p:nvPr/>
        </p:nvSpPr>
        <p:spPr>
          <a:xfrm>
            <a:off x="5829738" y="3162423"/>
            <a:ext cx="3429000" cy="533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I. </a:t>
            </a:r>
            <a:r>
              <a:rPr lang="en-US" sz="2800" dirty="0" err="1"/>
              <a:t>Mục</a:t>
            </a:r>
            <a:r>
              <a:rPr lang="en-US" sz="2800" dirty="0"/>
              <a:t> </a:t>
            </a:r>
            <a:r>
              <a:rPr lang="en-US" sz="2800" dirty="0" err="1"/>
              <a:t>đích</a:t>
            </a:r>
            <a:r>
              <a:rPr lang="en-US" sz="2800" dirty="0"/>
              <a:t>-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531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7958" y="3086005"/>
            <a:ext cx="2502159" cy="685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solidFill>
                  <a:srgbClr val="002060"/>
                </a:solidFill>
              </a:rPr>
              <a:t>II. </a:t>
            </a:r>
            <a:r>
              <a:rPr lang="en-US" sz="3500" dirty="0" err="1">
                <a:solidFill>
                  <a:srgbClr val="002060"/>
                </a:solidFill>
              </a:rPr>
              <a:t>Chuẩn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bị</a:t>
            </a:r>
            <a:r>
              <a:rPr lang="en-US" sz="3500" dirty="0"/>
              <a:t>: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8" name="Picture 7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DAE8FFE6-715A-7FF0-892F-68F8D494D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7DF01E-CB45-52BD-76D3-F6B72820CA51}"/>
              </a:ext>
            </a:extLst>
          </p:cNvPr>
          <p:cNvSpPr/>
          <p:nvPr/>
        </p:nvSpPr>
        <p:spPr>
          <a:xfrm>
            <a:off x="7224617" y="2066539"/>
            <a:ext cx="3799425" cy="31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1.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- Tranh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Nhạc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“ </a:t>
            </a:r>
            <a:r>
              <a:rPr lang="en-US" sz="2000" dirty="0" err="1"/>
              <a:t>cá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 </a:t>
            </a:r>
            <a:r>
              <a:rPr lang="en-US" sz="2000" dirty="0" err="1"/>
              <a:t>bơi</a:t>
            </a:r>
            <a:r>
              <a:rPr lang="en-US" sz="2000" dirty="0"/>
              <a:t>”.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treo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2.Đồ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Vở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chì</a:t>
            </a:r>
            <a:r>
              <a:rPr lang="en-US" sz="2000" dirty="0"/>
              <a:t>,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sáp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ghế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16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children playing in the grass&#10;&#10;Description automatically generated">
            <a:extLst>
              <a:ext uri="{FF2B5EF4-FFF2-40B4-BE49-F238E27FC236}">
                <a16:creationId xmlns:a16="http://schemas.microsoft.com/office/drawing/2014/main" id="{73341309-F83B-E268-29F4-F85CBB2CB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6" b="1033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D46126-E2BA-198F-BFFB-797AF2CCA400}"/>
              </a:ext>
            </a:extLst>
          </p:cNvPr>
          <p:cNvSpPr/>
          <p:nvPr/>
        </p:nvSpPr>
        <p:spPr>
          <a:xfrm>
            <a:off x="3704232" y="3590088"/>
            <a:ext cx="4085404" cy="111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Ổn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tổ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chức</a:t>
            </a:r>
            <a:endParaRPr lang="en-US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9831" y="4702629"/>
            <a:ext cx="6794205" cy="158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</a:rPr>
              <a:t>- </a:t>
            </a:r>
            <a:r>
              <a:rPr lang="en-US" sz="3200" dirty="0" err="1">
                <a:solidFill>
                  <a:srgbClr val="002060"/>
                </a:solidFill>
              </a:rPr>
              <a:t>Cô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trẻ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bài</a:t>
            </a:r>
            <a:r>
              <a:rPr lang="en-US" sz="3200" dirty="0">
                <a:solidFill>
                  <a:srgbClr val="002060"/>
                </a:solidFill>
              </a:rPr>
              <a:t>: “ </a:t>
            </a:r>
            <a:r>
              <a:rPr lang="en-US" sz="3200" dirty="0" err="1">
                <a:solidFill>
                  <a:srgbClr val="002060"/>
                </a:solidFill>
              </a:rPr>
              <a:t>Cá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bơi</a:t>
            </a:r>
            <a:r>
              <a:rPr lang="en-US" sz="3200" dirty="0">
                <a:solidFill>
                  <a:srgbClr val="002060"/>
                </a:solidFill>
              </a:rPr>
              <a:t>”.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smtClean="0">
                <a:solidFill>
                  <a:srgbClr val="00B0F0"/>
                </a:solidFill>
              </a:rPr>
              <a:t>-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-</a:t>
            </a:r>
            <a:r>
              <a:rPr lang="en-US" sz="3200" dirty="0" err="1">
                <a:solidFill>
                  <a:srgbClr val="002060"/>
                </a:solidFill>
              </a:rPr>
              <a:t>Trò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nội</a:t>
            </a:r>
            <a:r>
              <a:rPr lang="en-US" sz="3200" dirty="0">
                <a:solidFill>
                  <a:srgbClr val="002060"/>
                </a:solidFill>
              </a:rPr>
              <a:t> dung </a:t>
            </a:r>
            <a:r>
              <a:rPr lang="en-US" sz="3200" dirty="0" err="1">
                <a:solidFill>
                  <a:srgbClr val="002060"/>
                </a:solidFill>
              </a:rPr>
              <a:t>bài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hát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49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0936" y="2807208"/>
            <a:ext cx="3429000" cy="1860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2. </a:t>
            </a:r>
            <a:r>
              <a:rPr lang="en-US" sz="3200" dirty="0" err="1">
                <a:solidFill>
                  <a:srgbClr val="002060"/>
                </a:solidFill>
              </a:rPr>
              <a:t>Phương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pháp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hình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thức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tổ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chức</a:t>
            </a:r>
            <a:r>
              <a:rPr lang="en-US" sz="3200" dirty="0">
                <a:solidFill>
                  <a:srgbClr val="002060"/>
                </a:solidFill>
              </a:rPr>
              <a:t>: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* Quan </a:t>
            </a:r>
            <a:r>
              <a:rPr lang="en-US" sz="3200" dirty="0" err="1">
                <a:solidFill>
                  <a:srgbClr val="002060"/>
                </a:solidFill>
              </a:rPr>
              <a:t>sát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tranh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đàm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thoại</a:t>
            </a:r>
            <a:r>
              <a:rPr lang="en-US" sz="3200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E105D-F5B1-A614-3958-6D7E8680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95958"/>
            <a:ext cx="6903720" cy="38660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92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Cô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làm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mẫu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302B87-75DD-0422-9F93-5FF456280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317" y="1966293"/>
            <a:ext cx="7709365" cy="4452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46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Hỏi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ý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tưởng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của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trẻ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302B87-75DD-0422-9F93-5FF456280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342565"/>
            <a:ext cx="7225748" cy="4172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68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C9797B2-FCF0-7AEF-AF3C-8751BCC7D732}"/>
              </a:ext>
            </a:extLst>
          </p:cNvPr>
          <p:cNvGrpSpPr/>
          <p:nvPr/>
        </p:nvGrpSpPr>
        <p:grpSpPr>
          <a:xfrm>
            <a:off x="0" y="-36977"/>
            <a:ext cx="12317281" cy="6858000"/>
            <a:chOff x="0" y="0"/>
            <a:chExt cx="12317281" cy="6858000"/>
          </a:xfrm>
        </p:grpSpPr>
        <p:pic>
          <p:nvPicPr>
            <p:cNvPr id="9" name="Picture 8" descr="A cartoon of a child reading a book&#10;&#10;Description automatically generated">
              <a:extLst>
                <a:ext uri="{FF2B5EF4-FFF2-40B4-BE49-F238E27FC236}">
                  <a16:creationId xmlns:a16="http://schemas.microsoft.com/office/drawing/2014/main" id="{2531AFA0-D264-99AB-B536-67BD2E419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17281" cy="685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737A60-805A-B638-E66C-EDCA2275E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0901" y="1626594"/>
              <a:ext cx="1287892" cy="86875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67833" y="425868"/>
            <a:ext cx="63476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263" y="2345133"/>
            <a:ext cx="4404267" cy="21677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* </a:t>
            </a:r>
            <a:r>
              <a:rPr lang="en-US" sz="2400" dirty="0" err="1">
                <a:solidFill>
                  <a:srgbClr val="002060"/>
                </a:solidFill>
              </a:rPr>
              <a:t>Nhận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xét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sản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phẩm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- Cho </a:t>
            </a:r>
            <a:r>
              <a:rPr lang="en-US" sz="2400" dirty="0" err="1">
                <a:solidFill>
                  <a:srgbClr val="002060"/>
                </a:solidFill>
              </a:rPr>
              <a:t>trẻ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treo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giá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400" dirty="0" err="1">
                <a:solidFill>
                  <a:srgbClr val="002060"/>
                </a:solidFill>
              </a:rPr>
              <a:t>Gọi</a:t>
            </a:r>
            <a:r>
              <a:rPr lang="en-US" sz="2400" dirty="0">
                <a:solidFill>
                  <a:srgbClr val="002060"/>
                </a:solidFill>
              </a:rPr>
              <a:t> 1-2 </a:t>
            </a:r>
            <a:r>
              <a:rPr lang="en-US" sz="2400" dirty="0" err="1">
                <a:solidFill>
                  <a:srgbClr val="002060"/>
                </a:solidFill>
              </a:rPr>
              <a:t>trẻ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thiệu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bài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mình</a:t>
            </a:r>
            <a:r>
              <a:rPr lang="en-US" sz="2400" dirty="0">
                <a:solidFill>
                  <a:srgbClr val="002060"/>
                </a:solidFill>
              </a:rPr>
              <a:t> .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- Cho 2-3 </a:t>
            </a:r>
            <a:r>
              <a:rPr lang="en-US" sz="2400" dirty="0" err="1">
                <a:solidFill>
                  <a:srgbClr val="002060"/>
                </a:solidFill>
              </a:rPr>
              <a:t>trẻ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nhận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xét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bài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đẹp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bạn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400" dirty="0" err="1">
                <a:solidFill>
                  <a:srgbClr val="002060"/>
                </a:solidFill>
              </a:rPr>
              <a:t>Cô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nhận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xét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lớp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" name="Picture 7" descr="A group of rectangular frames with cartoon characters&#10;&#10;Description automatically generated">
            <a:extLst>
              <a:ext uri="{FF2B5EF4-FFF2-40B4-BE49-F238E27FC236}">
                <a16:creationId xmlns:a16="http://schemas.microsoft.com/office/drawing/2014/main" id="{2CC6631A-A7A2-CFBE-D863-F2FBFF81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30" y="1137684"/>
            <a:ext cx="6762488" cy="46570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E3C4B9C-0858-A092-4E9E-FB633F79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26638" y="2065804"/>
            <a:ext cx="2360512" cy="1363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EDF79-DBBD-B783-0220-C5A718E00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85255" y="3861201"/>
            <a:ext cx="2360512" cy="1363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19E52A-E96F-CEB0-FC1D-17A36583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06551" y="1894682"/>
            <a:ext cx="2360512" cy="1363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5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185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Admin</dc:creator>
  <cp:lastModifiedBy>ADMIN</cp:lastModifiedBy>
  <cp:revision>20</cp:revision>
  <dcterms:created xsi:type="dcterms:W3CDTF">2021-11-20T08:59:14Z</dcterms:created>
  <dcterms:modified xsi:type="dcterms:W3CDTF">2024-09-28T14:03:19Z</dcterms:modified>
</cp:coreProperties>
</file>