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6" r:id="rId20"/>
    <p:sldId id="277" r:id="rId21"/>
    <p:sldId id="275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0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0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58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658312-0D01-49DE-0676-72DB300068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B7DA62-856C-C6CD-4451-67F9B99FC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CD78C5-08D4-5385-0EFE-6451D2ECE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ACFD4-51D4-4208-A2B7-D4824A578E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66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6EC5A1-D14B-03C8-D22D-7004C5370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55B94-A799-D4BE-A8C5-61C42F44C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3971E7-D494-5826-B2D5-4B80D608C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CE1AF-7317-4E6A-8DCE-60DC06191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87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277A6E-6A10-80DF-1FF3-0653CF9BB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7BBD0-20A7-EF9A-D0E0-C51DB2415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D5349B-B9E2-082F-5BFE-E6CA599D0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87086-C98A-4953-8461-D1915EBC1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862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0E9835-F0A4-EF74-AF2A-53ABE56F1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AFEEF-EE9D-0C34-5EA5-7995D29F6B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EB50E-D719-F085-90F7-CE86855527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2B0A3-2D2D-490C-AC05-98572322C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56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5FCA45-8BF9-FA72-0554-73797162F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FDF7A8-4FEF-E35C-1C53-1CDC5F830A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C362D0-2EB0-5B32-FA17-4BE439E6F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E8ECD-BD76-4B36-993A-6A15D6699D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652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8C673A-FE89-3511-9307-440AADA7A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310575-387E-ED3F-754C-2010E71D7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28B499-B792-416C-98FE-862DEAAC6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12416-A9B8-493D-8AEF-2DAC4D21C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90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41DE9A-A6F5-EE76-EF69-58AC769D8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07B1FF-92FE-961C-4328-6B9080E3D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617819-D560-0003-181D-C12B164AF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BB69E-B1E0-4626-815E-FDBC53759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60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4BF2C-8BF1-5D75-3EAE-44DB19B31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EC1A6-65D0-F5A0-E2AE-255C905040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1E08A0-1A96-E173-EC3B-E35962DD6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19F85-CAB1-4955-86D3-FA263E99C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07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06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87F6A-DFEF-2E7C-0486-7E5FB2BAC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65147-E468-922D-0337-36DCA8E33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48B71-2868-7C5B-348A-B9E400B8D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EA87F-2317-497B-A61F-97853AB1B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49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B15CD4-5789-3AA4-D353-D02ACB971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DF9F50-3177-ECFD-46E2-8FB057031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BE0A28-B5AA-8EAE-22DE-C94F476BF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5C2B4-2B7A-4E6F-9845-BD9095ED59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77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C2480D-AAEC-3577-021B-AFB38449A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9D3E4-2973-6D04-5C6C-1AF61F8E7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4C48D9-AFE4-BD6D-AF5A-87A3981073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925F66-197C-4A12-9E2A-314317FD8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78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1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5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7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6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A81CF-518D-434D-B0E6-0D35D064B0C8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A0CE3-A84C-46F1-B144-356C47DC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3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DF64F3-36EC-00FA-C23E-656D70AE5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316E1B-A855-DF49-7ED5-39D0FC431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BAF1F2-3564-A391-2AAB-B4F5B8FC26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32A34E-CEAE-7481-A709-CF64AD10E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42D92E-DBB7-B564-8A85-1EB879EB7F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B7A410D-CE2F-4572-8594-216491A53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43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4ED6B8-04B9-4E25-A01E-3A743C2C6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21" y="-20011"/>
            <a:ext cx="9274243" cy="6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DB9C3-DD64-420C-9E31-15D0A77FD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879475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34B2ED-48D6-477E-B246-36E8F86BF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22" y="1657351"/>
            <a:ext cx="960756" cy="967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A8A02-DE8A-4CD4-8F09-151DD096AE4C}"/>
              </a:ext>
            </a:extLst>
          </p:cNvPr>
          <p:cNvSpPr txBox="1"/>
          <p:nvPr/>
        </p:nvSpPr>
        <p:spPr>
          <a:xfrm>
            <a:off x="1731817" y="2801839"/>
            <a:ext cx="568036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EA71E8C-9951-402D-9136-1DAE612E8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463" y="3503613"/>
            <a:ext cx="4545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AABB7-39AA-4D79-A4D5-A90738D3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3943350"/>
            <a:ext cx="4191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7806B-2803-40A7-B51D-E3D0B7767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4380230"/>
            <a:ext cx="561816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altLang="en-US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31785-9F44-463F-AC25-93B3191A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231" y="4937442"/>
            <a:ext cx="2901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2024 - 2025</a:t>
            </a:r>
          </a:p>
        </p:txBody>
      </p:sp>
    </p:spTree>
    <p:extLst>
      <p:ext uri="{BB962C8B-B14F-4D97-AF65-F5344CB8AC3E}">
        <p14:creationId xmlns:p14="http://schemas.microsoft.com/office/powerpoint/2010/main" val="7842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11">
            <a:extLst>
              <a:ext uri="{FF2B5EF4-FFF2-40B4-BE49-F238E27FC236}">
                <a16:creationId xmlns:a16="http://schemas.microsoft.com/office/drawing/2014/main" id="{227AFF23-1779-4B2C-95E5-0A38CBE2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06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12">
            <a:extLst>
              <a:ext uri="{FF2B5EF4-FFF2-40B4-BE49-F238E27FC236}">
                <a16:creationId xmlns:a16="http://schemas.microsoft.com/office/drawing/2014/main" id="{CFDB1985-306F-40FC-81CF-00DBF0B6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17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19">
            <a:extLst>
              <a:ext uri="{FF2B5EF4-FFF2-40B4-BE49-F238E27FC236}">
                <a16:creationId xmlns:a16="http://schemas.microsoft.com/office/drawing/2014/main" id="{5655A7D5-5516-4C9B-B421-9B26788BD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19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14">
            <a:extLst>
              <a:ext uri="{FF2B5EF4-FFF2-40B4-BE49-F238E27FC236}">
                <a16:creationId xmlns:a16="http://schemas.microsoft.com/office/drawing/2014/main" id="{E2AB886A-B810-498A-B241-311F527D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8263"/>
            <a:ext cx="9144000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92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15">
            <a:extLst>
              <a:ext uri="{FF2B5EF4-FFF2-40B4-BE49-F238E27FC236}">
                <a16:creationId xmlns:a16="http://schemas.microsoft.com/office/drawing/2014/main" id="{6FAE4E93-E8BF-4471-B335-7B3A1D5B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79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6">
            <a:extLst>
              <a:ext uri="{FF2B5EF4-FFF2-40B4-BE49-F238E27FC236}">
                <a16:creationId xmlns:a16="http://schemas.microsoft.com/office/drawing/2014/main" id="{4CD61B7B-FCB2-4574-9F2F-FF818B6F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73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ia">
            <a:extLst>
              <a:ext uri="{FF2B5EF4-FFF2-40B4-BE49-F238E27FC236}">
                <a16:creationId xmlns:a16="http://schemas.microsoft.com/office/drawing/2014/main" id="{0C81CA0D-6C31-4C50-A432-5ADDE8D2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8">
            <a:extLst>
              <a:ext uri="{FF2B5EF4-FFF2-40B4-BE49-F238E27FC236}">
                <a16:creationId xmlns:a16="http://schemas.microsoft.com/office/drawing/2014/main" id="{5924D21D-50AD-4305-B958-0DF652FC2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0"/>
            <a:ext cx="8610600" cy="11430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Trong truyện có những nhân vật chính</a:t>
            </a:r>
            <a:r>
              <a:rPr lang="en-US" altLang="en-US" sz="1800"/>
              <a:t> </a:t>
            </a:r>
            <a:r>
              <a:rPr lang="en-US" altLang="en-US" sz="2400">
                <a:solidFill>
                  <a:srgbClr val="0000FF"/>
                </a:solidFill>
              </a:rPr>
              <a:t>nào?</a:t>
            </a:r>
          </a:p>
        </p:txBody>
      </p:sp>
      <p:pic>
        <p:nvPicPr>
          <p:cNvPr id="4" name="Picture 9" descr="anh">
            <a:extLst>
              <a:ext uri="{FF2B5EF4-FFF2-40B4-BE49-F238E27FC236}">
                <a16:creationId xmlns:a16="http://schemas.microsoft.com/office/drawing/2014/main" id="{F65BCFD9-A027-4165-825B-40D67AE2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em">
            <a:extLst>
              <a:ext uri="{FF2B5EF4-FFF2-40B4-BE49-F238E27FC236}">
                <a16:creationId xmlns:a16="http://schemas.microsoft.com/office/drawing/2014/main" id="{18464FD6-F75C-46AA-9722-D021E1A8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me">
            <a:extLst>
              <a:ext uri="{FF2B5EF4-FFF2-40B4-BE49-F238E27FC236}">
                <a16:creationId xmlns:a16="http://schemas.microsoft.com/office/drawing/2014/main" id="{EFB95968-F23C-4B23-ADE7-BDBBAF49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2971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42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c">
            <a:extLst>
              <a:ext uri="{FF2B5EF4-FFF2-40B4-BE49-F238E27FC236}">
                <a16:creationId xmlns:a16="http://schemas.microsoft.com/office/drawing/2014/main" id="{E0B1F1BE-B0C6-4D48-8B06-CE5751028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3800" y="1143000"/>
            <a:ext cx="23637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 descr="nhim">
            <a:extLst>
              <a:ext uri="{FF2B5EF4-FFF2-40B4-BE49-F238E27FC236}">
                <a16:creationId xmlns:a16="http://schemas.microsoft.com/office/drawing/2014/main" id="{DD7E5EB4-87A0-4ADE-9441-9F4F1B4EC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23860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a me ga con">
            <a:extLst>
              <a:ext uri="{FF2B5EF4-FFF2-40B4-BE49-F238E27FC236}">
                <a16:creationId xmlns:a16="http://schemas.microsoft.com/office/drawing/2014/main" id="{9655A3F6-222B-4715-8FBE-FEA1AEE8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15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0A8656FD-6C18-487C-9FB0-B47DB753D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Trên đường đi hái hoa và nấm Thỏ  Anh, Thỏ Em gặp những ai ?</a:t>
            </a:r>
          </a:p>
        </p:txBody>
      </p:sp>
      <p:pic>
        <p:nvPicPr>
          <p:cNvPr id="6" name="Picture 9" descr="anh">
            <a:extLst>
              <a:ext uri="{FF2B5EF4-FFF2-40B4-BE49-F238E27FC236}">
                <a16:creationId xmlns:a16="http://schemas.microsoft.com/office/drawing/2014/main" id="{A82BB1F4-6AE1-4942-9C9D-F50A2354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em">
            <a:extLst>
              <a:ext uri="{FF2B5EF4-FFF2-40B4-BE49-F238E27FC236}">
                <a16:creationId xmlns:a16="http://schemas.microsoft.com/office/drawing/2014/main" id="{FDF64858-37D1-4E58-A9F4-D16E91E7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4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4F0E7DD9-39A4-4072-BC03-B06C7304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305800" cy="11430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Cháu hãy kể những việc Thỏ anh đã làm ?</a:t>
            </a:r>
          </a:p>
        </p:txBody>
      </p:sp>
      <p:pic>
        <p:nvPicPr>
          <p:cNvPr id="3" name="Picture 9" descr="anh">
            <a:extLst>
              <a:ext uri="{FF2B5EF4-FFF2-40B4-BE49-F238E27FC236}">
                <a16:creationId xmlns:a16="http://schemas.microsoft.com/office/drawing/2014/main" id="{B877D5B8-8085-499C-B49C-CAA25336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25717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lam">
            <a:extLst>
              <a:ext uri="{FF2B5EF4-FFF2-40B4-BE49-F238E27FC236}">
                <a16:creationId xmlns:a16="http://schemas.microsoft.com/office/drawing/2014/main" id="{C6136EFB-A6BB-4EC2-B1B8-1DFD819C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1906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ga me ga con">
            <a:extLst>
              <a:ext uri="{FF2B5EF4-FFF2-40B4-BE49-F238E27FC236}">
                <a16:creationId xmlns:a16="http://schemas.microsoft.com/office/drawing/2014/main" id="{C12E572A-1169-4CD4-B48F-888CC66E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15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trang19">
            <a:extLst>
              <a:ext uri="{FF2B5EF4-FFF2-40B4-BE49-F238E27FC236}">
                <a16:creationId xmlns:a16="http://schemas.microsoft.com/office/drawing/2014/main" id="{786C76A4-BD6D-4C2D-ABA3-F0BB7B67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81400"/>
            <a:ext cx="38862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52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6A34F5F7-5CDF-41D5-B77F-AA55287EC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0"/>
            <a:ext cx="8229600" cy="11430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Thỏ Em kể với Thỏ Mẹ như thế nào?</a:t>
            </a:r>
          </a:p>
        </p:txBody>
      </p:sp>
      <p:pic>
        <p:nvPicPr>
          <p:cNvPr id="3" name="Picture 13" descr="trang6">
            <a:extLst>
              <a:ext uri="{FF2B5EF4-FFF2-40B4-BE49-F238E27FC236}">
                <a16:creationId xmlns:a16="http://schemas.microsoft.com/office/drawing/2014/main" id="{7C6D9523-5E2A-48FE-BC37-DED6C922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192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6" descr="trang10">
            <a:extLst>
              <a:ext uri="{FF2B5EF4-FFF2-40B4-BE49-F238E27FC236}">
                <a16:creationId xmlns:a16="http://schemas.microsoft.com/office/drawing/2014/main" id="{F0C8028A-A3FE-4AD1-B886-FFE606D1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352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soc">
            <a:extLst>
              <a:ext uri="{FF2B5EF4-FFF2-40B4-BE49-F238E27FC236}">
                <a16:creationId xmlns:a16="http://schemas.microsoft.com/office/drawing/2014/main" id="{224BC669-6AB5-4E32-A216-D102D785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25638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nhim">
            <a:extLst>
              <a:ext uri="{FF2B5EF4-FFF2-40B4-BE49-F238E27FC236}">
                <a16:creationId xmlns:a16="http://schemas.microsoft.com/office/drawing/2014/main" id="{FE922051-2081-4416-96F7-D28D8EE5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trang8">
            <a:extLst>
              <a:ext uri="{FF2B5EF4-FFF2-40B4-BE49-F238E27FC236}">
                <a16:creationId xmlns:a16="http://schemas.microsoft.com/office/drawing/2014/main" id="{F1E79304-10EB-44D0-8B0D-2DFFB40D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5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a">
            <a:extLst>
              <a:ext uri="{FF2B5EF4-FFF2-40B4-BE49-F238E27FC236}">
                <a16:creationId xmlns:a16="http://schemas.microsoft.com/office/drawing/2014/main" id="{082E720C-FFCC-4162-A815-5A5E4DF57F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166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>
            <a:extLst>
              <a:ext uri="{FF2B5EF4-FFF2-40B4-BE49-F238E27FC236}">
                <a16:creationId xmlns:a16="http://schemas.microsoft.com/office/drawing/2014/main" id="{CB3A2621-52F0-4CD6-A7C6-9BE6807A0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35964"/>
            <a:ext cx="6400800" cy="3684105"/>
          </a:xfrm>
          <a:prstGeom prst="cloudCallout">
            <a:avLst>
              <a:gd name="adj1" fmla="val -78273"/>
              <a:gd name="adj2" fmla="val -50505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  <a:r>
              <a:rPr lang="en-US" altLang="en-US" sz="4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Các con ạ, làm viêc tốt không phải để được khen mà  trước hết là mang lại niềm vui cho mọi người và cho mình đấy!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611785E9-2901-4ED6-9E88-28A6B13EF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838200"/>
            <a:ext cx="4953000" cy="1219200"/>
          </a:xfrm>
          <a:prstGeom prst="cloudCallout">
            <a:avLst>
              <a:gd name="adj1" fmla="val -81153"/>
              <a:gd name="adj2" fmla="val 160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Nếu là Thỏ Em con sẽ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5260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CE31A5C-44F9-3A9A-0513-957B8DA3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20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>
            <a:extLst>
              <a:ext uri="{FF2B5EF4-FFF2-40B4-BE49-F238E27FC236}">
                <a16:creationId xmlns:a16="http://schemas.microsoft.com/office/drawing/2014/main" id="{3A9128C3-8070-9188-9EDB-5B08C8726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413"/>
            <a:ext cx="4033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 biệt các con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ang3">
            <a:extLst>
              <a:ext uri="{FF2B5EF4-FFF2-40B4-BE49-F238E27FC236}">
                <a16:creationId xmlns:a16="http://schemas.microsoft.com/office/drawing/2014/main" id="{FCF4A88F-A1B4-4E8E-B43F-98848BCE38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113"/>
            <a:ext cx="9144000" cy="686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63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ang4">
            <a:extLst>
              <a:ext uri="{FF2B5EF4-FFF2-40B4-BE49-F238E27FC236}">
                <a16:creationId xmlns:a16="http://schemas.microsoft.com/office/drawing/2014/main" id="{346B67BC-E055-47E3-ABD4-A218749532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400"/>
            <a:ext cx="9144000" cy="683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1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5">
            <a:extLst>
              <a:ext uri="{FF2B5EF4-FFF2-40B4-BE49-F238E27FC236}">
                <a16:creationId xmlns:a16="http://schemas.microsoft.com/office/drawing/2014/main" id="{D71AB624-B1AA-4FBC-93F0-0C39A1FB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01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7">
            <a:extLst>
              <a:ext uri="{FF2B5EF4-FFF2-40B4-BE49-F238E27FC236}">
                <a16:creationId xmlns:a16="http://schemas.microsoft.com/office/drawing/2014/main" id="{2DFC57A6-298C-405C-A258-74918920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67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8">
            <a:extLst>
              <a:ext uri="{FF2B5EF4-FFF2-40B4-BE49-F238E27FC236}">
                <a16:creationId xmlns:a16="http://schemas.microsoft.com/office/drawing/2014/main" id="{54F0EB75-6979-49CF-AE9A-59206392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96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9">
            <a:extLst>
              <a:ext uri="{FF2B5EF4-FFF2-40B4-BE49-F238E27FC236}">
                <a16:creationId xmlns:a16="http://schemas.microsoft.com/office/drawing/2014/main" id="{574B84D5-9612-4E50-A83C-AC82E711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39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g10">
            <a:extLst>
              <a:ext uri="{FF2B5EF4-FFF2-40B4-BE49-F238E27FC236}">
                <a16:creationId xmlns:a16="http://schemas.microsoft.com/office/drawing/2014/main" id="{D5E8C4CD-EA9E-40FC-BBEF-2427497D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3813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677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138</Words>
  <Application>Microsoft Office PowerPoint</Application>
  <PresentationFormat>On-screen Show (4:3)</PresentationFormat>
  <Paragraphs>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Ha Vi [HS]</dc:creator>
  <cp:lastModifiedBy>Administrator</cp:lastModifiedBy>
  <cp:revision>2</cp:revision>
  <dcterms:created xsi:type="dcterms:W3CDTF">2024-09-21T15:32:27Z</dcterms:created>
  <dcterms:modified xsi:type="dcterms:W3CDTF">2024-09-27T08:02:52Z</dcterms:modified>
</cp:coreProperties>
</file>