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5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1DFA-CD51-4C03-B319-C7277D12F92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CD8B-314A-4043-A05F-F43098DB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0733" y="305128"/>
            <a:ext cx="740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TRƯỜNG MẦM NON ĐỨC GIA</a:t>
            </a:r>
            <a:r>
              <a:rPr lang="en-US" sz="3200" b="1"/>
              <a:t>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720" y="2884868"/>
            <a:ext cx="784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0720" y="3897066"/>
            <a:ext cx="7677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LQVT: Đếm và nhận biết số lượng trong phạm vi </a:t>
            </a:r>
            <a:r>
              <a:rPr lang="en-US" sz="4000" b="1" smtClean="0">
                <a:solidFill>
                  <a:srgbClr val="C00000"/>
                </a:solidFill>
              </a:rPr>
              <a:t>5</a:t>
            </a:r>
            <a:endParaRPr lang="en-US" sz="4000" b="1">
              <a:solidFill>
                <a:srgbClr val="C00000"/>
              </a:solidFill>
            </a:endParaRPr>
          </a:p>
          <a:p>
            <a:pPr algn="ctr"/>
            <a:r>
              <a:rPr lang="en-US" sz="4000" b="1">
                <a:solidFill>
                  <a:srgbClr val="660066"/>
                </a:solidFill>
              </a:rPr>
              <a:t>Giáo viên</a:t>
            </a:r>
            <a:r>
              <a:rPr lang="en-US" sz="4000" b="1" smtClean="0">
                <a:solidFill>
                  <a:srgbClr val="660066"/>
                </a:solidFill>
              </a:rPr>
              <a:t>: Nguyễn Thị Hoa</a:t>
            </a:r>
            <a:endParaRPr lang="en-US" sz="4000" b="1">
              <a:solidFill>
                <a:srgbClr val="660066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19" y="1468256"/>
            <a:ext cx="1472379" cy="14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051" y="2514788"/>
            <a:ext cx="4390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306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937" y="535900"/>
            <a:ext cx="6259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chơi: Ai đoán nhanh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4024" y="1305341"/>
            <a:ext cx="102332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Cách chơi: Mỗi một câu hỏi có các đáp án 1,2hoặc 3. Các con hãy chọn đáp án đúng. Thời gian dành cho mỗi câu hỏi là 5 giây </a:t>
            </a:r>
          </a:p>
        </p:txBody>
      </p:sp>
    </p:spTree>
    <p:extLst>
      <p:ext uri="{BB962C8B-B14F-4D97-AF65-F5344CB8AC3E}">
        <p14:creationId xmlns:p14="http://schemas.microsoft.com/office/powerpoint/2010/main" val="15797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3786" y="0"/>
            <a:ext cx="5992904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611" y="178280"/>
            <a:ext cx="565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1: Trong rừng có </a:t>
            </a:r>
            <a:r>
              <a:rPr lang="en-US" sz="3600" b="1" smtClean="0"/>
              <a:t>5 </a:t>
            </a:r>
            <a:r>
              <a:rPr lang="en-US" sz="3600" b="1"/>
              <a:t>khóm hoa tuy lip,đúng hay sai?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124" y="2135636"/>
            <a:ext cx="16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Đúng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0149" y="221272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2490" y="3497683"/>
            <a:ext cx="162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Sai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344" y="3672111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439589" y="4644716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89743" y="4906449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299" y="4744225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7746" r="1656" b="1"/>
          <a:stretch/>
        </p:blipFill>
        <p:spPr>
          <a:xfrm>
            <a:off x="5992905" y="0"/>
            <a:ext cx="6096000" cy="7050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98" y="3649141"/>
            <a:ext cx="2514615" cy="2514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04" y="3772665"/>
            <a:ext cx="2417781" cy="24177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33" y="1373102"/>
            <a:ext cx="2413682" cy="24136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0" y="1311766"/>
            <a:ext cx="2410952" cy="24109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9400" y="1627094"/>
            <a:ext cx="5459505" cy="4726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48" y="2212722"/>
            <a:ext cx="2486859" cy="24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2: Có bao nhiêu lãng hoa hồng?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8" y="1836790"/>
            <a:ext cx="2784877" cy="250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39" y="1857114"/>
            <a:ext cx="2784877" cy="250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46" y="1857114"/>
            <a:ext cx="2784877" cy="2506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28" y="1876845"/>
            <a:ext cx="2784877" cy="25066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47811" y="473160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7965" y="499333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9521" y="483111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1018" y="4187473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3 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4044" y="4264559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1018" y="5092457"/>
            <a:ext cx="262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5</a:t>
            </a:r>
            <a:r>
              <a:rPr lang="en-US" sz="3600" b="1" smtClean="0">
                <a:solidFill>
                  <a:srgbClr val="660033"/>
                </a:solidFill>
              </a:rPr>
              <a:t> </a:t>
            </a:r>
            <a:r>
              <a:rPr lang="en-US" sz="3600" b="1">
                <a:solidFill>
                  <a:srgbClr val="660033"/>
                </a:solidFill>
              </a:rPr>
              <a:t>lãng hoa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4044" y="5169543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3682" y="3966882"/>
            <a:ext cx="9224683" cy="806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46" y="1896576"/>
            <a:ext cx="2784877" cy="250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316" r="8229" b="23810"/>
          <a:stretch/>
        </p:blipFill>
        <p:spPr>
          <a:xfrm>
            <a:off x="8270685" y="1709294"/>
            <a:ext cx="1719706" cy="171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1515166" y="1477951"/>
            <a:ext cx="1857887" cy="204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2876438" y="1416199"/>
            <a:ext cx="1857887" cy="204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916354" y="3751170"/>
            <a:ext cx="1919140" cy="2074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222420" y="3781427"/>
            <a:ext cx="1919140" cy="2074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596354" y="3796550"/>
            <a:ext cx="1919140" cy="207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806078" y="3773295"/>
            <a:ext cx="1919140" cy="20745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38024" y="3412757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9853224" y="2842358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5757586" y="5871062"/>
            <a:ext cx="676827" cy="6768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5109" y="410100"/>
            <a:ext cx="709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Câu 3: Nhóm nào có số lượng là </a:t>
            </a:r>
            <a:r>
              <a:rPr lang="en-US" sz="3600" b="1" smtClean="0"/>
              <a:t>5?</a:t>
            </a:r>
            <a:endParaRPr lang="en-US" sz="3600" b="1"/>
          </a:p>
        </p:txBody>
      </p:sp>
      <p:sp>
        <p:nvSpPr>
          <p:cNvPr id="15" name="Oval 14"/>
          <p:cNvSpPr/>
          <p:nvPr/>
        </p:nvSpPr>
        <p:spPr>
          <a:xfrm>
            <a:off x="9501498" y="465291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1652" y="491464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3208" y="475242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03374" y="5925187"/>
            <a:ext cx="4865591" cy="924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8017204" y="3835552"/>
            <a:ext cx="1919140" cy="20745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 r="10853" b="18772"/>
          <a:stretch/>
        </p:blipFill>
        <p:spPr>
          <a:xfrm>
            <a:off x="4491439" y="1493579"/>
            <a:ext cx="1857887" cy="20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4" grpId="0"/>
      <p:bldP spid="15" grpId="0" animBg="1"/>
      <p:bldP spid="15" grpId="1" animBg="1"/>
      <p:bldP spid="19" grpId="0" animBg="1"/>
      <p:bldP spid="19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-91440" y="-40341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5405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2" y="1236371"/>
            <a:ext cx="5653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 Bé tập đếm</a:t>
            </a:r>
          </a:p>
        </p:txBody>
      </p:sp>
    </p:spTree>
    <p:extLst>
      <p:ext uri="{BB962C8B-B14F-4D97-AF65-F5344CB8AC3E}">
        <p14:creationId xmlns:p14="http://schemas.microsoft.com/office/powerpoint/2010/main" val="35205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591" y="2434106"/>
            <a:ext cx="8950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1: Ôn số lượng trong phạm vi </a:t>
            </a:r>
            <a:r>
              <a:rPr lang="en-US" sz="4400" b="1" smtClean="0">
                <a:solidFill>
                  <a:srgbClr val="FF0000"/>
                </a:solidFill>
              </a:rPr>
              <a:t>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504420" y="1772561"/>
            <a:ext cx="1568227" cy="1976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1" r="10992" b="32494"/>
          <a:stretch/>
        </p:blipFill>
        <p:spPr>
          <a:xfrm>
            <a:off x="7694210" y="1802696"/>
            <a:ext cx="1960777" cy="1361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931" y="295755"/>
            <a:ext cx="895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1: Bé hãy chọn nhóm có số lượng là </a:t>
            </a:r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622013" y="1802697"/>
            <a:ext cx="1568227" cy="197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846260" y="1802696"/>
            <a:ext cx="1568227" cy="197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21050" r="12278"/>
          <a:stretch/>
        </p:blipFill>
        <p:spPr>
          <a:xfrm>
            <a:off x="7254669" y="4098683"/>
            <a:ext cx="1419930" cy="1967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190678" y="1802697"/>
            <a:ext cx="1568227" cy="1976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21050" r="12278"/>
          <a:stretch/>
        </p:blipFill>
        <p:spPr>
          <a:xfrm>
            <a:off x="10094529" y="4182907"/>
            <a:ext cx="1419930" cy="1967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21050" r="12278"/>
          <a:stretch/>
        </p:blipFill>
        <p:spPr>
          <a:xfrm>
            <a:off x="8674599" y="4098683"/>
            <a:ext cx="1419930" cy="1967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0"/>
          <a:stretch/>
        </p:blipFill>
        <p:spPr>
          <a:xfrm>
            <a:off x="1398965" y="4182907"/>
            <a:ext cx="1728586" cy="1799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0"/>
          <a:stretch/>
        </p:blipFill>
        <p:spPr>
          <a:xfrm>
            <a:off x="3662223" y="4182907"/>
            <a:ext cx="1728586" cy="1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3802 0.005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25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8658 -0.010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50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162 L 0.32005 -0.005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33568 -0.006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931" y="295755"/>
            <a:ext cx="89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2: Nhóm hoa đồng tiền có số  lượng </a:t>
            </a:r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 4  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bông hoa, đúng hay sai?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70" y="2178835"/>
            <a:ext cx="3620201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7528455" y="2545885"/>
            <a:ext cx="2678418" cy="28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526" y="295129"/>
            <a:ext cx="826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Câu 3: Nhóm hoa sen có số lượng là mấy?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7561408" y="1882921"/>
            <a:ext cx="4268593" cy="3262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11027" b="14554"/>
          <a:stretch/>
        </p:blipFill>
        <p:spPr>
          <a:xfrm>
            <a:off x="5427111" y="1944096"/>
            <a:ext cx="4268593" cy="3262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982282" y="2073814"/>
            <a:ext cx="2056206" cy="2151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3110791" y="2146940"/>
            <a:ext cx="2056206" cy="2151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840467" y="4298246"/>
            <a:ext cx="2056206" cy="2151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17280" r="34677"/>
          <a:stretch/>
        </p:blipFill>
        <p:spPr>
          <a:xfrm>
            <a:off x="3204697" y="4428073"/>
            <a:ext cx="2056206" cy="21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591" y="2434106"/>
            <a:ext cx="8950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Phần 2: Đếm và nhận biết số lượng trong phạm vi </a:t>
            </a:r>
            <a:r>
              <a:rPr lang="en-US" sz="4400" b="1" smtClean="0">
                <a:solidFill>
                  <a:srgbClr val="FF0000"/>
                </a:solidFill>
              </a:rPr>
              <a:t>5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-1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193393" y="3403093"/>
            <a:ext cx="2678418" cy="289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850">
            <a:off x="890998" y="1887160"/>
            <a:ext cx="1644625" cy="1637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514">
            <a:off x="3093954" y="1656469"/>
            <a:ext cx="1794490" cy="1786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376">
            <a:off x="7533912" y="1708560"/>
            <a:ext cx="1942865" cy="193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74">
            <a:off x="5368024" y="1588672"/>
            <a:ext cx="1952434" cy="1943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2365569" y="3346133"/>
            <a:ext cx="2678418" cy="2895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4677804" y="3403093"/>
            <a:ext cx="2678418" cy="2895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6849980" y="3483735"/>
            <a:ext cx="2678418" cy="28952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99777" y="2316289"/>
            <a:ext cx="11267396" cy="44375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9777" y="1129132"/>
            <a:ext cx="11556193" cy="268985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4677" r="16400" b="6159"/>
          <a:stretch/>
        </p:blipFill>
        <p:spPr>
          <a:xfrm>
            <a:off x="8993639" y="3483734"/>
            <a:ext cx="2678418" cy="28952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376">
            <a:off x="9628795" y="1708559"/>
            <a:ext cx="1942865" cy="19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2266" r="1656"/>
          <a:stretch/>
        </p:blipFill>
        <p:spPr>
          <a:xfrm>
            <a:off x="0" y="0"/>
            <a:ext cx="12192000" cy="6967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634579" y="4109683"/>
            <a:ext cx="2357423" cy="254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2802915" y="4109683"/>
            <a:ext cx="2357423" cy="2543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4990768" y="4164418"/>
            <a:ext cx="2357423" cy="254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7192491" y="4077793"/>
            <a:ext cx="2357423" cy="25435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2302" y="3834289"/>
            <a:ext cx="11267396" cy="303058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132" b="26009"/>
          <a:stretch/>
        </p:blipFill>
        <p:spPr>
          <a:xfrm>
            <a:off x="9191257" y="4067550"/>
            <a:ext cx="2357423" cy="25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227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2024-01-30T13:50:26Z</dcterms:created>
  <dcterms:modified xsi:type="dcterms:W3CDTF">2024-04-10T12:46:52Z</dcterms:modified>
</cp:coreProperties>
</file>