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3/5/2024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1077218"/>
          </a:xfrm>
          <a:prstGeom prst="rect">
            <a:avLst/>
          </a:prstGeom>
          <a:noFill/>
        </p:spPr>
        <p:txBody>
          <a:bodyPr wrap="square" rtlCol="0">
            <a:spAutoFit/>
          </a:bodyPr>
          <a:lstStyle/>
          <a:p>
            <a:pPr algn="ctr"/>
            <a:r>
              <a:rPr lang="en-US" sz="3200" b="1">
                <a:solidFill>
                  <a:schemeClr val="accent1">
                    <a:lumMod val="20000"/>
                    <a:lumOff val="80000"/>
                  </a:schemeClr>
                </a:solidFill>
              </a:rPr>
              <a:t>ỦY BAN NHÂN DÂN QUẬN LONG BIÊN</a:t>
            </a:r>
          </a:p>
          <a:p>
            <a:pPr algn="ctr"/>
            <a:r>
              <a:rPr lang="en-US" sz="3200" b="1">
                <a:solidFill>
                  <a:schemeClr val="accent1">
                    <a:lumMod val="20000"/>
                    <a:lumOff val="80000"/>
                  </a:schemeClr>
                </a:solidFill>
              </a:rPr>
              <a:t>TRƯỜNG MẦM NON ĐỨC GIANG</a:t>
            </a: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938992"/>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a:p>
            <a:r>
              <a:rPr lang="en-US" sz="4000" b="1">
                <a:solidFill>
                  <a:srgbClr val="660066"/>
                </a:solidFill>
              </a:rPr>
              <a:t>Giáo viên: Bành Thị Tâm</a:t>
            </a:r>
          </a:p>
        </p:txBody>
      </p:sp>
      <p:pic>
        <p:nvPicPr>
          <p:cNvPr id="6" name="Picture 5" descr="A picture containing text, clipart&#10;&#10;Description automatically generated">
            <a:extLst>
              <a:ext uri="{FF2B5EF4-FFF2-40B4-BE49-F238E27FC236}">
                <a16:creationId xmlns:a16="http://schemas.microsoft.com/office/drawing/2014/main" id="{37045639-60B7-BDDA-A316-32B51D40C93F}"/>
              </a:ext>
            </a:extLst>
          </p:cNvPr>
          <p:cNvPicPr>
            <a:picLocks noChangeAspect="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5359809" y="1468256"/>
            <a:ext cx="1472379" cy="1482934"/>
          </a:xfrm>
          <a:prstGeom prst="rect">
            <a:avLst/>
          </a:prstGeom>
        </p:spPr>
      </p:pic>
    </p:spTree>
    <p:extLst>
      <p:ext uri="{BB962C8B-B14F-4D97-AF65-F5344CB8AC3E}">
        <p14:creationId xmlns:p14="http://schemas.microsoft.com/office/powerpoint/2010/main" val="3502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Trù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509</Words>
  <Application>Microsoft Office PowerPoint</Application>
  <PresentationFormat>Widescreen</PresentationFormat>
  <Paragraphs>66</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29</cp:revision>
  <dcterms:created xsi:type="dcterms:W3CDTF">2024-03-22T13:32:33Z</dcterms:created>
  <dcterms:modified xsi:type="dcterms:W3CDTF">2024-05-03T09:32:07Z</dcterms:modified>
</cp:coreProperties>
</file>