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7" r:id="rId2"/>
    <p:sldId id="283" r:id="rId3"/>
    <p:sldId id="280" r:id="rId4"/>
    <p:sldId id="329" r:id="rId5"/>
    <p:sldId id="289" r:id="rId6"/>
    <p:sldId id="267" r:id="rId7"/>
    <p:sldId id="328" r:id="rId8"/>
    <p:sldId id="302" r:id="rId9"/>
    <p:sldId id="298" r:id="rId10"/>
    <p:sldId id="303" r:id="rId11"/>
    <p:sldId id="333" r:id="rId12"/>
    <p:sldId id="296" r:id="rId13"/>
    <p:sldId id="323" r:id="rId14"/>
    <p:sldId id="259" r:id="rId15"/>
    <p:sldId id="265" r:id="rId16"/>
    <p:sldId id="260" r:id="rId17"/>
    <p:sldId id="261" r:id="rId18"/>
    <p:sldId id="262" r:id="rId19"/>
    <p:sldId id="263" r:id="rId20"/>
    <p:sldId id="264" r:id="rId21"/>
    <p:sldId id="285" r:id="rId22"/>
    <p:sldId id="332" r:id="rId23"/>
    <p:sldId id="273" r:id="rId24"/>
    <p:sldId id="282" r:id="rId25"/>
    <p:sldId id="320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31BBF-8837-4E8B-80C5-4B4616207E7C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F9370-2931-4B68-B3D9-6D69B6EC2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4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64B9ACF-8AC4-4BFD-8A7F-A485C51D1FCD}" type="datetimeFigureOut">
              <a:rPr lang="en-SG" smtClean="0"/>
              <a:pPr/>
              <a:t>10/4/2024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3E9ADF0-BCCD-4E7C-B2BE-33F3DC3E08CA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w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676400" y="1828800"/>
            <a:ext cx="5410200" cy="8749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413"/>
              </a:avLst>
            </a:prstTxWarp>
          </a:bodyPr>
          <a:lstStyle/>
          <a:p>
            <a:pPr algn="ctr">
              <a:lnSpc>
                <a:spcPct val="200000"/>
              </a:lnSpc>
            </a:pPr>
            <a:r>
              <a:rPr lang="vi-VN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Lĩnh</a:t>
            </a:r>
            <a:r>
              <a:rPr lang="en-US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vực</a:t>
            </a:r>
            <a:r>
              <a:rPr lang="en-US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phát</a:t>
            </a:r>
            <a:r>
              <a:rPr lang="en-US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triển</a:t>
            </a:r>
            <a:r>
              <a:rPr lang="en-US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ngôn</a:t>
            </a:r>
            <a:r>
              <a:rPr lang="en-US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ngư</a:t>
            </a:r>
            <a:r>
              <a:rPr lang="en-US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̃</a:t>
            </a:r>
          </a:p>
          <a:p>
            <a:pPr algn="ctr">
              <a:lnSpc>
                <a:spcPct val="200000"/>
              </a:lnSpc>
            </a:pPr>
            <a:r>
              <a:rPr lang="vi-VN" sz="1200" b="1" kern="10" dirty="0">
                <a:solidFill>
                  <a:srgbClr val="FF0000"/>
                </a:solidFill>
                <a:effectLst>
                  <a:outerShdw sy="50000" kx="-2453608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LÀM QUEN VĂN HỌC</a:t>
            </a:r>
          </a:p>
        </p:txBody>
      </p:sp>
      <p:pic>
        <p:nvPicPr>
          <p:cNvPr id="3079" name="Picture 7" descr="blumen-pflanzen12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486400"/>
            <a:ext cx="6858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lumen-pflanzen12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10200"/>
            <a:ext cx="6858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blumen-pflanzen12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10200"/>
            <a:ext cx="685800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ird-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1219200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bird-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1295400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ird-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903288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95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92688"/>
            <a:ext cx="1752600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88925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abia" pitchFamily="2" charset="-93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abi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abia" pitchFamily="2" charset="-93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abia" pitchFamily="2" charset="-93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abia" pitchFamily="2" charset="-93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abia" pitchFamily="2" charset="-93"/>
                <a:cs typeface="Times New Roman" pitchFamily="18" charset="0"/>
              </a:rPr>
              <a:t> bác sĩ</a:t>
            </a:r>
            <a:endParaRPr lang="vi-VN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abia" pitchFamily="2" charset="-93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4792633"/>
            <a:ext cx="502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            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viên: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9122" y="1111250"/>
            <a:ext cx="5154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PHÒNG GD&amp; ĐT HUYỆN THANH OAI</a:t>
            </a:r>
          </a:p>
          <a:p>
            <a:r>
              <a:rPr lang="en-US" sz="2000" dirty="0"/>
              <a:t>TRƯỜNG MNTT KIM BÀI</a:t>
            </a:r>
            <a:endParaRPr lang="vi-VN" sz="2000" dirty="0"/>
          </a:p>
        </p:txBody>
      </p:sp>
      <p:pic>
        <p:nvPicPr>
          <p:cNvPr id="15" name="Picture 4" descr="48dbbe9f2f756_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115111" y="109072"/>
            <a:ext cx="491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TRƯỜNG MẦM NON ĐỨC GIANG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2848" y="2011209"/>
            <a:ext cx="6113660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pPr algn="r">
              <a:spcAft>
                <a:spcPts val="0"/>
              </a:spcAft>
            </a:pP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Truyện: Chiếc 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Âu Thị Hiển</a:t>
            </a:r>
          </a:p>
          <a:p>
            <a:pPr algn="r">
              <a:spcAft>
                <a:spcPts val="0"/>
              </a:spcAft>
            </a:pP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Mẫu giáo bé C1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2000" b="1" i="1" dirty="0"/>
              <a:t> </a:t>
            </a:r>
          </a:p>
          <a:p>
            <a:pPr algn="r">
              <a:lnSpc>
                <a:spcPct val="200000"/>
              </a:lnSpc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4D588-3826-DC81-91B4-A45F6374C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098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C31A04-FE7B-1A8E-156C-1603EB4BA853}"/>
              </a:ext>
            </a:extLst>
          </p:cNvPr>
          <p:cNvSpPr txBox="1"/>
          <p:nvPr/>
        </p:nvSpPr>
        <p:spPr>
          <a:xfrm>
            <a:off x="685800" y="1447800"/>
            <a:ext cx="80010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dung: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Thỏ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Thỏ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Thỏ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6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40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58996" y="2485072"/>
            <a:ext cx="648446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0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1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749734-5E05-DB21-A75E-99B4F349F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3238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43B8FC-C4DA-9236-BB17-05105637F5CB}"/>
              </a:ext>
            </a:extLst>
          </p:cNvPr>
          <p:cNvSpPr txBox="1">
            <a:spLocks/>
          </p:cNvSpPr>
          <p:nvPr/>
        </p:nvSpPr>
        <p:spPr>
          <a:xfrm>
            <a:off x="838200" y="1828800"/>
            <a:ext cx="7467600" cy="2209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22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chiếc ô của thỏ con (1)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47C11986-6178-048A-6017-02E514367E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685800"/>
          </a:xfrm>
        </p:spPr>
        <p:txBody>
          <a:bodyPr>
            <a:noAutofit/>
          </a:bodyPr>
          <a:lstStyle/>
          <a:p>
            <a:r>
              <a:rPr lang="en-SG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mưa thỏ trắng đã lấy gì làm ô để che đầu?</a:t>
            </a:r>
          </a:p>
        </p:txBody>
      </p:sp>
      <p:pic>
        <p:nvPicPr>
          <p:cNvPr id="5" name="chiếc ô của thỏ con (1)(3)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1E4ACFCE-0E02-A2C4-DCEF-C3B1DF8648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399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trắng gặp ai?</a:t>
            </a:r>
          </a:p>
        </p:txBody>
      </p:sp>
      <p:pic>
        <p:nvPicPr>
          <p:cNvPr id="5" name="chiếc ô của thỏ con (1)(4)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E2C77AF5-9274-6851-A69B-252E61C273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860323"/>
            <a:ext cx="91439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kêu như thế nào?</a:t>
            </a:r>
          </a:p>
        </p:txBody>
      </p:sp>
      <p:sp>
        <p:nvSpPr>
          <p:cNvPr id="5" name="Oval Callout 4"/>
          <p:cNvSpPr/>
          <p:nvPr/>
        </p:nvSpPr>
        <p:spPr>
          <a:xfrm rot="1324811">
            <a:off x="6379341" y="1323266"/>
            <a:ext cx="2695592" cy="1222600"/>
          </a:xfrm>
          <a:prstGeom prst="wedgeEllipseCallout">
            <a:avLst>
              <a:gd name="adj1" fmla="val -49672"/>
              <a:gd name="adj2" fmla="val 9396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Chiếp! Chiếp  !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52049" r="60033" b="9688"/>
          <a:stretch/>
        </p:blipFill>
        <p:spPr bwMode="auto">
          <a:xfrm>
            <a:off x="0" y="1143000"/>
            <a:ext cx="7543800" cy="5715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4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Autofit/>
          </a:bodyPr>
          <a:lstStyle/>
          <a:p>
            <a:r>
              <a:rPr lang="en-SG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trắng và gà con gặp ai?</a:t>
            </a:r>
          </a:p>
        </p:txBody>
      </p:sp>
      <p:pic>
        <p:nvPicPr>
          <p:cNvPr id="5" name="chiếc ô của thỏ con (1)(4)(1) (online-video-cutter.com).mp4">
            <a:hlinkClick r:id="" action="ppaction://media"/>
            <a:extLst>
              <a:ext uri="{FF2B5EF4-FFF2-40B4-BE49-F238E27FC236}">
                <a16:creationId xmlns:a16="http://schemas.microsoft.com/office/drawing/2014/main" id="{AFD60ADE-4C2F-6EF4-15C1-E366D4AA1A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497" y="685800"/>
            <a:ext cx="917349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Mèo kêu như thế nào?</a:t>
            </a:r>
          </a:p>
        </p:txBody>
      </p:sp>
      <p:sp>
        <p:nvSpPr>
          <p:cNvPr id="9" name="Rectangular Callout 8"/>
          <p:cNvSpPr/>
          <p:nvPr/>
        </p:nvSpPr>
        <p:spPr>
          <a:xfrm rot="21104824">
            <a:off x="82525" y="1317273"/>
            <a:ext cx="1456993" cy="1254947"/>
          </a:xfrm>
          <a:prstGeom prst="wedgeRectCallout">
            <a:avLst>
              <a:gd name="adj1" fmla="val 97384"/>
              <a:gd name="adj2" fmla="val 1101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Meo !  meo !!</a:t>
            </a:r>
          </a:p>
        </p:txBody>
      </p:sp>
      <p:pic>
        <p:nvPicPr>
          <p:cNvPr id="12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39336" r="6609" b="14441"/>
          <a:stretch/>
        </p:blipFill>
        <p:spPr bwMode="auto">
          <a:xfrm>
            <a:off x="990600" y="1143000"/>
            <a:ext cx="8001000" cy="5562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6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solidFill>
            <a:srgbClr val="660033"/>
          </a:solidFill>
          <a:ln w="9525">
            <a:solidFill>
              <a:srgbClr val="250674"/>
            </a:solidFill>
            <a:miter lim="800000"/>
            <a:headEnd/>
            <a:tailEnd/>
          </a:ln>
        </p:spPr>
      </p:pic>
      <p:pic>
        <p:nvPicPr>
          <p:cNvPr id="14339" name="Picture 4" descr="__Mot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5438775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__Mot1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286000" y="5715000"/>
            <a:ext cx="1371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th_652934wrdo4qjn6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6675" y="5334000"/>
            <a:ext cx="14573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th_652934wrdo4qjn6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5257800"/>
            <a:ext cx="15303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th_652934wrdo4qjn6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57800"/>
            <a:ext cx="15303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Oval 11"/>
          <p:cNvSpPr>
            <a:spLocks noChangeArrowheads="1"/>
          </p:cNvSpPr>
          <p:nvPr/>
        </p:nvSpPr>
        <p:spPr bwMode="auto">
          <a:xfrm>
            <a:off x="2667000" y="381000"/>
            <a:ext cx="2514600" cy="1066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8700" y="2167741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  <a:defRPr/>
            </a:pP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chức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chơi “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760802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220200" cy="958552"/>
          </a:xfrm>
        </p:spPr>
        <p:txBody>
          <a:bodyPr>
            <a:noAutofit/>
          </a:bodyPr>
          <a:lstStyle/>
          <a:p>
            <a:r>
              <a:rPr lang="en-SG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tạnh mưa, có nắng Thỏ trắng, gà con và mèo con đã làm gì? </a:t>
            </a:r>
          </a:p>
        </p:txBody>
      </p:sp>
      <p:pic>
        <p:nvPicPr>
          <p:cNvPr id="5" name="chiếc ô của thỏ con (1)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A6BE206A-010E-EF36-4B74-818445CAB3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-14748" y="1219200"/>
            <a:ext cx="9067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921ADCA-0872-1B3D-3160-B4888B1C595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051" name="Picture 3" descr="742">
            <a:extLst>
              <a:ext uri="{FF2B5EF4-FFF2-40B4-BE49-F238E27FC236}">
                <a16:creationId xmlns:a16="http://schemas.microsoft.com/office/drawing/2014/main" id="{194A12C7-F31E-04D7-E058-A8F4901DE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742">
            <a:extLst>
              <a:ext uri="{FF2B5EF4-FFF2-40B4-BE49-F238E27FC236}">
                <a16:creationId xmlns:a16="http://schemas.microsoft.com/office/drawing/2014/main" id="{C45D770C-CC1C-F992-2788-E86836C7A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742">
            <a:extLst>
              <a:ext uri="{FF2B5EF4-FFF2-40B4-BE49-F238E27FC236}">
                <a16:creationId xmlns:a16="http://schemas.microsoft.com/office/drawing/2014/main" id="{A85C418C-458C-CB41-7267-5A52C65F3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667000"/>
            <a:ext cx="10255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742">
            <a:extLst>
              <a:ext uri="{FF2B5EF4-FFF2-40B4-BE49-F238E27FC236}">
                <a16:creationId xmlns:a16="http://schemas.microsoft.com/office/drawing/2014/main" id="{B9168EE6-D358-6EF0-10F9-C913D1033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0775" y="-1552575"/>
            <a:ext cx="8572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742">
            <a:extLst>
              <a:ext uri="{FF2B5EF4-FFF2-40B4-BE49-F238E27FC236}">
                <a16:creationId xmlns:a16="http://schemas.microsoft.com/office/drawing/2014/main" id="{4F9B2ADD-9C49-D6F2-6115-BF2C3EA69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3175" y="4295775"/>
            <a:ext cx="857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742">
            <a:extLst>
              <a:ext uri="{FF2B5EF4-FFF2-40B4-BE49-F238E27FC236}">
                <a16:creationId xmlns:a16="http://schemas.microsoft.com/office/drawing/2014/main" id="{D15FB7CA-73E3-F722-1A02-4E5CA2C4FF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10275" y="-1438275"/>
            <a:ext cx="8572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742">
            <a:extLst>
              <a:ext uri="{FF2B5EF4-FFF2-40B4-BE49-F238E27FC236}">
                <a16:creationId xmlns:a16="http://schemas.microsoft.com/office/drawing/2014/main" id="{CB7DF1A6-6AE7-3FAC-D521-04D3DDB7C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29375" y="4143375"/>
            <a:ext cx="8572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742">
            <a:extLst>
              <a:ext uri="{FF2B5EF4-FFF2-40B4-BE49-F238E27FC236}">
                <a16:creationId xmlns:a16="http://schemas.microsoft.com/office/drawing/2014/main" id="{19F46D5D-2134-A3A9-FBDE-DDA205B296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86750" y="2895600"/>
            <a:ext cx="857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6" descr="AN439">
            <a:extLst>
              <a:ext uri="{FF2B5EF4-FFF2-40B4-BE49-F238E27FC236}">
                <a16:creationId xmlns:a16="http://schemas.microsoft.com/office/drawing/2014/main" id="{A1C3BE4C-4634-0ACF-D99D-D27D756AB4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87936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06" descr="AN439">
            <a:extLst>
              <a:ext uri="{FF2B5EF4-FFF2-40B4-BE49-F238E27FC236}">
                <a16:creationId xmlns:a16="http://schemas.microsoft.com/office/drawing/2014/main" id="{6A2A5246-BBC5-FF02-ECB7-B65B619C95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8" y="455612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06" descr="AN439">
            <a:extLst>
              <a:ext uri="{FF2B5EF4-FFF2-40B4-BE49-F238E27FC236}">
                <a16:creationId xmlns:a16="http://schemas.microsoft.com/office/drawing/2014/main" id="{238BB22C-8CCD-2826-50DB-2AE3694B8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83405"/>
            <a:ext cx="16002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 Box 17">
            <a:extLst>
              <a:ext uri="{FF2B5EF4-FFF2-40B4-BE49-F238E27FC236}">
                <a16:creationId xmlns:a16="http://schemas.microsoft.com/office/drawing/2014/main" id="{6D6CE52A-7CD3-95EC-C17A-8E3858D1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62278"/>
            <a:ext cx="579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chuyện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3:</a:t>
            </a:r>
          </a:p>
          <a:p>
            <a:pPr algn="ctr" eaLnBrk="1" hangingPunct="1"/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dối</a:t>
            </a:r>
            <a:r>
              <a:rPr lang="en-US" altLang="en-US" sz="36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tay</a:t>
            </a:r>
            <a:endParaRPr lang="en-US" altLang="en-US" sz="360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94"/>
    </mc:Choice>
    <mc:Fallback xmlns="">
      <p:transition spd="slow" advTm="10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2C5E66-74F7-261C-C138-BDDC8D999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2" name="FILE_20221030_204527_1Bz70">
            <a:hlinkClick r:id="" action="ppaction://media"/>
            <a:extLst>
              <a:ext uri="{FF2B5EF4-FFF2-40B4-BE49-F238E27FC236}">
                <a16:creationId xmlns:a16="http://schemas.microsoft.com/office/drawing/2014/main" id="{20DBCB21-9CCA-3B17-8B04-AD24DE527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5486400"/>
            <a:ext cx="48736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82"/>
    </mc:Choice>
    <mc:Fallback xmlns="">
      <p:transition spd="slow" advTm="116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914400"/>
            <a:ext cx="3429000" cy="4648200"/>
          </a:xfrm>
        </p:spPr>
        <p:txBody>
          <a:bodyPr/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che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mặc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4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0"/>
            <a:ext cx="338109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4019">
            <a:extLst>
              <a:ext uri="{FF2B5EF4-FFF2-40B4-BE49-F238E27FC236}">
                <a16:creationId xmlns:a16="http://schemas.microsoft.com/office/drawing/2014/main" id="{A186A487-91FB-AF16-27ED-CF7AAF347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5718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120">
            <a:extLst>
              <a:ext uri="{FF2B5EF4-FFF2-40B4-BE49-F238E27FC236}">
                <a16:creationId xmlns:a16="http://schemas.microsoft.com/office/drawing/2014/main" id="{AE3F8CF5-9A44-5758-B495-0E2E3298D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388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a278">
            <a:extLst>
              <a:ext uri="{FF2B5EF4-FFF2-40B4-BE49-F238E27FC236}">
                <a16:creationId xmlns:a16="http://schemas.microsoft.com/office/drawing/2014/main" id="{6083E1F6-59C6-6F79-80D8-A5BB68885B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a278">
            <a:extLst>
              <a:ext uri="{FF2B5EF4-FFF2-40B4-BE49-F238E27FC236}">
                <a16:creationId xmlns:a16="http://schemas.microsoft.com/office/drawing/2014/main" id="{0D538493-6F52-E8CF-09C4-6ECD47FC5D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a278">
            <a:extLst>
              <a:ext uri="{FF2B5EF4-FFF2-40B4-BE49-F238E27FC236}">
                <a16:creationId xmlns:a16="http://schemas.microsoft.com/office/drawing/2014/main" id="{DE50DFFA-3B85-6FD9-95F6-49E39A05A3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a278">
            <a:extLst>
              <a:ext uri="{FF2B5EF4-FFF2-40B4-BE49-F238E27FC236}">
                <a16:creationId xmlns:a16="http://schemas.microsoft.com/office/drawing/2014/main" id="{4BB009CB-2D7A-57CE-5D59-C4764FEA9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a278">
            <a:extLst>
              <a:ext uri="{FF2B5EF4-FFF2-40B4-BE49-F238E27FC236}">
                <a16:creationId xmlns:a16="http://schemas.microsoft.com/office/drawing/2014/main" id="{1D948296-042F-673E-579E-2EEDC25AA2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a278">
            <a:extLst>
              <a:ext uri="{FF2B5EF4-FFF2-40B4-BE49-F238E27FC236}">
                <a16:creationId xmlns:a16="http://schemas.microsoft.com/office/drawing/2014/main" id="{2352110E-B362-FFFC-A6DE-2B3C2E09B0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WordArt 10">
            <a:extLst>
              <a:ext uri="{FF2B5EF4-FFF2-40B4-BE49-F238E27FC236}">
                <a16:creationId xmlns:a16="http://schemas.microsoft.com/office/drawing/2014/main" id="{E092CEBE-967B-2334-E6D0-050CE38207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8458200" cy="2362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0491" name="Picture 11" descr="BABYO020">
            <a:extLst>
              <a:ext uri="{FF2B5EF4-FFF2-40B4-BE49-F238E27FC236}">
                <a16:creationId xmlns:a16="http://schemas.microsoft.com/office/drawing/2014/main" id="{FB30C7F2-F7EF-A333-1C0B-76AF5A7B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00600"/>
            <a:ext cx="20161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ời Nắng Trời Mưa - Nhạc Thiếu Nhi Có Lời (mp3cut.net)">
            <a:hlinkClick r:id="" action="ppaction://media"/>
            <a:extLst>
              <a:ext uri="{FF2B5EF4-FFF2-40B4-BE49-F238E27FC236}">
                <a16:creationId xmlns:a16="http://schemas.microsoft.com/office/drawing/2014/main" id="{1EF6EE98-ED6D-4BEC-A23E-51047A06D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88"/>
    </mc:Choice>
    <mc:Fallback xmlns="">
      <p:transition spd="slow" advTm="8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78D9-4442-43DA-FBE0-72F64702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WordArt 5">
            <a:extLst>
              <a:ext uri="{FF2B5EF4-FFF2-40B4-BE49-F238E27FC236}">
                <a16:creationId xmlns:a16="http://schemas.microsoft.com/office/drawing/2014/main" id="{FEF96DCF-9C40-7A4D-D15E-17EA5547B9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286000"/>
            <a:ext cx="79248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thuc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spc="-36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kern="10" spc="-360" dirty="0">
              <a:ln w="12700">
                <a:solidFill>
                  <a:srgbClr val="FFFF66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BCFC564-2725-EE2C-1177-30B3635FF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0"/>
          </a:xfrm>
        </p:spPr>
      </p:pic>
      <p:sp>
        <p:nvSpPr>
          <p:cNvPr id="11" name="WordArt 5">
            <a:extLst>
              <a:ext uri="{FF2B5EF4-FFF2-40B4-BE49-F238E27FC236}">
                <a16:creationId xmlns:a16="http://schemas.microsoft.com/office/drawing/2014/main" id="{FDD572BA-8CCC-6DBB-392A-10DD38E35B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620000" cy="1752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 dirty="0">
              <a:ln w="12700">
                <a:solidFill>
                  <a:srgbClr val="FFFF66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462C5B-C9F0-26CA-134D-5A9AC8F3E5B4}"/>
              </a:ext>
            </a:extLst>
          </p:cNvPr>
          <p:cNvSpPr/>
          <p:nvPr/>
        </p:nvSpPr>
        <p:spPr>
          <a:xfrm>
            <a:off x="1172418" y="970002"/>
            <a:ext cx="698098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5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616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icturehoacucnen">
            <a:extLst>
              <a:ext uri="{FF2B5EF4-FFF2-40B4-BE49-F238E27FC236}">
                <a16:creationId xmlns:a16="http://schemas.microsoft.com/office/drawing/2014/main" id="{F6AF0C49-1E38-09DE-7046-711FB7D92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4D951C06-8EF6-4675-60D1-42AC516B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14600"/>
            <a:ext cx="7239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</a:t>
            </a:r>
            <a:r>
              <a:rPr lang="en-US" alt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và hình thức tổ chức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8C09F-1266-A017-65B5-3DE592E46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54DCE-4B4D-DA17-71D0-5281BFB7DE8D}"/>
              </a:ext>
            </a:extLst>
          </p:cNvPr>
          <p:cNvSpPr txBox="1"/>
          <p:nvPr/>
        </p:nvSpPr>
        <p:spPr>
          <a:xfrm>
            <a:off x="228600" y="2514600"/>
            <a:ext cx="81534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>
              <a:defRPr/>
            </a:pP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V.A – Nhạc Nền Kể Chuyện">
            <a:hlinkClick r:id="" action="ppaction://media"/>
            <a:extLst>
              <a:ext uri="{FF2B5EF4-FFF2-40B4-BE49-F238E27FC236}">
                <a16:creationId xmlns:a16="http://schemas.microsoft.com/office/drawing/2014/main" id="{0F096C43-5892-F8AC-E53E-8FABD9B65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1618" y="4343400"/>
            <a:ext cx="487363" cy="8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65"/>
    </mc:Choice>
    <mc:Fallback xmlns="">
      <p:transition spd="slow" advTm="219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ages (2)">
            <a:extLst>
              <a:ext uri="{FF2B5EF4-FFF2-40B4-BE49-F238E27FC236}">
                <a16:creationId xmlns:a16="http://schemas.microsoft.com/office/drawing/2014/main" id="{8BBC6922-4DFA-9BD0-FA61-E8F6FCA6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5">
            <a:extLst>
              <a:ext uri="{FF2B5EF4-FFF2-40B4-BE49-F238E27FC236}">
                <a16:creationId xmlns:a16="http://schemas.microsoft.com/office/drawing/2014/main" id="{93255029-B320-69A7-1E07-36333BC5E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38338"/>
            <a:ext cx="6553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dirty="0">
                <a:solidFill>
                  <a:srgbClr val="FF0000"/>
                </a:solidFill>
              </a:rPr>
              <a:t> 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altLang="en-US" sz="48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21"/>
    </mc:Choice>
    <mc:Fallback xmlns="">
      <p:transition spd="slow" advTm="23962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t_canh_dien_roi_va_nhac_nen_cuc_hay_2232018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1456" y="522920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74DB73-160F-3E11-963F-C248F7119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89897B7-5519-DC4A-2B70-0AE97592E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2057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  <a:scene3d>
              <a:camera prst="perspective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SG" sz="6600" b="1" spc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</a:t>
            </a:r>
            <a:r>
              <a:rPr lang="en-SG" sz="6600" b="1" spc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“Chiếc </a:t>
            </a:r>
            <a:r>
              <a:rPr lang="en-SG" sz="6600" b="1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của Thỏ trắng”</a:t>
            </a:r>
          </a:p>
        </p:txBody>
      </p:sp>
    </p:spTree>
    <p:extLst>
      <p:ext uri="{BB962C8B-B14F-4D97-AF65-F5344CB8AC3E}">
        <p14:creationId xmlns:p14="http://schemas.microsoft.com/office/powerpoint/2010/main" val="80902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 (online-video-cutter.com)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ếc ô của thỏ con (1)(3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2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144000" cy="63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D369A19-D1F4-4D30-BC81-EAAAFB80A351}"/>
  <p:tag name="ISPRING_RESOURCE_FOLDER" val="C:\Users\Admin\Desktop\KẾ HOẠCH NĂM HỌC 2022 - 2023\Chiec o cua tho trang\"/>
  <p:tag name="ISPRING_PRESENTATION_PATH" val="C:\Users\Admin\Desktop\KẾ HOẠCH NĂM HỌC 2022 - 2023\Chiec o cua tho trang.pptx"/>
  <p:tag name="ISPRING_PROJECT_VERSION" val="9.3"/>
  <p:tag name="ISPRING_PROJECT_FOLDER_UPDATED" val="1"/>
  <p:tag name="ISPRING_SCREEN_RECS_UPDATED" val="C:\Users\Admin\Desktop\KẾ HOẠCH NĂM HỌC 2022 - 2023\Chiec o cua tho trang\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1057</TotalTime>
  <Words>344</Words>
  <Application>Microsoft Office PowerPoint</Application>
  <PresentationFormat>On-screen Show (4:3)</PresentationFormat>
  <Paragraphs>47</Paragraphs>
  <Slides>25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Arabia</vt:lpstr>
      <vt:lpstr>Arial</vt:lpstr>
      <vt:lpstr>Calibri</vt:lpstr>
      <vt:lpstr>Century Gothic</vt:lpstr>
      <vt:lpstr>Courier New</vt:lpstr>
      <vt:lpstr>Palatino Linotype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Truyện “Chiếc ô của Thỏ trắng”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câu truyện có những nhân vật nào ?</vt:lpstr>
      <vt:lpstr>Khi có mưa thỏ trắng đã lấy gì làm ô để che đầu?</vt:lpstr>
      <vt:lpstr>Thỏ trắng gặp ai?</vt:lpstr>
      <vt:lpstr>Gà con kêu như thế nào?</vt:lpstr>
      <vt:lpstr>Thỏ trắng và gà con gặp ai?</vt:lpstr>
      <vt:lpstr>Mèo kêu như thế nào?</vt:lpstr>
      <vt:lpstr>Khi tạnh mưa, có nắng Thỏ trắng, gà con và mèo con đã làm gì? </vt:lpstr>
      <vt:lpstr>PowerPoint Presentation</vt:lpstr>
      <vt:lpstr>PowerPoint Presentation</vt:lpstr>
      <vt:lpstr>Giáo dục: giáo dục trẻ khi đi ngoài trời mưa phải biết đội mũ, che ô, mặc áo mưa và khi chơi với bạn biết chia sẻ và giúp đỡ bạn. 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QUACHBUIQUOCCUONG</dc:creator>
  <cp:lastModifiedBy>All users Win7 x86</cp:lastModifiedBy>
  <cp:revision>61</cp:revision>
  <dcterms:created xsi:type="dcterms:W3CDTF">2018-10-15T15:59:49Z</dcterms:created>
  <dcterms:modified xsi:type="dcterms:W3CDTF">2024-04-10T08:10:26Z</dcterms:modified>
</cp:coreProperties>
</file>