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</p:sldMasterIdLst>
  <p:sldIdLst>
    <p:sldId id="278" r:id="rId4"/>
    <p:sldId id="280" r:id="rId5"/>
    <p:sldId id="281" r:id="rId6"/>
    <p:sldId id="270" r:id="rId7"/>
    <p:sldId id="264" r:id="rId8"/>
    <p:sldId id="273" r:id="rId9"/>
    <p:sldId id="261" r:id="rId10"/>
    <p:sldId id="267" r:id="rId11"/>
    <p:sldId id="269" r:id="rId12"/>
    <p:sldId id="265" r:id="rId13"/>
    <p:sldId id="283" r:id="rId14"/>
    <p:sldId id="282" r:id="rId15"/>
    <p:sldId id="284" r:id="rId16"/>
    <p:sldId id="319" r:id="rId17"/>
    <p:sldId id="285" r:id="rId18"/>
    <p:sldId id="286" r:id="rId19"/>
    <p:sldId id="287" r:id="rId20"/>
    <p:sldId id="292" r:id="rId21"/>
    <p:sldId id="289" r:id="rId22"/>
    <p:sldId id="294" r:id="rId23"/>
    <p:sldId id="300" r:id="rId24"/>
    <p:sldId id="305" r:id="rId25"/>
    <p:sldId id="320" r:id="rId26"/>
    <p:sldId id="303" r:id="rId27"/>
    <p:sldId id="304" r:id="rId28"/>
    <p:sldId id="317" r:id="rId29"/>
    <p:sldId id="309" r:id="rId30"/>
    <p:sldId id="313" r:id="rId31"/>
    <p:sldId id="321" r:id="rId32"/>
    <p:sldId id="316" r:id="rId33"/>
  </p:sldIdLst>
  <p:sldSz cx="9144000" cy="6858000" type="screen4x3"/>
  <p:notesSz cx="6858000" cy="9144000"/>
  <p:custShowLst>
    <p:custShow name="Custom Show 1" id="0">
      <p:sldLst/>
    </p:custShow>
  </p:custShow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40">
          <p15:clr>
            <a:srgbClr val="A4A3A4"/>
          </p15:clr>
        </p15:guide>
        <p15:guide id="2" pos="290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FF"/>
    <a:srgbClr val="FFFF66"/>
    <a:srgbClr val="00FF00"/>
    <a:srgbClr val="FF3300"/>
    <a:srgbClr val="201502"/>
    <a:srgbClr val="100B17"/>
    <a:srgbClr val="66FFFF"/>
    <a:srgbClr val="33CCFF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1656" y="78"/>
      </p:cViewPr>
      <p:guideLst>
        <p:guide orient="horz" pos="1940"/>
        <p:guide pos="29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fontAlgn="base"/>
            <a:r>
              <a:rPr lang="en-US" strike="noStrike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  <a:p>
            <a:pPr lvl="1" fontAlgn="base"/>
            <a:r>
              <a:rPr lang="en-US" strike="noStrike" noProof="1"/>
              <a:t>Second level</a:t>
            </a:r>
          </a:p>
          <a:p>
            <a:pPr lvl="2" fontAlgn="base"/>
            <a:r>
              <a:rPr lang="en-US" strike="noStrike" noProof="1"/>
              <a:t>Third level</a:t>
            </a:r>
          </a:p>
          <a:p>
            <a:pPr lvl="3" fontAlgn="base"/>
            <a:r>
              <a:rPr lang="en-US" strike="noStrike" noProof="1"/>
              <a:t>Fourth level</a:t>
            </a:r>
          </a:p>
          <a:p>
            <a:pPr lvl="4" fontAlgn="base"/>
            <a:r>
              <a:rPr lang="en-US" strike="noStrike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en-US" strike="noStrike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en-US" strike="noStrike" noProof="1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1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lvl="0" eaLnBrk="1" fontAlgn="base" hangingPunct="1"/>
            <a:fld id="{9A0DB2DC-4C9A-4742-B13C-FB6460FD3503}" type="slidenum">
              <a:rPr lang="en-US" strike="noStrike" noProof="1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strike="noStrike" noProof="1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://truongton.net/forum/vcheckvirus.php?url=http%3A%2F%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10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10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13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13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=http%3A%2F%2Fanhso.net" TargetMode="External"/><Relationship Id="rId23" Type="http://schemas.openxmlformats.org/officeDocument/2006/relationships/image" Target="../media/image38.jpeg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Relationship Id="rId22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13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13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=http%3A%2F%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18.mp3"/><Relationship Id="rId16" Type="http://schemas.openxmlformats.org/officeDocument/2006/relationships/image" Target="../media/image23.jpeg"/><Relationship Id="rId1" Type="http://schemas.microsoft.com/office/2007/relationships/media" Target="../media/media18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20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20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=http%3A%2F%2F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20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20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=http%3A%2F%2F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1.png"/><Relationship Id="rId4" Type="http://schemas.openxmlformats.org/officeDocument/2006/relationships/image" Target="../media/image50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image" Target="../media/image43.jpeg"/><Relationship Id="rId3" Type="http://schemas.microsoft.com/office/2007/relationships/media" Target="../media/media9.mp3"/><Relationship Id="rId21" Type="http://schemas.openxmlformats.org/officeDocument/2006/relationships/image" Target="../media/image24.jpeg"/><Relationship Id="rId7" Type="http://schemas.openxmlformats.org/officeDocument/2006/relationships/image" Target="../media/image25.jpeg"/><Relationship Id="rId12" Type="http://schemas.openxmlformats.org/officeDocument/2006/relationships/image" Target="../media/image30.jpeg"/><Relationship Id="rId17" Type="http://schemas.openxmlformats.org/officeDocument/2006/relationships/image" Target="../media/image38.jpeg"/><Relationship Id="rId25" Type="http://schemas.openxmlformats.org/officeDocument/2006/relationships/image" Target="../media/image33.jpeg"/><Relationship Id="rId2" Type="http://schemas.openxmlformats.org/officeDocument/2006/relationships/audio" Target="../media/media23.mp3"/><Relationship Id="rId16" Type="http://schemas.openxmlformats.org/officeDocument/2006/relationships/image" Target="../media/image37.jpeg"/><Relationship Id="rId20" Type="http://schemas.openxmlformats.org/officeDocument/2006/relationships/image" Target="../media/image40.GIF"/><Relationship Id="rId1" Type="http://schemas.microsoft.com/office/2007/relationships/media" Target="../media/media23.mp3"/><Relationship Id="rId6" Type="http://schemas.openxmlformats.org/officeDocument/2006/relationships/image" Target="../media/image1.png"/><Relationship Id="rId11" Type="http://schemas.openxmlformats.org/officeDocument/2006/relationships/image" Target="../media/image18.jpeg"/><Relationship Id="rId24" Type="http://schemas.openxmlformats.org/officeDocument/2006/relationships/image" Target="../media/image31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2.jpeg"/><Relationship Id="rId23" Type="http://schemas.openxmlformats.org/officeDocument/2006/relationships/image" Target="../media/image19.GIF"/><Relationship Id="rId10" Type="http://schemas.openxmlformats.org/officeDocument/2006/relationships/image" Target="../media/image23.jpeg"/><Relationship Id="rId19" Type="http://schemas.openxmlformats.org/officeDocument/2006/relationships/image" Target="../media/image44.jpeg"/><Relationship Id="rId4" Type="http://schemas.openxmlformats.org/officeDocument/2006/relationships/audio" Target="../media/media9.mp3"/><Relationship Id="rId9" Type="http://schemas.openxmlformats.org/officeDocument/2006/relationships/image" Target="../media/image29.jpeg"/><Relationship Id="rId14" Type="http://schemas.openxmlformats.org/officeDocument/2006/relationships/image" Target="../media/image41.jpeg"/><Relationship Id="rId22" Type="http://schemas.openxmlformats.org/officeDocument/2006/relationships/hyperlink" Target="http://truongton.net/forum/vcheckvirus.php?url=http://truongton.net/forum/vcheckvirus.php?url=http%3A%2F%2Fanhso.net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25.mp3"/><Relationship Id="rId7" Type="http://schemas.openxmlformats.org/officeDocument/2006/relationships/image" Target="../media/image1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50.jp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5.mp3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38.jpeg"/><Relationship Id="rId18" Type="http://schemas.openxmlformats.org/officeDocument/2006/relationships/hyperlink" Target="http://truongton.net/forum/vcheckvirus.php?url=http://truongton.net/forum/vcheckvirus.php?url=http%3A%2F%2Fanhso.net" TargetMode="External"/><Relationship Id="rId3" Type="http://schemas.openxmlformats.org/officeDocument/2006/relationships/slideLayout" Target="../slideLayouts/slideLayout18.xml"/><Relationship Id="rId21" Type="http://schemas.openxmlformats.org/officeDocument/2006/relationships/image" Target="../media/image32.jpeg"/><Relationship Id="rId7" Type="http://schemas.openxmlformats.org/officeDocument/2006/relationships/image" Target="../media/image27.jpeg"/><Relationship Id="rId12" Type="http://schemas.openxmlformats.org/officeDocument/2006/relationships/image" Target="../media/image46.jpeg"/><Relationship Id="rId17" Type="http://schemas.openxmlformats.org/officeDocument/2006/relationships/image" Target="../media/image21.jpeg"/><Relationship Id="rId2" Type="http://schemas.openxmlformats.org/officeDocument/2006/relationships/audio" Target="../media/media25.mp3"/><Relationship Id="rId16" Type="http://schemas.openxmlformats.org/officeDocument/2006/relationships/image" Target="../media/image30.jpeg"/><Relationship Id="rId20" Type="http://schemas.openxmlformats.org/officeDocument/2006/relationships/image" Target="../media/image31.png"/><Relationship Id="rId1" Type="http://schemas.microsoft.com/office/2007/relationships/media" Target="../media/media25.mp3"/><Relationship Id="rId6" Type="http://schemas.openxmlformats.org/officeDocument/2006/relationships/image" Target="../media/image26.jpeg"/><Relationship Id="rId11" Type="http://schemas.openxmlformats.org/officeDocument/2006/relationships/image" Target="../media/image23.jpeg"/><Relationship Id="rId24" Type="http://schemas.openxmlformats.org/officeDocument/2006/relationships/image" Target="../media/image51.GIF"/><Relationship Id="rId5" Type="http://schemas.openxmlformats.org/officeDocument/2006/relationships/image" Target="../media/image25.jpeg"/><Relationship Id="rId15" Type="http://schemas.openxmlformats.org/officeDocument/2006/relationships/image" Target="../media/image24.jpeg"/><Relationship Id="rId23" Type="http://schemas.openxmlformats.org/officeDocument/2006/relationships/image" Target="../media/image48.png"/><Relationship Id="rId10" Type="http://schemas.openxmlformats.org/officeDocument/2006/relationships/image" Target="../media/image29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45.jpeg"/><Relationship Id="rId14" Type="http://schemas.openxmlformats.org/officeDocument/2006/relationships/image" Target="../media/image47.jpeg"/><Relationship Id="rId22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5.mp3"/><Relationship Id="rId7" Type="http://schemas.openxmlformats.org/officeDocument/2006/relationships/image" Target="../media/image1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50.jp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25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jpeg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49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hyperlink" Target="http://truongton.net/forum/vcheckvirus.php?url=http://truongton.net/forum/vcheckvirus.php?url=http%3A%2F%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1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audio" Target="../media/media4.mp3"/><Relationship Id="rId16" Type="http://schemas.openxmlformats.org/officeDocument/2006/relationships/image" Target="../media/image17.png"/><Relationship Id="rId20" Type="http://schemas.openxmlformats.org/officeDocument/2006/relationships/image" Target="../media/image20.jpeg"/><Relationship Id="rId1" Type="http://schemas.microsoft.com/office/2007/relationships/media" Target="../media/media4.mp3"/><Relationship Id="rId6" Type="http://schemas.openxmlformats.org/officeDocument/2006/relationships/image" Target="../media/image7.jpeg"/><Relationship Id="rId11" Type="http://schemas.openxmlformats.org/officeDocument/2006/relationships/image" Target="../media/image12.GIF"/><Relationship Id="rId24" Type="http://schemas.openxmlformats.org/officeDocument/2006/relationships/image" Target="../media/image24.jpeg"/><Relationship Id="rId5" Type="http://schemas.openxmlformats.org/officeDocument/2006/relationships/image" Target="../media/image6.GIF"/><Relationship Id="rId15" Type="http://schemas.openxmlformats.org/officeDocument/2006/relationships/image" Target="../media/image16.jpeg"/><Relationship Id="rId23" Type="http://schemas.openxmlformats.org/officeDocument/2006/relationships/image" Target="../media/image23.jpeg"/><Relationship Id="rId10" Type="http://schemas.openxmlformats.org/officeDocument/2006/relationships/image" Target="../media/image11.pn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18" Type="http://schemas.openxmlformats.org/officeDocument/2006/relationships/image" Target="../media/image32.jpe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4.GIF"/><Relationship Id="rId7" Type="http://schemas.openxmlformats.org/officeDocument/2006/relationships/image" Target="../media/image26.jpeg"/><Relationship Id="rId12" Type="http://schemas.openxmlformats.org/officeDocument/2006/relationships/image" Target="../media/image23.jpeg"/><Relationship Id="rId17" Type="http://schemas.openxmlformats.org/officeDocument/2006/relationships/image" Target="../media/image31.png"/><Relationship Id="rId2" Type="http://schemas.openxmlformats.org/officeDocument/2006/relationships/audio" Target="../media/media5.mp3"/><Relationship Id="rId16" Type="http://schemas.openxmlformats.org/officeDocument/2006/relationships/image" Target="../media/image19.GIF"/><Relationship Id="rId20" Type="http://schemas.openxmlformats.org/officeDocument/2006/relationships/image" Target="../media/image18.jpeg"/><Relationship Id="rId1" Type="http://schemas.microsoft.com/office/2007/relationships/media" Target="../media/media5.mp3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hyperlink" Target="http://truongton.net/forum/vcheckvirus.php?url=http://truongton.net/forum/vcheckvirus.php?url=http%3A%2F%2Fanhso.net" TargetMode="External"/><Relationship Id="rId10" Type="http://schemas.openxmlformats.org/officeDocument/2006/relationships/image" Target="../media/image28.jpeg"/><Relationship Id="rId19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GIF"/><Relationship Id="rId12" Type="http://schemas.openxmlformats.org/officeDocument/2006/relationships/image" Target="../media/image38.jpeg"/><Relationship Id="rId17" Type="http://schemas.openxmlformats.org/officeDocument/2006/relationships/image" Target="../media/image18.jpeg"/><Relationship Id="rId2" Type="http://schemas.openxmlformats.org/officeDocument/2006/relationships/audio" Target="../media/media6.mp3"/><Relationship Id="rId16" Type="http://schemas.openxmlformats.org/officeDocument/2006/relationships/image" Target="../media/image23.jpeg"/><Relationship Id="rId1" Type="http://schemas.microsoft.com/office/2007/relationships/media" Target="../media/media6.mp3"/><Relationship Id="rId6" Type="http://schemas.openxmlformats.org/officeDocument/2006/relationships/image" Target="../media/image36.GIF"/><Relationship Id="rId11" Type="http://schemas.openxmlformats.org/officeDocument/2006/relationships/image" Target="../media/image37.jpeg"/><Relationship Id="rId5" Type="http://schemas.openxmlformats.org/officeDocument/2006/relationships/image" Target="../media/image35.jpeg"/><Relationship Id="rId15" Type="http://schemas.openxmlformats.org/officeDocument/2006/relationships/image" Target="../media/image22.jpe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18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1.png"/><Relationship Id="rId7" Type="http://schemas.openxmlformats.org/officeDocument/2006/relationships/image" Target="../media/image32.jpeg"/><Relationship Id="rId12" Type="http://schemas.openxmlformats.org/officeDocument/2006/relationships/image" Target="../media/image23.jpeg"/><Relationship Id="rId17" Type="http://schemas.openxmlformats.org/officeDocument/2006/relationships/image" Target="../media/image24.jpeg"/><Relationship Id="rId2" Type="http://schemas.openxmlformats.org/officeDocument/2006/relationships/audio" Target="../media/media7.mp3"/><Relationship Id="rId16" Type="http://schemas.openxmlformats.org/officeDocument/2006/relationships/image" Target="../media/image39.jpeg"/><Relationship Id="rId20" Type="http://schemas.openxmlformats.org/officeDocument/2006/relationships/image" Target="../media/image19.GIF"/><Relationship Id="rId1" Type="http://schemas.microsoft.com/office/2007/relationships/media" Target="../media/media7.mp3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openxmlformats.org/officeDocument/2006/relationships/image" Target="../media/image25.jpeg"/><Relationship Id="rId15" Type="http://schemas.openxmlformats.org/officeDocument/2006/relationships/image" Target="../media/image21.jpeg"/><Relationship Id="rId23" Type="http://schemas.openxmlformats.org/officeDocument/2006/relationships/image" Target="../media/image15.png"/><Relationship Id="rId10" Type="http://schemas.openxmlformats.org/officeDocument/2006/relationships/image" Target="../media/image28.jpeg"/><Relationship Id="rId19" Type="http://schemas.openxmlformats.org/officeDocument/2006/relationships/hyperlink" Target="http://truongton.net/forum/vcheckvirus.php?url=http://truongton.net/forum/vcheckvirus.php?url=http%3A%2F%2Fanhso.net" TargetMode="External"/><Relationship Id="rId4" Type="http://schemas.openxmlformats.org/officeDocument/2006/relationships/image" Target="../media/image1.png"/><Relationship Id="rId9" Type="http://schemas.openxmlformats.org/officeDocument/2006/relationships/image" Target="../media/image22.jpeg"/><Relationship Id="rId14" Type="http://schemas.openxmlformats.org/officeDocument/2006/relationships/image" Target="../media/image30.jpeg"/><Relationship Id="rId22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21.jpeg"/><Relationship Id="rId18" Type="http://schemas.openxmlformats.org/officeDocument/2006/relationships/hyperlink" Target="http://truongton.net/forum/vcheckvirus.php?url=http://truongton.net/forum/vcheckvirus.php?url=http%3A%2F%2Fanhso.net" TargetMode="Externa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8.jpeg"/><Relationship Id="rId7" Type="http://schemas.openxmlformats.org/officeDocument/2006/relationships/image" Target="../media/image22.jpeg"/><Relationship Id="rId12" Type="http://schemas.openxmlformats.org/officeDocument/2006/relationships/image" Target="../media/image30.jpeg"/><Relationship Id="rId17" Type="http://schemas.openxmlformats.org/officeDocument/2006/relationships/image" Target="../media/image40.GIF"/><Relationship Id="rId2" Type="http://schemas.openxmlformats.org/officeDocument/2006/relationships/audio" Target="../media/media8.mp3"/><Relationship Id="rId16" Type="http://schemas.openxmlformats.org/officeDocument/2006/relationships/image" Target="../media/image42.jpeg"/><Relationship Id="rId20" Type="http://schemas.openxmlformats.org/officeDocument/2006/relationships/image" Target="../media/image31.png"/><Relationship Id="rId1" Type="http://schemas.microsoft.com/office/2007/relationships/media" Target="../media/media8.mp3"/><Relationship Id="rId6" Type="http://schemas.openxmlformats.org/officeDocument/2006/relationships/image" Target="../media/image27.jpeg"/><Relationship Id="rId11" Type="http://schemas.openxmlformats.org/officeDocument/2006/relationships/image" Target="../media/image18.jpeg"/><Relationship Id="rId5" Type="http://schemas.openxmlformats.org/officeDocument/2006/relationships/image" Target="../media/image25.jpeg"/><Relationship Id="rId15" Type="http://schemas.openxmlformats.org/officeDocument/2006/relationships/image" Target="../media/image41.jpeg"/><Relationship Id="rId23" Type="http://schemas.openxmlformats.org/officeDocument/2006/relationships/image" Target="../media/image33.jpeg"/><Relationship Id="rId10" Type="http://schemas.openxmlformats.org/officeDocument/2006/relationships/image" Target="../media/image23.jpeg"/><Relationship Id="rId19" Type="http://schemas.openxmlformats.org/officeDocument/2006/relationships/image" Target="../media/image19.GIF"/><Relationship Id="rId4" Type="http://schemas.openxmlformats.org/officeDocument/2006/relationships/image" Target="../media/image1.png"/><Relationship Id="rId9" Type="http://schemas.openxmlformats.org/officeDocument/2006/relationships/image" Target="../media/image29.jpeg"/><Relationship Id="rId14" Type="http://schemas.openxmlformats.org/officeDocument/2006/relationships/image" Target="../media/image24.jpeg"/><Relationship Id="rId22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42.jpeg"/><Relationship Id="rId18" Type="http://schemas.openxmlformats.org/officeDocument/2006/relationships/image" Target="../media/image40.GIF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9.GIF"/><Relationship Id="rId7" Type="http://schemas.openxmlformats.org/officeDocument/2006/relationships/image" Target="../media/image29.jpeg"/><Relationship Id="rId12" Type="http://schemas.openxmlformats.org/officeDocument/2006/relationships/image" Target="../media/image41.jpeg"/><Relationship Id="rId17" Type="http://schemas.openxmlformats.org/officeDocument/2006/relationships/image" Target="../media/image44.jpeg"/><Relationship Id="rId2" Type="http://schemas.openxmlformats.org/officeDocument/2006/relationships/audio" Target="../media/media9.mp3"/><Relationship Id="rId16" Type="http://schemas.openxmlformats.org/officeDocument/2006/relationships/image" Target="../media/image43.jpeg"/><Relationship Id="rId20" Type="http://schemas.openxmlformats.org/officeDocument/2006/relationships/hyperlink" Target="http://truongton.net/forum/vcheckvirus.php?url=http://truongton.net/forum/vcheckvirus.php?url=http%3A%2F%2Fanhso.net" TargetMode="External"/><Relationship Id="rId1" Type="http://schemas.microsoft.com/office/2007/relationships/media" Target="../media/media9.mp3"/><Relationship Id="rId6" Type="http://schemas.openxmlformats.org/officeDocument/2006/relationships/image" Target="../media/image28.jpeg"/><Relationship Id="rId11" Type="http://schemas.openxmlformats.org/officeDocument/2006/relationships/image" Target="../media/image21.jpeg"/><Relationship Id="rId5" Type="http://schemas.openxmlformats.org/officeDocument/2006/relationships/image" Target="../media/image25.jpeg"/><Relationship Id="rId15" Type="http://schemas.openxmlformats.org/officeDocument/2006/relationships/image" Target="../media/image38.jpeg"/><Relationship Id="rId23" Type="http://schemas.openxmlformats.org/officeDocument/2006/relationships/image" Target="../media/image33.jpeg"/><Relationship Id="rId10" Type="http://schemas.openxmlformats.org/officeDocument/2006/relationships/image" Target="../media/image30.jpeg"/><Relationship Id="rId19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Relationship Id="rId14" Type="http://schemas.openxmlformats.org/officeDocument/2006/relationships/image" Target="../media/image37.jpeg"/><Relationship Id="rId2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3_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3074" name="Picture 2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207500" cy="6923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6"/>
          <p:cNvSpPr txBox="1"/>
          <p:nvPr/>
        </p:nvSpPr>
        <p:spPr>
          <a:xfrm>
            <a:off x="1925789" y="609283"/>
            <a:ext cx="4736168" cy="954107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UBND </a:t>
            </a:r>
            <a:r>
              <a:rPr lang="en-US" altLang="vi-VN" sz="2800" b="1">
                <a:latin typeface="Times New Roman" panose="02020603050405020304" charset="0"/>
                <a:cs typeface="Times New Roman" panose="02020603050405020304" charset="0"/>
              </a:rPr>
              <a:t>QUẬN LONG BIÊN</a:t>
            </a:r>
            <a:endParaRPr lang="en-US" altLang="vi-VN" sz="2800" b="1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0" lvl="0" indent="0"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Trường </a:t>
            </a:r>
            <a:r>
              <a:rPr lang="en-US" altLang="vi-VN" sz="2800" b="1" dirty="0" err="1">
                <a:latin typeface="Times New Roman" panose="02020603050405020304" charset="0"/>
                <a:cs typeface="Times New Roman" panose="02020603050405020304" charset="0"/>
              </a:rPr>
              <a:t>Mầm</a:t>
            </a:r>
            <a:r>
              <a:rPr lang="en-US" altLang="vi-VN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vi-VN" sz="2800" b="1">
                <a:latin typeface="Times New Roman" panose="02020603050405020304" charset="0"/>
                <a:cs typeface="Times New Roman" panose="02020603050405020304" charset="0"/>
              </a:rPr>
              <a:t>Non Đức Giang</a:t>
            </a:r>
            <a:endParaRPr lang="en-US" altLang="vi-VN" sz="2800" b="1" dirty="0">
              <a:latin typeface="Times New Roman" panose="02020603050405020304" charset="0"/>
              <a:ea typeface="Times New Roman" panose="02020603050405020304" charset="0"/>
            </a:endParaRPr>
          </a:p>
        </p:txBody>
      </p:sp>
      <p:sp>
        <p:nvSpPr>
          <p:cNvPr id="15" name="Rectangle 3"/>
          <p:cNvSpPr/>
          <p:nvPr/>
        </p:nvSpPr>
        <p:spPr>
          <a:xfrm>
            <a:off x="1059130" y="1997382"/>
            <a:ext cx="6790055" cy="70675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Lĩnh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Phát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triển</a:t>
            </a:r>
            <a:r>
              <a:rPr kumimoji="0" lang="en-US" sz="4000" b="1" i="0" u="none" strike="noStrike" kern="1200" cap="none" spc="0" normalizeH="0" baseline="0" noProof="0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ngôn ngữ</a:t>
            </a:r>
          </a:p>
        </p:txBody>
      </p:sp>
      <p:sp>
        <p:nvSpPr>
          <p:cNvPr id="16" name="TextBox 7"/>
          <p:cNvSpPr txBox="1"/>
          <p:nvPr/>
        </p:nvSpPr>
        <p:spPr>
          <a:xfrm>
            <a:off x="2590852" y="2828835"/>
            <a:ext cx="4813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Đề t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ea typeface="Times New Roman" panose="02020603050405020304" charset="0"/>
              </a:rPr>
              <a:t>à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i: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charset="0"/>
              </a:rPr>
              <a:t>Truyện Kiến con đi ô tô</a:t>
            </a:r>
          </a:p>
          <a:p>
            <a:pPr>
              <a:buNone/>
            </a:pP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Mẫu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</a:t>
            </a: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GB" altLang="x-none" sz="240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Nhỡ</a:t>
            </a:r>
            <a:r>
              <a:rPr lang="en-GB" altLang="x-none" sz="24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B1</a:t>
            </a:r>
            <a:endParaRPr lang="en-GB" altLang="x-none" sz="2400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buNone/>
            </a:pPr>
            <a:r>
              <a:rPr lang="en-GB" altLang="x-none" sz="2400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Giáo viên</a:t>
            </a:r>
            <a:r>
              <a:rPr lang="en-GB" altLang="x-none" sz="24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  <a:r>
              <a:rPr lang="en-US" altLang="x-none" sz="240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Trịnh Thị Thuỷ</a:t>
            </a:r>
            <a:endParaRPr lang="en-US" altLang="en-GB" sz="2400" dirty="0">
              <a:solidFill>
                <a:srgbClr val="002060"/>
              </a:solidFill>
              <a:latin typeface="Times New Roman" panose="02020603050405020304" charset="0"/>
              <a:ea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000">
                <p:cTn id="1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290570"/>
            <a:ext cx="495300" cy="495300"/>
          </a:xfrm>
          <a:prstGeom prst="rect">
            <a:avLst/>
          </a:prstGeom>
        </p:spPr>
      </p:pic>
      <p:pic>
        <p:nvPicPr>
          <p:cNvPr id="2" name="FILE_20210223_034742_10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2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9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1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303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12304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5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6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230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308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09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10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02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0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4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6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000">
                <p:cTn id="2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1" descr="anh-nen-powerpoint-de-thuong_1147032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314" name="Text Box 2"/>
          <p:cNvSpPr txBox="1"/>
          <p:nvPr/>
        </p:nvSpPr>
        <p:spPr>
          <a:xfrm>
            <a:off x="2873375" y="2305050"/>
            <a:ext cx="3467100" cy="92233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5400" b="1">
                <a:solidFill>
                  <a:srgbClr val="3C8C93"/>
                </a:solidFill>
                <a:latin typeface="Times New Roman" panose="02020603050405020304" charset="0"/>
              </a:rPr>
              <a:t>Đàm Thoại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11EE980-E683-5D44-3321-FC4EFBDE1F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276" cy="6857999"/>
          </a:xfrm>
          <a:prstGeom prst="rect">
            <a:avLst/>
          </a:prstGeom>
        </p:spPr>
      </p:pic>
      <p:pic>
        <p:nvPicPr>
          <p:cNvPr id="2" name="FILE_20210223_034742_1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FILE_20210223_034742_12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339" name="Text Box 3"/>
          <p:cNvSpPr txBox="1"/>
          <p:nvPr/>
        </p:nvSpPr>
        <p:spPr>
          <a:xfrm>
            <a:off x="2133664" y="1582738"/>
            <a:ext cx="6426200" cy="64452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Các con vừa nghe câu truyện gì?</a:t>
            </a:r>
          </a:p>
        </p:txBody>
      </p:sp>
      <p:sp>
        <p:nvSpPr>
          <p:cNvPr id="14340" name="Text Box 4"/>
          <p:cNvSpPr txBox="1"/>
          <p:nvPr/>
        </p:nvSpPr>
        <p:spPr>
          <a:xfrm>
            <a:off x="2286060" y="3281362"/>
            <a:ext cx="6477000" cy="5222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Câu truyện: “Kiến con đi xe ô tô”.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6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40" grpId="0"/>
      <p:bldP spid="1434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C60B43-EFD6-52AD-1292-0763B3E79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276" cy="6857999"/>
          </a:xfrm>
          <a:prstGeom prst="rect">
            <a:avLst/>
          </a:prstGeom>
        </p:spPr>
      </p:pic>
      <p:pic>
        <p:nvPicPr>
          <p:cNvPr id="3" name="FILE_20210223_034742_1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54694" y="6391005"/>
            <a:ext cx="495300" cy="495300"/>
          </a:xfrm>
          <a:prstGeom prst="rect">
            <a:avLst/>
          </a:prstGeom>
        </p:spPr>
      </p:pic>
      <p:pic>
        <p:nvPicPr>
          <p:cNvPr id="2" name="FILE_20210223_034742_13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495700" y="6362699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Text Box 3"/>
          <p:cNvSpPr txBox="1"/>
          <p:nvPr/>
        </p:nvSpPr>
        <p:spPr>
          <a:xfrm>
            <a:off x="2429349" y="1676446"/>
            <a:ext cx="5561651" cy="1200329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Trong câu truyện  có những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 nhân vật nào?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09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1C6064-A403-495D-7E8C-D83139171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  <a:extLst>
              <a:ext uri="{FF2B5EF4-FFF2-40B4-BE49-F238E27FC236}">
                <a16:creationId xmlns:a16="http://schemas.microsoft.com/office/drawing/2014/main" id="{E61820F7-5984-93C8-9C5C-07B36A8E7A6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  <a:extLst>
              <a:ext uri="{FF2B5EF4-FFF2-40B4-BE49-F238E27FC236}">
                <a16:creationId xmlns:a16="http://schemas.microsoft.com/office/drawing/2014/main" id="{9845A3BF-BC0A-CBA8-B3EC-5AD9CD408EE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>
            <a:extLst>
              <a:ext uri="{FF2B5EF4-FFF2-40B4-BE49-F238E27FC236}">
                <a16:creationId xmlns:a16="http://schemas.microsoft.com/office/drawing/2014/main" id="{DB67E4AD-6ACE-4A70-0C57-409CEB1E7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941" y="-22123"/>
            <a:ext cx="9144000" cy="693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>
            <a:extLst>
              <a:ext uri="{FF2B5EF4-FFF2-40B4-BE49-F238E27FC236}">
                <a16:creationId xmlns:a16="http://schemas.microsoft.com/office/drawing/2014/main" id="{487998DD-B890-CE15-63DD-1FF0240FA72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>
            <a:extLst>
              <a:ext uri="{FF2B5EF4-FFF2-40B4-BE49-F238E27FC236}">
                <a16:creationId xmlns:a16="http://schemas.microsoft.com/office/drawing/2014/main" id="{90EE967A-A5CA-5BAC-65E9-886ADA1C10E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>
            <a:extLst>
              <a:ext uri="{FF2B5EF4-FFF2-40B4-BE49-F238E27FC236}">
                <a16:creationId xmlns:a16="http://schemas.microsoft.com/office/drawing/2014/main" id="{F225239F-A89F-FE43-6C09-FB9A09B4D6DC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>
            <a:extLst>
              <a:ext uri="{FF2B5EF4-FFF2-40B4-BE49-F238E27FC236}">
                <a16:creationId xmlns:a16="http://schemas.microsoft.com/office/drawing/2014/main" id="{90D25005-FFA3-B769-635A-6B80E31F812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>
            <a:extLst>
              <a:ext uri="{FF2B5EF4-FFF2-40B4-BE49-F238E27FC236}">
                <a16:creationId xmlns:a16="http://schemas.microsoft.com/office/drawing/2014/main" id="{141A1416-D0ED-D578-AFDF-ED9A20E648E0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>
            <a:extLst>
              <a:ext uri="{FF2B5EF4-FFF2-40B4-BE49-F238E27FC236}">
                <a16:creationId xmlns:a16="http://schemas.microsoft.com/office/drawing/2014/main" id="{C00EB592-0AB9-C1B6-3B5D-4387FAA002C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>
            <a:extLst>
              <a:ext uri="{FF2B5EF4-FFF2-40B4-BE49-F238E27FC236}">
                <a16:creationId xmlns:a16="http://schemas.microsoft.com/office/drawing/2014/main" id="{4E788D99-C8F6-D29B-2572-AEBFEFD50B99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>
            <a:extLst>
              <a:ext uri="{FF2B5EF4-FFF2-40B4-BE49-F238E27FC236}">
                <a16:creationId xmlns:a16="http://schemas.microsoft.com/office/drawing/2014/main" id="{2779146B-FBB0-BFD5-C3A5-F5336A3D1B91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>
            <a:extLst>
              <a:ext uri="{FF2B5EF4-FFF2-40B4-BE49-F238E27FC236}">
                <a16:creationId xmlns:a16="http://schemas.microsoft.com/office/drawing/2014/main" id="{E5C5310B-74A1-5411-D291-6F91A5ACD23E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>
            <a:extLst>
              <a:ext uri="{FF2B5EF4-FFF2-40B4-BE49-F238E27FC236}">
                <a16:creationId xmlns:a16="http://schemas.microsoft.com/office/drawing/2014/main" id="{D8471FF7-4ED3-842B-4462-E0A1384CEB59}"/>
              </a:ext>
            </a:extLst>
          </p:cNvPr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  <a:extLst>
                <a:ext uri="{FF2B5EF4-FFF2-40B4-BE49-F238E27FC236}">
                  <a16:creationId xmlns:a16="http://schemas.microsoft.com/office/drawing/2014/main" id="{189683EA-901E-6B27-953F-65B6C88243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>
              <a:extLst>
                <a:ext uri="{FF2B5EF4-FFF2-40B4-BE49-F238E27FC236}">
                  <a16:creationId xmlns:a16="http://schemas.microsoft.com/office/drawing/2014/main" id="{960B9281-C177-7A78-5276-E0B3BC720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>
              <a:extLst>
                <a:ext uri="{FF2B5EF4-FFF2-40B4-BE49-F238E27FC236}">
                  <a16:creationId xmlns:a16="http://schemas.microsoft.com/office/drawing/2014/main" id="{AE93EF8A-D3A4-280D-5017-4B075179D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>
              <a:extLst>
                <a:ext uri="{FF2B5EF4-FFF2-40B4-BE49-F238E27FC236}">
                  <a16:creationId xmlns:a16="http://schemas.microsoft.com/office/drawing/2014/main" id="{092B4ACA-E2A5-F195-6769-C1DF854E6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>
            <a:extLst>
              <a:ext uri="{FF2B5EF4-FFF2-40B4-BE49-F238E27FC236}">
                <a16:creationId xmlns:a16="http://schemas.microsoft.com/office/drawing/2014/main" id="{145BD010-88AC-1C0A-1ED4-7C12B5124296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>
            <a:extLst>
              <a:ext uri="{FF2B5EF4-FFF2-40B4-BE49-F238E27FC236}">
                <a16:creationId xmlns:a16="http://schemas.microsoft.com/office/drawing/2014/main" id="{B3CF693F-D8C6-F273-357F-A96853C408F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>
            <a:extLst>
              <a:ext uri="{FF2B5EF4-FFF2-40B4-BE49-F238E27FC236}">
                <a16:creationId xmlns:a16="http://schemas.microsoft.com/office/drawing/2014/main" id="{5EC38E9D-4EAD-90E3-9E9D-BEF9ADB5BAEB}"/>
              </a:ext>
            </a:extLst>
          </p:cNvPr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>
              <a:extLst>
                <a:ext uri="{FF2B5EF4-FFF2-40B4-BE49-F238E27FC236}">
                  <a16:creationId xmlns:a16="http://schemas.microsoft.com/office/drawing/2014/main" id="{3EE615A2-1553-0BDF-DC02-A84DC3C92C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>
              <a:extLst>
                <a:ext uri="{FF2B5EF4-FFF2-40B4-BE49-F238E27FC236}">
                  <a16:creationId xmlns:a16="http://schemas.microsoft.com/office/drawing/2014/main" id="{78256EAF-8585-85AF-5CDE-AAAB0F462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98CA2E-C218-173E-09B0-090072D21B8A}"/>
                </a:ext>
              </a:extLst>
            </p:cNvPr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>
              <a:extLst>
                <a:ext uri="{FF2B5EF4-FFF2-40B4-BE49-F238E27FC236}">
                  <a16:creationId xmlns:a16="http://schemas.microsoft.com/office/drawing/2014/main" id="{69AF4098-25E3-372A-F9D7-A5E726B23978}"/>
                </a:ext>
              </a:extLst>
            </p:cNvPr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>
            <a:extLst>
              <a:ext uri="{FF2B5EF4-FFF2-40B4-BE49-F238E27FC236}">
                <a16:creationId xmlns:a16="http://schemas.microsoft.com/office/drawing/2014/main" id="{192CC029-403F-D11C-9728-4D3009A20BD7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>
            <a:extLst>
              <a:ext uri="{FF2B5EF4-FFF2-40B4-BE49-F238E27FC236}">
                <a16:creationId xmlns:a16="http://schemas.microsoft.com/office/drawing/2014/main" id="{2157353B-62B3-1D9B-D52E-7AB26D73DB5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14" descr="than bac gau cam mu">
            <a:extLst>
              <a:ext uri="{FF2B5EF4-FFF2-40B4-BE49-F238E27FC236}">
                <a16:creationId xmlns:a16="http://schemas.microsoft.com/office/drawing/2014/main" id="{7E7856CA-D7EC-3F09-D43E-0EDD1A522DC0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3081595" y="4408825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15" descr="dau gau cam mu">
            <a:extLst>
              <a:ext uri="{FF2B5EF4-FFF2-40B4-BE49-F238E27FC236}">
                <a16:creationId xmlns:a16="http://schemas.microsoft.com/office/drawing/2014/main" id="{BB938C95-E587-DC88-BBC1-7790D152531B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3272095" y="3994488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396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0E2A066-28CE-2374-6C33-26CDFD10D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276" cy="6857999"/>
          </a:xfrm>
          <a:prstGeom prst="rect">
            <a:avLst/>
          </a:prstGeom>
        </p:spPr>
      </p:pic>
      <p:pic>
        <p:nvPicPr>
          <p:cNvPr id="3" name="FILE_20210223_034742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V="1">
            <a:off x="7412107" y="6229349"/>
            <a:ext cx="1365224" cy="952500"/>
          </a:xfrm>
          <a:prstGeom prst="rect">
            <a:avLst/>
          </a:prstGeom>
        </p:spPr>
      </p:pic>
      <p:pic>
        <p:nvPicPr>
          <p:cNvPr id="2" name="FILE_20210223_034742_14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7599419" y="6457949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3"/>
          <p:cNvSpPr txBox="1"/>
          <p:nvPr/>
        </p:nvSpPr>
        <p:spPr>
          <a:xfrm>
            <a:off x="2776825" y="1096747"/>
            <a:ext cx="4339650" cy="646331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đâu?</a:t>
            </a:r>
          </a:p>
        </p:txBody>
      </p:sp>
      <p:sp>
        <p:nvSpPr>
          <p:cNvPr id="16388" name="Text Box 4"/>
          <p:cNvSpPr txBox="1"/>
          <p:nvPr/>
        </p:nvSpPr>
        <p:spPr>
          <a:xfrm>
            <a:off x="2438456" y="2165350"/>
            <a:ext cx="5656263" cy="952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muốn đi vào</a:t>
            </a:r>
          </a:p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                rừng xanh thăm bà.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8" grpId="0"/>
      <p:bldP spid="1638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817D4F-FE64-2478-3E10-BAD2EF155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276" cy="6857999"/>
          </a:xfrm>
          <a:prstGeom prst="rect">
            <a:avLst/>
          </a:prstGeom>
        </p:spPr>
      </p:pic>
      <p:pic>
        <p:nvPicPr>
          <p:cNvPr id="3" name="FILE_20210223_034742_15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5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Text Box 3"/>
          <p:cNvSpPr txBox="1"/>
          <p:nvPr/>
        </p:nvSpPr>
        <p:spPr>
          <a:xfrm>
            <a:off x="2438400" y="1447800"/>
            <a:ext cx="4348163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Bạn Kiến con đi bằng phương tiện gì</a:t>
            </a:r>
          </a:p>
        </p:txBody>
      </p:sp>
      <p:sp>
        <p:nvSpPr>
          <p:cNvPr id="17412" name="Text Box 4"/>
          <p:cNvSpPr txBox="1"/>
          <p:nvPr/>
        </p:nvSpPr>
        <p:spPr>
          <a:xfrm>
            <a:off x="1905000" y="3810000"/>
            <a:ext cx="5792788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>
                <a:solidFill>
                  <a:srgbClr val="0D0D0D"/>
                </a:solidFill>
                <a:latin typeface="Times New Roman" panose="02020603050405020304" charset="0"/>
              </a:rPr>
              <a:t>- Đáp án: Bạn Kiến con đi bằng xe Bus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5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412" grpId="0"/>
      <p:bldP spid="1741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681398-B84D-03B3-DB03-E4A0826C02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276" cy="6857999"/>
          </a:xfrm>
          <a:prstGeom prst="rect">
            <a:avLst/>
          </a:prstGeom>
        </p:spPr>
      </p:pic>
      <p:pic>
        <p:nvPicPr>
          <p:cNvPr id="3" name="FILE_20210223_034742_1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912" y="6362700"/>
            <a:ext cx="495300" cy="495300"/>
          </a:xfrm>
          <a:prstGeom prst="rect">
            <a:avLst/>
          </a:prstGeom>
        </p:spPr>
      </p:pic>
      <p:pic>
        <p:nvPicPr>
          <p:cNvPr id="2" name="FILE_20210223_034742_16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04912" y="6362699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Text Box 3"/>
          <p:cNvSpPr txBox="1"/>
          <p:nvPr/>
        </p:nvSpPr>
        <p:spPr>
          <a:xfrm>
            <a:off x="2667050" y="1063889"/>
            <a:ext cx="5486256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kiến con lên xe trên xe </a:t>
            </a:r>
          </a:p>
          <a:p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đã có những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1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5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1941" y="-22123"/>
            <a:ext cx="9144000" cy="6934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0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4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66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68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19469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0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1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947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9473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4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475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9479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19480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81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4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D379A-7C42-A246-379D-D5854C161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276" cy="6857999"/>
          </a:xfrm>
          <a:prstGeom prst="rect">
            <a:avLst/>
          </a:prstGeom>
        </p:spPr>
      </p:pic>
      <p:pic>
        <p:nvPicPr>
          <p:cNvPr id="2" name="FILE_20210223_034742_2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516" y="6350413"/>
            <a:ext cx="495300" cy="495300"/>
          </a:xfrm>
          <a:prstGeom prst="rect">
            <a:avLst/>
          </a:prstGeom>
        </p:spPr>
      </p:pic>
      <p:pic>
        <p:nvPicPr>
          <p:cNvPr id="6" name="FILE_20210223_034742_20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52516" y="6362699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1"/>
          <p:cNvSpPr txBox="1"/>
          <p:nvPr/>
        </p:nvSpPr>
        <p:spPr>
          <a:xfrm>
            <a:off x="1917700" y="1855787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Ai đã lên xe ở bến đón xe Bus tiếp theo?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KienCon-DuyUyen-4661310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6" name="ChuKienCon-DuyUyen-4661310 (mp3cut.net)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1" descr="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200" y="-342900"/>
            <a:ext cx="10058400" cy="754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0" name="Text Box 2"/>
          <p:cNvSpPr txBox="1"/>
          <p:nvPr/>
        </p:nvSpPr>
        <p:spPr>
          <a:xfrm>
            <a:off x="1295486" y="3054350"/>
            <a:ext cx="8691075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3600">
                <a:solidFill>
                  <a:srgbClr val="3C8C93"/>
                </a:solidFill>
                <a:latin typeface="Times New Roman" panose="02020603050405020304" charset="0"/>
              </a:rPr>
              <a:t>Bài hát: Em đi qua ngã tư đường phố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74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7000">
                <p:cTn id="10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5238750"/>
            <a:ext cx="495300" cy="495300"/>
          </a:xfrm>
          <a:prstGeom prst="rect">
            <a:avLst/>
          </a:prstGeom>
        </p:spPr>
      </p:pic>
      <p:grpSp>
        <p:nvGrpSpPr>
          <p:cNvPr id="2355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2355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5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6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357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7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8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58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2358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23586" name="Straight Connector 25636"/>
          <p:cNvSpPr/>
          <p:nvPr/>
        </p:nvSpPr>
        <p:spPr>
          <a:xfrm>
            <a:off x="0" y="3505200"/>
            <a:ext cx="91440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58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2358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9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59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2359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9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2359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59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2360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2360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2360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60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2360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0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0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2361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1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2361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61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609600" y="3733800"/>
            <a:ext cx="5486400" cy="2593975"/>
            <a:chOff x="480" y="2064"/>
            <a:chExt cx="3456" cy="1634"/>
          </a:xfrm>
        </p:grpSpPr>
        <p:grpSp>
          <p:nvGrpSpPr>
            <p:cNvPr id="2361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2361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2362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362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62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362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2362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2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363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9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7.03704E-6 C 0.01458 0.00325 0.02778 0.00765 0.04167 0.0139 C 0.04965 0.01737 0.05833 0.0139 0.06667 0.0139 " pathEditMode="relative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18333 0.06667 " pathEditMode="relative" ptsTypes="AA">
                                      <p:cBhvr>
                                        <p:cTn id="10" dur="2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8DB1D8-BB09-70CF-AC9A-195B2E529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276" cy="6857999"/>
          </a:xfrm>
          <a:prstGeom prst="rect">
            <a:avLst/>
          </a:prstGeom>
        </p:spPr>
      </p:pic>
      <p:pic>
        <p:nvPicPr>
          <p:cNvPr id="2" name="FILE_20210223_034742_22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5032" y="6153252"/>
            <a:ext cx="495300" cy="495300"/>
          </a:xfrm>
          <a:prstGeom prst="rect">
            <a:avLst/>
          </a:prstGeom>
        </p:spPr>
      </p:pic>
      <p:pic>
        <p:nvPicPr>
          <p:cNvPr id="4" name="FILE_20210223_034742_22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52516" y="6286294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Text Box 1"/>
          <p:cNvSpPr txBox="1"/>
          <p:nvPr/>
        </p:nvSpPr>
        <p:spPr>
          <a:xfrm>
            <a:off x="2286060" y="1447006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Khi bác Gấu lên xe thì có chuyện gì xảy ra?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3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25624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25654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5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6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57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58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662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12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DE4930-2E74-DB4E-B738-F136E39DE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23">
            <a:hlinkClick r:id="" action="ppaction://media"/>
            <a:extLst>
              <a:ext uri="{FF2B5EF4-FFF2-40B4-BE49-F238E27FC236}">
                <a16:creationId xmlns:a16="http://schemas.microsoft.com/office/drawing/2014/main" id="{F8D0AD12-A89E-EE15-9B12-CDEB6ECB3B93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23">
            <a:hlinkClick r:id="" action="ppaction://media"/>
            <a:extLst>
              <a:ext uri="{FF2B5EF4-FFF2-40B4-BE49-F238E27FC236}">
                <a16:creationId xmlns:a16="http://schemas.microsoft.com/office/drawing/2014/main" id="{47F6EC1F-A3BD-6E2F-86B5-B510EAF80A3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2" name="Picture 4" descr="tho lai xe khong dau copy">
            <a:extLst>
              <a:ext uri="{FF2B5EF4-FFF2-40B4-BE49-F238E27FC236}">
                <a16:creationId xmlns:a16="http://schemas.microsoft.com/office/drawing/2014/main" id="{C12DA041-160F-C07E-B3BD-C0EE81C59E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02786"/>
            <a:ext cx="9144000" cy="535521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3" name="Picture 7" descr="dau de">
            <a:extLst>
              <a:ext uri="{FF2B5EF4-FFF2-40B4-BE49-F238E27FC236}">
                <a16:creationId xmlns:a16="http://schemas.microsoft.com/office/drawing/2014/main" id="{3340FC8A-A6E2-1B98-5FAB-ED6321BC8BA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4" name="Picture 6" descr="than de">
            <a:extLst>
              <a:ext uri="{FF2B5EF4-FFF2-40B4-BE49-F238E27FC236}">
                <a16:creationId xmlns:a16="http://schemas.microsoft.com/office/drawing/2014/main" id="{E1331425-2804-7D5B-2FC7-0B44F482E701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5" name="Picture 8" descr="than lon">
            <a:extLst>
              <a:ext uri="{FF2B5EF4-FFF2-40B4-BE49-F238E27FC236}">
                <a16:creationId xmlns:a16="http://schemas.microsoft.com/office/drawing/2014/main" id="{7E39DDAB-71E8-857F-2EDC-FA7770DB831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Picture 9" descr="dau lon">
            <a:extLst>
              <a:ext uri="{FF2B5EF4-FFF2-40B4-BE49-F238E27FC236}">
                <a16:creationId xmlns:a16="http://schemas.microsoft.com/office/drawing/2014/main" id="{D34D6A09-0444-5685-5E02-519C9698F90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7" name="Picture 10" descr="khi khong dau duoi">
            <a:extLst>
              <a:ext uri="{FF2B5EF4-FFF2-40B4-BE49-F238E27FC236}">
                <a16:creationId xmlns:a16="http://schemas.microsoft.com/office/drawing/2014/main" id="{361BC4DC-ADF6-57E9-BB89-48B06FF9D8C6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>
            <a:extLst>
              <a:ext uri="{FF2B5EF4-FFF2-40B4-BE49-F238E27FC236}">
                <a16:creationId xmlns:a16="http://schemas.microsoft.com/office/drawing/2014/main" id="{06290FE6-E136-F481-C2AD-3C3D093D4CDC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9" name="Picture 12" descr="dau khi">
            <a:extLst>
              <a:ext uri="{FF2B5EF4-FFF2-40B4-BE49-F238E27FC236}">
                <a16:creationId xmlns:a16="http://schemas.microsoft.com/office/drawing/2014/main" id="{C0C18785-152E-C99C-0C3B-D67B3A02B96C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0" name="Picture 13" descr="kien con">
            <a:extLst>
              <a:ext uri="{FF2B5EF4-FFF2-40B4-BE49-F238E27FC236}">
                <a16:creationId xmlns:a16="http://schemas.microsoft.com/office/drawing/2014/main" id="{076D1F10-37D5-06CE-B687-B98DF1B4E8A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1" name="Group 6211">
            <a:extLst>
              <a:ext uri="{FF2B5EF4-FFF2-40B4-BE49-F238E27FC236}">
                <a16:creationId xmlns:a16="http://schemas.microsoft.com/office/drawing/2014/main" id="{3B34D053-F989-85F6-3F0F-CAC066880496}"/>
              </a:ext>
            </a:extLst>
          </p:cNvPr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25612" name="Picture 19" descr="than cho moi">
              <a:extLst>
                <a:ext uri="{FF2B5EF4-FFF2-40B4-BE49-F238E27FC236}">
                  <a16:creationId xmlns:a16="http://schemas.microsoft.com/office/drawing/2014/main" id="{9132503A-0F82-0F34-2448-ABB4F7F453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3" name="Picture 20" descr="dau cho moi">
              <a:extLst>
                <a:ext uri="{FF2B5EF4-FFF2-40B4-BE49-F238E27FC236}">
                  <a16:creationId xmlns:a16="http://schemas.microsoft.com/office/drawing/2014/main" id="{6F6B5901-B6AB-E6A7-5C6C-E35BFDF21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>
            <a:extLst>
              <a:ext uri="{FF2B5EF4-FFF2-40B4-BE49-F238E27FC236}">
                <a16:creationId xmlns:a16="http://schemas.microsoft.com/office/drawing/2014/main" id="{311C4D2F-D29B-ADE3-9A25-633B3A885814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00" y="4079876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>
            <a:extLst>
              <a:ext uri="{FF2B5EF4-FFF2-40B4-BE49-F238E27FC236}">
                <a16:creationId xmlns:a16="http://schemas.microsoft.com/office/drawing/2014/main" id="{292EBAA2-5FD1-F009-D7BB-60CFFF4F7A4F}"/>
              </a:ext>
            </a:extLst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16" name="Picture 42" descr="41">
            <a:extLst>
              <a:ext uri="{FF2B5EF4-FFF2-40B4-BE49-F238E27FC236}">
                <a16:creationId xmlns:a16="http://schemas.microsoft.com/office/drawing/2014/main" id="{E7D60B0C-759E-449E-47A4-12B70B06B91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17" name="Group 19">
            <a:extLst>
              <a:ext uri="{FF2B5EF4-FFF2-40B4-BE49-F238E27FC236}">
                <a16:creationId xmlns:a16="http://schemas.microsoft.com/office/drawing/2014/main" id="{B3A93182-2D34-F854-D469-9CB7659EC307}"/>
              </a:ext>
            </a:extLst>
          </p:cNvPr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25618" name="Picture 11" descr="08071803336277528481">
              <a:hlinkClick r:id="rId19"/>
              <a:extLst>
                <a:ext uri="{FF2B5EF4-FFF2-40B4-BE49-F238E27FC236}">
                  <a16:creationId xmlns:a16="http://schemas.microsoft.com/office/drawing/2014/main" id="{D39D00E6-AEF1-61E5-9D60-07C09260E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19" name="Picture 17" descr="nam1">
              <a:extLst>
                <a:ext uri="{FF2B5EF4-FFF2-40B4-BE49-F238E27FC236}">
                  <a16:creationId xmlns:a16="http://schemas.microsoft.com/office/drawing/2014/main" id="{A5722E01-3C81-E12E-A7F5-C33C8F0AD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0" name="Picture 17" descr="nam1">
              <a:extLst>
                <a:ext uri="{FF2B5EF4-FFF2-40B4-BE49-F238E27FC236}">
                  <a16:creationId xmlns:a16="http://schemas.microsoft.com/office/drawing/2014/main" id="{E03E507F-5EF0-3921-84A3-7D021B545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5621" name="Picture 17" descr="nam1">
              <a:extLst>
                <a:ext uri="{FF2B5EF4-FFF2-40B4-BE49-F238E27FC236}">
                  <a16:creationId xmlns:a16="http://schemas.microsoft.com/office/drawing/2014/main" id="{4632BB5E-5046-3523-4B44-D8F3D79661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5622" name="Picture 16" descr="http://tbn0.google.com/images?q=tbn:mmvEmCBMIClflM">
            <a:extLst>
              <a:ext uri="{FF2B5EF4-FFF2-40B4-BE49-F238E27FC236}">
                <a16:creationId xmlns:a16="http://schemas.microsoft.com/office/drawing/2014/main" id="{5CFBEB1B-758B-DACB-BE05-3C36884A6E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7680" y="1680404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5623" name="Group 6167">
            <a:extLst>
              <a:ext uri="{FF2B5EF4-FFF2-40B4-BE49-F238E27FC236}">
                <a16:creationId xmlns:a16="http://schemas.microsoft.com/office/drawing/2014/main" id="{D5E3F230-532C-2AA0-B6AC-F7A91D66F52C}"/>
              </a:ext>
            </a:extLst>
          </p:cNvPr>
          <p:cNvGrpSpPr/>
          <p:nvPr/>
        </p:nvGrpSpPr>
        <p:grpSpPr>
          <a:xfrm>
            <a:off x="4366959" y="1532501"/>
            <a:ext cx="1600200" cy="1143000"/>
            <a:chOff x="-1152" y="4320"/>
            <a:chExt cx="8208" cy="3168"/>
          </a:xfrm>
        </p:grpSpPr>
        <p:sp>
          <p:nvSpPr>
            <p:cNvPr id="25624" name="Rectangles 6168">
              <a:extLst>
                <a:ext uri="{FF2B5EF4-FFF2-40B4-BE49-F238E27FC236}">
                  <a16:creationId xmlns:a16="http://schemas.microsoft.com/office/drawing/2014/main" id="{0D8A564A-A859-4C24-DA4A-E2B59272C4EF}"/>
                </a:ext>
              </a:extLst>
            </p:cNvPr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5" name="Rectangles 6169">
              <a:extLst>
                <a:ext uri="{FF2B5EF4-FFF2-40B4-BE49-F238E27FC236}">
                  <a16:creationId xmlns:a16="http://schemas.microsoft.com/office/drawing/2014/main" id="{342EC807-4B95-5F1C-EF36-6E5EA53E4EC7}"/>
                </a:ext>
              </a:extLst>
            </p:cNvPr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6" name="Flowchart: Extract 6170">
              <a:extLst>
                <a:ext uri="{FF2B5EF4-FFF2-40B4-BE49-F238E27FC236}">
                  <a16:creationId xmlns:a16="http://schemas.microsoft.com/office/drawing/2014/main" id="{0C28DD98-5E8A-9BBA-7ECE-4078D711E944}"/>
                </a:ext>
              </a:extLst>
            </p:cNvPr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7" name="Rectangles 6171">
              <a:extLst>
                <a:ext uri="{FF2B5EF4-FFF2-40B4-BE49-F238E27FC236}">
                  <a16:creationId xmlns:a16="http://schemas.microsoft.com/office/drawing/2014/main" id="{9D7786E6-EC9C-788D-284B-DBB4F0EC5153}"/>
                </a:ext>
              </a:extLst>
            </p:cNvPr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8" name="Rectangles 6172">
              <a:extLst>
                <a:ext uri="{FF2B5EF4-FFF2-40B4-BE49-F238E27FC236}">
                  <a16:creationId xmlns:a16="http://schemas.microsoft.com/office/drawing/2014/main" id="{CB31E51F-A02B-E6AD-A38D-8A1CDDA6FFDB}"/>
                </a:ext>
              </a:extLst>
            </p:cNvPr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29" name="Rectangles 6173">
              <a:extLst>
                <a:ext uri="{FF2B5EF4-FFF2-40B4-BE49-F238E27FC236}">
                  <a16:creationId xmlns:a16="http://schemas.microsoft.com/office/drawing/2014/main" id="{1B047217-C2BF-5156-C1A9-88227460A627}"/>
                </a:ext>
              </a:extLst>
            </p:cNvPr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0" name="Rectangles 6174">
              <a:extLst>
                <a:ext uri="{FF2B5EF4-FFF2-40B4-BE49-F238E27FC236}">
                  <a16:creationId xmlns:a16="http://schemas.microsoft.com/office/drawing/2014/main" id="{E45E33AA-516B-541A-5AE2-C9B7A52CD5CA}"/>
                </a:ext>
              </a:extLst>
            </p:cNvPr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1" name="Rectangles 6175">
              <a:extLst>
                <a:ext uri="{FF2B5EF4-FFF2-40B4-BE49-F238E27FC236}">
                  <a16:creationId xmlns:a16="http://schemas.microsoft.com/office/drawing/2014/main" id="{6199DD47-94FB-EABE-979B-3CC09A495121}"/>
                </a:ext>
              </a:extLst>
            </p:cNvPr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2" name="Rectangles 6176">
              <a:extLst>
                <a:ext uri="{FF2B5EF4-FFF2-40B4-BE49-F238E27FC236}">
                  <a16:creationId xmlns:a16="http://schemas.microsoft.com/office/drawing/2014/main" id="{E6489760-5A53-5F39-6F2B-3C1CC5E64075}"/>
                </a:ext>
              </a:extLst>
            </p:cNvPr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3" name="Rectangles 6177">
              <a:extLst>
                <a:ext uri="{FF2B5EF4-FFF2-40B4-BE49-F238E27FC236}">
                  <a16:creationId xmlns:a16="http://schemas.microsoft.com/office/drawing/2014/main" id="{DCF5202A-9FA9-1BE3-D4F6-9F6BD1A9FF18}"/>
                </a:ext>
              </a:extLst>
            </p:cNvPr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4" name="Rectangles 6178">
              <a:extLst>
                <a:ext uri="{FF2B5EF4-FFF2-40B4-BE49-F238E27FC236}">
                  <a16:creationId xmlns:a16="http://schemas.microsoft.com/office/drawing/2014/main" id="{23DD30C6-6DFA-D42B-5A93-1FC26F43E7F2}"/>
                </a:ext>
              </a:extLst>
            </p:cNvPr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5" name="Rectangles 6179">
              <a:extLst>
                <a:ext uri="{FF2B5EF4-FFF2-40B4-BE49-F238E27FC236}">
                  <a16:creationId xmlns:a16="http://schemas.microsoft.com/office/drawing/2014/main" id="{4C855155-A233-F492-AF8F-D84982E8CA83}"/>
                </a:ext>
              </a:extLst>
            </p:cNvPr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6" name="Rectangles 6180">
              <a:extLst>
                <a:ext uri="{FF2B5EF4-FFF2-40B4-BE49-F238E27FC236}">
                  <a16:creationId xmlns:a16="http://schemas.microsoft.com/office/drawing/2014/main" id="{E51B5BB7-07DC-773E-D149-1F7EA14A3EBA}"/>
                </a:ext>
              </a:extLst>
            </p:cNvPr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7" name="Rectangles 6181">
              <a:extLst>
                <a:ext uri="{FF2B5EF4-FFF2-40B4-BE49-F238E27FC236}">
                  <a16:creationId xmlns:a16="http://schemas.microsoft.com/office/drawing/2014/main" id="{1DE22A84-B64C-BC6E-01CD-C9818271B8F6}"/>
                </a:ext>
              </a:extLst>
            </p:cNvPr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8" name="Rectangles 6182">
              <a:extLst>
                <a:ext uri="{FF2B5EF4-FFF2-40B4-BE49-F238E27FC236}">
                  <a16:creationId xmlns:a16="http://schemas.microsoft.com/office/drawing/2014/main" id="{D2A84711-4305-F438-B19C-4D13A7D69EA1}"/>
                </a:ext>
              </a:extLst>
            </p:cNvPr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39" name="Rectangles 6183">
              <a:extLst>
                <a:ext uri="{FF2B5EF4-FFF2-40B4-BE49-F238E27FC236}">
                  <a16:creationId xmlns:a16="http://schemas.microsoft.com/office/drawing/2014/main" id="{0D9A0870-12EB-FAF2-2A5D-9804DD16BB46}"/>
                </a:ext>
              </a:extLst>
            </p:cNvPr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0" name="Rectangles 6184">
              <a:extLst>
                <a:ext uri="{FF2B5EF4-FFF2-40B4-BE49-F238E27FC236}">
                  <a16:creationId xmlns:a16="http://schemas.microsoft.com/office/drawing/2014/main" id="{0C74F1F8-87F8-C91B-2678-96996CBFD187}"/>
                </a:ext>
              </a:extLst>
            </p:cNvPr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1" name="Rectangles 6185">
              <a:extLst>
                <a:ext uri="{FF2B5EF4-FFF2-40B4-BE49-F238E27FC236}">
                  <a16:creationId xmlns:a16="http://schemas.microsoft.com/office/drawing/2014/main" id="{47C9FAD7-3B41-2A6A-59CD-606AB4DB25CD}"/>
                </a:ext>
              </a:extLst>
            </p:cNvPr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2" name="Rectangles 6186">
              <a:extLst>
                <a:ext uri="{FF2B5EF4-FFF2-40B4-BE49-F238E27FC236}">
                  <a16:creationId xmlns:a16="http://schemas.microsoft.com/office/drawing/2014/main" id="{BCBC7409-B06E-990D-CC29-A9319035BC88}"/>
                </a:ext>
              </a:extLst>
            </p:cNvPr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3" name="Oval 6187">
              <a:extLst>
                <a:ext uri="{FF2B5EF4-FFF2-40B4-BE49-F238E27FC236}">
                  <a16:creationId xmlns:a16="http://schemas.microsoft.com/office/drawing/2014/main" id="{728427FE-C061-A350-38F8-7747D9A37357}"/>
                </a:ext>
              </a:extLst>
            </p:cNvPr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4" name="Rectangles 6188">
              <a:extLst>
                <a:ext uri="{FF2B5EF4-FFF2-40B4-BE49-F238E27FC236}">
                  <a16:creationId xmlns:a16="http://schemas.microsoft.com/office/drawing/2014/main" id="{D2F2FEEB-2006-157B-86D4-E6891C22F9B6}"/>
                </a:ext>
              </a:extLst>
            </p:cNvPr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5" name="Straight Connector 6189">
              <a:extLst>
                <a:ext uri="{FF2B5EF4-FFF2-40B4-BE49-F238E27FC236}">
                  <a16:creationId xmlns:a16="http://schemas.microsoft.com/office/drawing/2014/main" id="{5B7FFB9A-443E-BF96-ED2B-0F9A09CF9E9A}"/>
                </a:ext>
              </a:extLst>
            </p:cNvPr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6" name="Straight Connector 6190">
              <a:extLst>
                <a:ext uri="{FF2B5EF4-FFF2-40B4-BE49-F238E27FC236}">
                  <a16:creationId xmlns:a16="http://schemas.microsoft.com/office/drawing/2014/main" id="{C8C372D9-F93F-D09A-0F9B-DC165006BFEA}"/>
                </a:ext>
              </a:extLst>
            </p:cNvPr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647" name="Double Wave 6191">
              <a:extLst>
                <a:ext uri="{FF2B5EF4-FFF2-40B4-BE49-F238E27FC236}">
                  <a16:creationId xmlns:a16="http://schemas.microsoft.com/office/drawing/2014/main" id="{DC251BB3-184A-B7E5-BD29-17C454255CCF}"/>
                </a:ext>
              </a:extLst>
            </p:cNvPr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8" name="Flowchart: Extract 6192">
              <a:extLst>
                <a:ext uri="{FF2B5EF4-FFF2-40B4-BE49-F238E27FC236}">
                  <a16:creationId xmlns:a16="http://schemas.microsoft.com/office/drawing/2014/main" id="{AB18F818-607B-C24C-A291-0DDB57B25FD2}"/>
                </a:ext>
              </a:extLst>
            </p:cNvPr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49" name="Freeform 6193">
              <a:extLst>
                <a:ext uri="{FF2B5EF4-FFF2-40B4-BE49-F238E27FC236}">
                  <a16:creationId xmlns:a16="http://schemas.microsoft.com/office/drawing/2014/main" id="{76161326-208E-2834-1AB2-147DE19B4C0E}"/>
                </a:ext>
              </a:extLst>
            </p:cNvPr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50" name="Vertical Scroll 6194">
              <a:extLst>
                <a:ext uri="{FF2B5EF4-FFF2-40B4-BE49-F238E27FC236}">
                  <a16:creationId xmlns:a16="http://schemas.microsoft.com/office/drawing/2014/main" id="{02063EF5-20F9-37AF-4B7C-A2B46FECBA45}"/>
                </a:ext>
              </a:extLst>
            </p:cNvPr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1" name="Oval 6195">
              <a:extLst>
                <a:ext uri="{FF2B5EF4-FFF2-40B4-BE49-F238E27FC236}">
                  <a16:creationId xmlns:a16="http://schemas.microsoft.com/office/drawing/2014/main" id="{F5BA235C-93F4-D360-FC74-2F6E0D35CB10}"/>
                </a:ext>
              </a:extLst>
            </p:cNvPr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2" name="Oval 6196">
              <a:extLst>
                <a:ext uri="{FF2B5EF4-FFF2-40B4-BE49-F238E27FC236}">
                  <a16:creationId xmlns:a16="http://schemas.microsoft.com/office/drawing/2014/main" id="{5B9A218C-4BAE-90B9-2078-C5383DFC2450}"/>
                </a:ext>
              </a:extLst>
            </p:cNvPr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25653" name="Rectangles 6197">
              <a:extLst>
                <a:ext uri="{FF2B5EF4-FFF2-40B4-BE49-F238E27FC236}">
                  <a16:creationId xmlns:a16="http://schemas.microsoft.com/office/drawing/2014/main" id="{CDA1918D-FE90-33AD-6791-028B06D807B1}"/>
                </a:ext>
              </a:extLst>
            </p:cNvPr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5" name="Text Box 1">
            <a:extLst>
              <a:ext uri="{FF2B5EF4-FFF2-40B4-BE49-F238E27FC236}">
                <a16:creationId xmlns:a16="http://schemas.microsoft.com/office/drawing/2014/main" id="{44143F15-E5EB-BC15-FDD4-8331A31BC73E}"/>
              </a:ext>
            </a:extLst>
          </p:cNvPr>
          <p:cNvSpPr txBox="1"/>
          <p:nvPr/>
        </p:nvSpPr>
        <p:spPr>
          <a:xfrm>
            <a:off x="848564" y="174809"/>
            <a:ext cx="7895718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FF0000"/>
                </a:solidFill>
                <a:latin typeface="Times New Roman" panose="02020603050405020304" charset="0"/>
              </a:rPr>
              <a:t>Các bạn nhỏ đã làm gì khi thấy bác Gấu không có chỗ ngồi?</a:t>
            </a:r>
          </a:p>
        </p:txBody>
      </p:sp>
    </p:spTree>
    <p:extLst>
      <p:ext uri="{BB962C8B-B14F-4D97-AF65-F5344CB8AC3E}">
        <p14:creationId xmlns:p14="http://schemas.microsoft.com/office/powerpoint/2010/main" val="19120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7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8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0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7F1639-C24A-ECC2-1581-2702057B1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276" cy="6857999"/>
          </a:xfrm>
          <a:prstGeom prst="rect">
            <a:avLst/>
          </a:prstGeom>
        </p:spPr>
      </p:pic>
      <p:pic>
        <p:nvPicPr>
          <p:cNvPr id="2" name="FILE_20210223_034742_2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308" y="6317123"/>
            <a:ext cx="495300" cy="495300"/>
          </a:xfrm>
          <a:prstGeom prst="rect">
            <a:avLst/>
          </a:prstGeom>
        </p:spPr>
      </p:pic>
      <p:pic>
        <p:nvPicPr>
          <p:cNvPr id="4" name="FILE_20210223_034742_26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457308" y="6271546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1"/>
          <p:cNvSpPr txBox="1"/>
          <p:nvPr/>
        </p:nvSpPr>
        <p:spPr>
          <a:xfrm>
            <a:off x="2514654" y="1351989"/>
            <a:ext cx="60579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Bác Gấu  ngồi vào chỗ của ai?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2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F58382-E38F-F947-0E2E-AFA43EB79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276" cy="6857999"/>
          </a:xfrm>
          <a:prstGeom prst="rect">
            <a:avLst/>
          </a:prstGeom>
        </p:spPr>
      </p:pic>
      <p:pic>
        <p:nvPicPr>
          <p:cNvPr id="2" name="FILE_20210223_034742_2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714" y="6172128"/>
            <a:ext cx="495300" cy="495300"/>
          </a:xfrm>
          <a:prstGeom prst="rect">
            <a:avLst/>
          </a:prstGeom>
        </p:spPr>
      </p:pic>
      <p:pic>
        <p:nvPicPr>
          <p:cNvPr id="4" name="FILE_20210223_034742_28">
            <a:hlinkClick r:id="" action="ppaction://media"/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28714" y="6172128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Text Box 1"/>
          <p:cNvSpPr txBox="1"/>
          <p:nvPr/>
        </p:nvSpPr>
        <p:spPr>
          <a:xfrm>
            <a:off x="2362258" y="1428750"/>
            <a:ext cx="6057900" cy="646331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Kiến con ngồi ở đâu?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2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9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9701" y="1313691"/>
            <a:ext cx="1752600" cy="19455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7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2"/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36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 -3.33333E-6 C -0.0309 0.00023 -0.0342 0.17014 -0.0375 0.34051 " pathEditMode="relative" rAng="0" ptsTypes="AA">
                                      <p:cBhvr>
                                        <p:cTn id="20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1701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2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480077-39B9-606C-38DB-7DF0D80C6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276" cy="6857999"/>
          </a:xfrm>
          <a:prstGeom prst="rect">
            <a:avLst/>
          </a:prstGeom>
        </p:spPr>
      </p:pic>
      <p:pic>
        <p:nvPicPr>
          <p:cNvPr id="6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714" y="617008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613" y="6171104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714" y="6172128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28714" y="6172128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/>
          <p:cNvSpPr txBox="1"/>
          <p:nvPr/>
        </p:nvSpPr>
        <p:spPr>
          <a:xfrm>
            <a:off x="2038350" y="1507331"/>
            <a:ext cx="6057900" cy="1198563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Trên đường đi bạn Kiến con làm gì?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00730"/>
            <a:ext cx="495300" cy="495300"/>
          </a:xfrm>
          <a:prstGeom prst="rect">
            <a:avLst/>
          </a:prstGeom>
        </p:spPr>
      </p:pic>
      <p:pic>
        <p:nvPicPr>
          <p:cNvPr id="3" name="FILE_20210223_034742_31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4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286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6" name="Picture 8" descr="than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56100" y="32004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Picture 9" descr="dau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9938" y="27432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8" name="Picture 10" descr="khi khong dau duo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538" y="3243263"/>
            <a:ext cx="1466850" cy="1785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3" name="Picture 11" descr="duoi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6938" y="310515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4" name="Picture 12" descr="dau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91200" y="30908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Picture 20" descr="than gau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9713" y="2667000"/>
            <a:ext cx="1497012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33" name="Picture 21" descr="dau gau cam mu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6400" y="2590800"/>
            <a:ext cx="990600" cy="944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3" name="Picture 22" descr="kien con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000" y="2743200"/>
            <a:ext cx="727075" cy="736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5" descr="dau tho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5" name="Picture 23" descr="than cho moi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28888" y="2667000"/>
            <a:ext cx="2043112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Picture 24" descr="dau cho moi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2750" y="2176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3807" name="Group 18"/>
          <p:cNvGrpSpPr/>
          <p:nvPr/>
        </p:nvGrpSpPr>
        <p:grpSpPr>
          <a:xfrm>
            <a:off x="0" y="5638800"/>
            <a:ext cx="914400" cy="838200"/>
            <a:chOff x="981262" y="5410200"/>
            <a:chExt cx="1241796" cy="1139371"/>
          </a:xfrm>
        </p:grpSpPr>
        <p:pic>
          <p:nvPicPr>
            <p:cNvPr id="33808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0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0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3811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33812" name="Picture 6" descr="than de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24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3" name="Picture 22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4" name="Picture 34"/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087438"/>
            <a:ext cx="457200" cy="5175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5" name="Picture 2055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2709863" y="2319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16" name="Picture 1" descr="img355/5972/notesdemusique8iq4.gif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-1200000">
            <a:off x="3548063" y="1938338"/>
            <a:ext cx="704850" cy="3762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6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000"/>
                            </p:stCondLst>
                            <p:childTnLst>
                              <p:par>
                                <p:cTn id="8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9" dur="3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9371E-6 C -4.16667E-6 7.9371E-6 0.01076 7.9371E-6 0.02153 7.9371E-6 " pathEditMode="relative" ptsTypes="aA">
                                      <p:cBhvr>
                                        <p:cTn id="12" dur="5000" fill="hold"/>
                                        <p:tgtEl>
                                          <p:spTgt spid="133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0255 C 0.00798 0.00255 -0.00122 0.00255 -0.01042 0.00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7567E-6 C 2.5E-6 2.27567E-6 -0.00851 2.27567E-6 -0.01701 2.27567E-6 " pathEditMode="relative" ptsTypes="aA">
                                      <p:cBhvr>
                                        <p:cTn id="18" dur="3000" fill="hold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0"/>
                            </p:stCondLst>
                            <p:childTnLst>
                              <p:par>
                                <p:cTn id="2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21" dur="3000" fill="hold"/>
                                        <p:tgtEl>
                                          <p:spTgt spid="13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0"/>
                            </p:stCondLst>
                            <p:childTnLst>
                              <p:par>
                                <p:cTn id="2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C -8.33333E-7 -2.59259E-6 0.01215 -2.59259E-6 0.02431 -2.59259E-6 " pathEditMode="relative" ptsTypes="aA">
                                      <p:cBhvr>
                                        <p:cTn id="24" dur="3000" fill="hold"/>
                                        <p:tgtEl>
                                          <p:spTgt spid="13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1000"/>
                            </p:stCondLst>
                            <p:childTnLst>
                              <p:par>
                                <p:cTn id="26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2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D61233-9E74-EC3A-7B5C-9B2AA61BC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BFD24F-E934-A623-8C4F-D66FE2057D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96276" cy="6857999"/>
          </a:xfrm>
          <a:prstGeom prst="rect">
            <a:avLst/>
          </a:prstGeom>
        </p:spPr>
      </p:pic>
      <p:pic>
        <p:nvPicPr>
          <p:cNvPr id="6" name="FILE_20210223_034742_30">
            <a:hlinkClick r:id="" action="ppaction://media"/>
            <a:extLst>
              <a:ext uri="{FF2B5EF4-FFF2-40B4-BE49-F238E27FC236}">
                <a16:creationId xmlns:a16="http://schemas.microsoft.com/office/drawing/2014/main" id="{ABC736C4-3A44-68D1-DB6C-100B6B26B4ED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714" y="6170080"/>
            <a:ext cx="495300" cy="495300"/>
          </a:xfrm>
          <a:prstGeom prst="rect">
            <a:avLst/>
          </a:prstGeom>
        </p:spPr>
      </p:pic>
      <p:pic>
        <p:nvPicPr>
          <p:cNvPr id="3" name="FILE_20210223_034742_30">
            <a:hlinkClick r:id="" action="ppaction://media"/>
            <a:extLst>
              <a:ext uri="{FF2B5EF4-FFF2-40B4-BE49-F238E27FC236}">
                <a16:creationId xmlns:a16="http://schemas.microsoft.com/office/drawing/2014/main" id="{2D2179B1-81D7-395A-232F-E844550F9584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613" y="6171104"/>
            <a:ext cx="495300" cy="495300"/>
          </a:xfrm>
          <a:prstGeom prst="rect">
            <a:avLst/>
          </a:prstGeom>
        </p:spPr>
      </p:pic>
      <p:pic>
        <p:nvPicPr>
          <p:cNvPr id="2" name="FILE_20210223_034742_31">
            <a:hlinkClick r:id="" action="ppaction://media"/>
            <a:extLst>
              <a:ext uri="{FF2B5EF4-FFF2-40B4-BE49-F238E27FC236}">
                <a16:creationId xmlns:a16="http://schemas.microsoft.com/office/drawing/2014/main" id="{56540309-F385-AC42-3256-8BEE48D5E426}"/>
              </a:ext>
            </a:extLst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714" y="6172128"/>
            <a:ext cx="495300" cy="495300"/>
          </a:xfrm>
          <a:prstGeom prst="rect">
            <a:avLst/>
          </a:prstGeom>
        </p:spPr>
      </p:pic>
      <p:pic>
        <p:nvPicPr>
          <p:cNvPr id="4" name="FILE_20210223_034742_30">
            <a:hlinkClick r:id="" action="ppaction://media"/>
            <a:extLst>
              <a:ext uri="{FF2B5EF4-FFF2-40B4-BE49-F238E27FC236}">
                <a16:creationId xmlns:a16="http://schemas.microsoft.com/office/drawing/2014/main" id="{8B8A20AC-80C8-F6F7-DBA0-3CB20745E495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>
          <a:xfrm>
            <a:off x="228714" y="6172128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1" name="Text Box 1">
            <a:extLst>
              <a:ext uri="{FF2B5EF4-FFF2-40B4-BE49-F238E27FC236}">
                <a16:creationId xmlns:a16="http://schemas.microsoft.com/office/drawing/2014/main" id="{0D0DD9EC-E8AF-E411-B7EE-B41896BABB5F}"/>
              </a:ext>
            </a:extLst>
          </p:cNvPr>
          <p:cNvSpPr txBox="1"/>
          <p:nvPr/>
        </p:nvSpPr>
        <p:spPr>
          <a:xfrm>
            <a:off x="2038350" y="1507331"/>
            <a:ext cx="605790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i="1">
                <a:solidFill>
                  <a:srgbClr val="3C8C93"/>
                </a:solidFill>
                <a:latin typeface="Times New Roman" panose="02020603050405020304" charset="0"/>
              </a:rPr>
              <a:t>Giáo dục trẻ : qua câu truyện chúng mình học được gì ở Kiến con và các bạn ?</a:t>
            </a:r>
          </a:p>
        </p:txBody>
      </p:sp>
    </p:spTree>
    <p:extLst>
      <p:ext uri="{BB962C8B-B14F-4D97-AF65-F5344CB8AC3E}">
        <p14:creationId xmlns:p14="http://schemas.microsoft.com/office/powerpoint/2010/main" val="376569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>
                <p:cTn id="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3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5122" name="Picture 1" descr="unnamed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50" y="34203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50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3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5" name="FILE_20210223_034742_33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842" name="Picture 2" descr="anh-nen-powerpoint-de-thuong_1147032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762" y="0"/>
            <a:ext cx="9148762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 Box 3"/>
          <p:cNvSpPr txBox="1"/>
          <p:nvPr/>
        </p:nvSpPr>
        <p:spPr>
          <a:xfrm>
            <a:off x="2197100" y="1676400"/>
            <a:ext cx="474408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Bài học kết thúc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2800" noProof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Times New Roman" panose="02020603050405020304" charset="0"/>
                <a:ea typeface="+mn-ea"/>
                <a:cs typeface="Times New Roman" panose="02020603050405020304" charset="0"/>
              </a:rPr>
              <a:t>Cảm ơn các các con đã chú ý lắng nghe!</a:t>
            </a:r>
            <a:endParaRPr lang="en-US" sz="2800" noProof="1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22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8" name="FILE_20210223_034743_4 (mp3cut.net)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3_4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6" name="Picture 3089" descr="Butterfly-03-jun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026523">
            <a:off x="-228600" y="6400800"/>
            <a:ext cx="457200" cy="45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7" name="Picture 4" descr="duong o to di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5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8" name="Rectangles 3134"/>
          <p:cNvSpPr/>
          <p:nvPr/>
        </p:nvSpPr>
        <p:spPr>
          <a:xfrm>
            <a:off x="7086600" y="5181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49" name="Rectangles 3135"/>
          <p:cNvSpPr/>
          <p:nvPr/>
        </p:nvSpPr>
        <p:spPr>
          <a:xfrm>
            <a:off x="7086600" y="61722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0" name="Rectangles 3136"/>
          <p:cNvSpPr/>
          <p:nvPr/>
        </p:nvSpPr>
        <p:spPr>
          <a:xfrm>
            <a:off x="7239000" y="32766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1" name="Rectangles 3137"/>
          <p:cNvSpPr/>
          <p:nvPr/>
        </p:nvSpPr>
        <p:spPr>
          <a:xfrm>
            <a:off x="7162800" y="37338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2" name="Rectangles 3138"/>
          <p:cNvSpPr/>
          <p:nvPr/>
        </p:nvSpPr>
        <p:spPr>
          <a:xfrm>
            <a:off x="7162800" y="41910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3" name="Rectangles 3139"/>
          <p:cNvSpPr/>
          <p:nvPr/>
        </p:nvSpPr>
        <p:spPr>
          <a:xfrm>
            <a:off x="7086600" y="4724400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4" name="Rectangles 3140"/>
          <p:cNvSpPr/>
          <p:nvPr/>
        </p:nvSpPr>
        <p:spPr>
          <a:xfrm>
            <a:off x="7162800" y="5648325"/>
            <a:ext cx="1524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5" name="Right Arrow 3145"/>
          <p:cNvSpPr/>
          <p:nvPr/>
        </p:nvSpPr>
        <p:spPr>
          <a:xfrm>
            <a:off x="526596" y="4093445"/>
            <a:ext cx="4800600" cy="533400"/>
          </a:xfrm>
          <a:prstGeom prst="rightArrow">
            <a:avLst>
              <a:gd name="adj1" fmla="val 50000"/>
              <a:gd name="adj2" fmla="val 2250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6156" name="Right Arrow 3146"/>
          <p:cNvSpPr/>
          <p:nvPr/>
        </p:nvSpPr>
        <p:spPr>
          <a:xfrm>
            <a:off x="10972800" y="3429000"/>
            <a:ext cx="2133600" cy="609600"/>
          </a:xfrm>
          <a:prstGeom prst="righ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57" name="Picture 3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049000" y="-2362200"/>
            <a:ext cx="1143000" cy="1295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8" name="Picture 3152" descr="ong cu"/>
          <p:cNvPicPr>
            <a:picLocks noChangeAspect="1"/>
          </p:cNvPicPr>
          <p:nvPr/>
        </p:nvPicPr>
        <p:blipFill>
          <a:blip r:embed="rId8">
            <a:lum bright="7999"/>
          </a:blip>
          <a:stretch>
            <a:fillRect/>
          </a:stretch>
        </p:blipFill>
        <p:spPr>
          <a:xfrm>
            <a:off x="7718425" y="838200"/>
            <a:ext cx="1425575" cy="21304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59" name="Group 3175"/>
          <p:cNvGrpSpPr/>
          <p:nvPr/>
        </p:nvGrpSpPr>
        <p:grpSpPr>
          <a:xfrm>
            <a:off x="3429000" y="1600200"/>
            <a:ext cx="1931988" cy="1119188"/>
            <a:chOff x="1855" y="1062"/>
            <a:chExt cx="1217" cy="705"/>
          </a:xfrm>
        </p:grpSpPr>
        <p:pic>
          <p:nvPicPr>
            <p:cNvPr id="6160" name="Picture 3154" descr="dau tho 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5512">
              <a:off x="2292" y="1062"/>
              <a:ext cx="554" cy="35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1" name="Picture 3155" descr="than tho 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190813">
              <a:off x="1855" y="1354"/>
              <a:ext cx="1217" cy="413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2" name="Group 64"/>
          <p:cNvGrpSpPr/>
          <p:nvPr/>
        </p:nvGrpSpPr>
        <p:grpSpPr>
          <a:xfrm>
            <a:off x="838200" y="1676400"/>
            <a:ext cx="990600" cy="1066800"/>
            <a:chOff x="4272" y="3072"/>
            <a:chExt cx="1584" cy="1248"/>
          </a:xfrm>
        </p:grpSpPr>
        <p:pic>
          <p:nvPicPr>
            <p:cNvPr id="6163" name="Picture 65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608" y="3072"/>
              <a:ext cx="1248" cy="12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4" name="Picture 66" descr="tuy lip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272" y="3312"/>
              <a:ext cx="1008" cy="100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65" name="Group 11"/>
          <p:cNvGrpSpPr>
            <a:grpSpLocks noGrp="1"/>
          </p:cNvGrpSpPr>
          <p:nvPr/>
        </p:nvGrpSpPr>
        <p:grpSpPr>
          <a:xfrm>
            <a:off x="-304800" y="-533400"/>
            <a:ext cx="1828800" cy="3352800"/>
            <a:chOff x="2920" y="85"/>
            <a:chExt cx="3176" cy="4235"/>
          </a:xfrm>
        </p:grpSpPr>
        <p:pic>
          <p:nvPicPr>
            <p:cNvPr id="6166" name="Picture 12" descr="tan cay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67" name="Picture 13" descr="cay3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6168" name="Picture 142" descr="co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316961">
            <a:off x="2895600" y="1981200"/>
            <a:ext cx="914400" cy="7350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69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48200" y="-914400"/>
            <a:ext cx="2743200" cy="4419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70" name="Picture 24" descr="1191403136WL4CTR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-685800"/>
            <a:ext cx="3886200" cy="403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71" name="Rectangles 3187"/>
          <p:cNvSpPr/>
          <p:nvPr/>
        </p:nvSpPr>
        <p:spPr>
          <a:xfrm rot="214580">
            <a:off x="0" y="2819400"/>
            <a:ext cx="9144000" cy="152400"/>
          </a:xfrm>
          <a:prstGeom prst="rect">
            <a:avLst/>
          </a:prstGeom>
          <a:solidFill>
            <a:srgbClr val="0033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pic>
        <p:nvPicPr>
          <p:cNvPr id="6172" name="Picture 34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685800"/>
            <a:ext cx="908050" cy="10287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6173" name="Group 3218"/>
          <p:cNvGrpSpPr/>
          <p:nvPr/>
        </p:nvGrpSpPr>
        <p:grpSpPr>
          <a:xfrm>
            <a:off x="5715000" y="0"/>
            <a:ext cx="762000" cy="3048000"/>
            <a:chOff x="3600" y="0"/>
            <a:chExt cx="480" cy="1920"/>
          </a:xfrm>
        </p:grpSpPr>
        <p:sp>
          <p:nvSpPr>
            <p:cNvPr id="6174" name="Rectangles 3194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rgbClr val="FFFF66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rgbClr val="FFFF66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175" name="Rectangles 3195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3197" name="Group 3196"/>
          <p:cNvGrpSpPr/>
          <p:nvPr/>
        </p:nvGrpSpPr>
        <p:grpSpPr>
          <a:xfrm>
            <a:off x="6628765" y="685800"/>
            <a:ext cx="1981200" cy="1698625"/>
            <a:chOff x="-1248" y="2160"/>
            <a:chExt cx="1248" cy="1070"/>
          </a:xfrm>
        </p:grpSpPr>
        <p:pic>
          <p:nvPicPr>
            <p:cNvPr id="6177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1057" y="2160"/>
              <a:ext cx="1057" cy="107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78" name="Picture 3198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-1248" y="2496"/>
              <a:ext cx="409" cy="48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179" name="Group 3200"/>
          <p:cNvGrpSpPr/>
          <p:nvPr/>
        </p:nvGrpSpPr>
        <p:grpSpPr>
          <a:xfrm>
            <a:off x="8534400" y="4267200"/>
            <a:ext cx="609600" cy="2209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6183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218" name="Group 3217"/>
          <p:cNvGrpSpPr/>
          <p:nvPr/>
        </p:nvGrpSpPr>
        <p:grpSpPr>
          <a:xfrm>
            <a:off x="-5257800" y="2667000"/>
            <a:ext cx="5486400" cy="2593975"/>
            <a:chOff x="-720" y="1872"/>
            <a:chExt cx="3456" cy="1634"/>
          </a:xfrm>
        </p:grpSpPr>
        <p:grpSp>
          <p:nvGrpSpPr>
            <p:cNvPr id="6185" name="Group 3215"/>
            <p:cNvGrpSpPr/>
            <p:nvPr/>
          </p:nvGrpSpPr>
          <p:grpSpPr>
            <a:xfrm>
              <a:off x="-720" y="1872"/>
              <a:ext cx="3456" cy="1634"/>
              <a:chOff x="-960" y="1872"/>
              <a:chExt cx="3456" cy="1634"/>
            </a:xfrm>
          </p:grpSpPr>
          <p:grpSp>
            <p:nvGrpSpPr>
              <p:cNvPr id="6186" name="Group 3206"/>
              <p:cNvGrpSpPr/>
              <p:nvPr/>
            </p:nvGrpSpPr>
            <p:grpSpPr>
              <a:xfrm>
                <a:off x="-960" y="1872"/>
                <a:ext cx="3456" cy="1634"/>
                <a:chOff x="0" y="2686"/>
                <a:chExt cx="3456" cy="1634"/>
              </a:xfrm>
            </p:grpSpPr>
            <p:pic>
              <p:nvPicPr>
                <p:cNvPr id="6187" name="Picture 16" descr="xe o to"/>
                <p:cNvPicPr>
                  <a:picLocks noChangeAspect="1"/>
                </p:cNvPicPr>
                <p:nvPr/>
              </p:nvPicPr>
              <p:blipFill>
                <a:blip r:embed="rId20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0" y="2686"/>
                  <a:ext cx="3456" cy="1634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8" name="Picture 20" descr="dau cho moi"/>
                <p:cNvPicPr>
                  <a:picLocks noChangeAspect="1"/>
                </p:cNvPicPr>
                <p:nvPr/>
              </p:nvPicPr>
              <p:blipFill>
                <a:blip r:embed="rId21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68" y="3120"/>
                  <a:ext cx="432" cy="412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89" name="Picture 9" descr="dau lon"/>
                <p:cNvPicPr>
                  <a:picLocks noChangeAspect="1"/>
                </p:cNvPicPr>
                <p:nvPr/>
              </p:nvPicPr>
              <p:blipFill>
                <a:blip r:embed="rId22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152" y="3024"/>
                  <a:ext cx="528" cy="486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pic>
              <p:nvPicPr>
                <p:cNvPr id="6190" name="Picture 12" descr="dau khi"/>
                <p:cNvPicPr>
                  <a:picLocks noChangeAspect="1"/>
                </p:cNvPicPr>
                <p:nvPr/>
              </p:nvPicPr>
              <p:blipFill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432" y="3120"/>
                  <a:ext cx="386" cy="40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</p:grpSp>
          <p:sp>
            <p:nvSpPr>
              <p:cNvPr id="6191" name="Rectangles 3212"/>
              <p:cNvSpPr/>
              <p:nvPr/>
            </p:nvSpPr>
            <p:spPr>
              <a:xfrm>
                <a:off x="240" y="2688"/>
                <a:ext cx="912" cy="576"/>
              </a:xfrm>
              <a:prstGeom prst="rect">
                <a:avLst/>
              </a:prstGeom>
              <a:solidFill>
                <a:srgbClr val="FF0000"/>
              </a:solidFill>
              <a:ln w="9525" cap="flat" cmpd="sng">
                <a:solidFill>
                  <a:srgbClr val="FF0000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2" name="Rectangles 3213"/>
              <p:cNvSpPr/>
              <p:nvPr/>
            </p:nvSpPr>
            <p:spPr>
              <a:xfrm>
                <a:off x="240" y="2688"/>
                <a:ext cx="1200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  <p:sp>
            <p:nvSpPr>
              <p:cNvPr id="6193" name="Rectangles 3214"/>
              <p:cNvSpPr/>
              <p:nvPr/>
            </p:nvSpPr>
            <p:spPr>
              <a:xfrm>
                <a:off x="-864" y="2688"/>
                <a:ext cx="768" cy="138"/>
              </a:xfrm>
              <a:prstGeom prst="rect">
                <a:avLst/>
              </a:prstGeom>
              <a:solidFill>
                <a:srgbClr val="FFFF00"/>
              </a:solidFill>
              <a:ln w="9525" cap="flat" cmpd="sng">
                <a:solidFill>
                  <a:schemeClr val="bg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anchor="t" anchorCtr="0"/>
              <a:lstStyle/>
              <a:p>
                <a:endParaRPr lang="en-US" altLang="zh-CN">
                  <a:latin typeface="Arial" panose="020B0604020202020204" pitchFamily="34" charset="0"/>
                </a:endParaRPr>
              </a:p>
            </p:txBody>
          </p:sp>
        </p:grpSp>
        <p:pic>
          <p:nvPicPr>
            <p:cNvPr id="6194" name="Picture 5" descr="dau tho"/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68" y="2112"/>
              <a:ext cx="640" cy="471"/>
            </a:xfrm>
            <a:prstGeom prst="rect">
              <a:avLst/>
            </a:prstGeom>
            <a:noFill/>
            <a:ln w="9525">
              <a:noFill/>
            </a:ln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4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66667E-6 9.25926E-6 L -0.02499 0.14445 " pathEditMode="relative" ptsTypes="AA">
                                      <p:cBhvr>
                                        <p:cTn id="8" dur="2000" fill="hold"/>
                                        <p:tgtEl>
                                          <p:spTgt spid="31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 0 L 1.00007 0.0332407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3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6809 0.0335163 L 1.33348 0.0335163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6" showWhenStopped="0">
                <p:cTn id="18" repeatCount="indefinite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8350" y="3435350"/>
            <a:ext cx="495300" cy="495300"/>
          </a:xfrm>
          <a:prstGeom prst="rect">
            <a:avLst/>
          </a:prstGeom>
        </p:spPr>
      </p:pic>
      <p:pic>
        <p:nvPicPr>
          <p:cNvPr id="3" name="merge_from_ofoct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2" name="FILE_20210223_034742_5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0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9" name="Picture 5" descr="dau tho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53200" y="35814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Picture 7" descr="dau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3048000"/>
            <a:ext cx="16764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3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94138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5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048000"/>
            <a:ext cx="1828800" cy="2227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6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00713" y="2895600"/>
            <a:ext cx="1054100" cy="1249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600" y="30146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8" name="Picture 19" descr="than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2514600"/>
            <a:ext cx="2211388" cy="2882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9" name="Picture 20" descr="dau cho moi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2286000"/>
            <a:ext cx="1295400" cy="12366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0" name="Group 25"/>
          <p:cNvGrpSpPr/>
          <p:nvPr/>
        </p:nvGrpSpPr>
        <p:grpSpPr>
          <a:xfrm>
            <a:off x="-152400" y="4495800"/>
            <a:ext cx="990600" cy="835025"/>
            <a:chOff x="981262" y="5410200"/>
            <a:chExt cx="1241796" cy="1139371"/>
          </a:xfrm>
        </p:grpSpPr>
        <p:pic>
          <p:nvPicPr>
            <p:cNvPr id="7181" name="Picture 11" descr="08071803336277528481">
              <a:hlinkClick r:id="rId15"/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2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3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84" name="Picture 17" descr="nam1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5" name="Picture 6" descr="than de"/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00" y="32766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6" name="Picture 22" descr="http://tbn0.google.com/images?q=tbn:mmvEmCBMIClfl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7187" name="Group 4118"/>
          <p:cNvGrpSpPr/>
          <p:nvPr/>
        </p:nvGrpSpPr>
        <p:grpSpPr>
          <a:xfrm>
            <a:off x="4343400" y="990600"/>
            <a:ext cx="228600" cy="6858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7191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7192" name="Picture 13" descr="kien con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00200" y="4724400"/>
            <a:ext cx="2106613" cy="213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93" name="Picture 20" descr="spring-smiley-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72000" y="457200"/>
            <a:ext cx="838200" cy="609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282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C -0.00556 -0.00092 -0.01181 0.00116 -0.01667 -0.00277 C -0.01875 -0.00439 -0.01285 -0.00879 -0.01042 -0.00833 C -0.00642 -0.00764 -0.00347 -0.00277 -3.33333E-6 -3.7037E-6 Z " pathEditMode="relative" ptsTypes="ffff">
                                      <p:cBhvr>
                                        <p:cTn id="8" dur="2000" fill="hold"/>
                                        <p:tgtEl>
                                          <p:spTgt spid="4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8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5.92593E-6 C -0.0007 -0.00277 -0.00052 -0.00624 -0.00209 -0.00832 C -0.00365 -0.01041 -0.00903 -0.01388 -0.00834 -0.0111 C -0.00712 -0.00624 -0.00278 -0.00369 1.38889E-6 5.92593E-6 Z " pathEditMode="relative" ptsTypes="ffff">
                                      <p:cBhvr>
                                        <p:cTn id="1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C 0.00208 -0.00093 0.00625 -0.00278 0.00625 -0.00278 C 0.00625 -0.00278 0.00208 -0.00093 3.33333E-6 1.48148E-6 Z " pathEditMode="relative" ptsTypes="fff">
                                      <p:cBhvr>
                                        <p:cTn id="14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C 0.00209 -0.00092 0.00625 -0.00278 0.00625 -0.00278 C 0.00625 -0.00278 0.00209 -0.00092 -4.44444E-6 1.48148E-6 Z " pathEditMode="relative" ptsTypes="fff">
                                      <p:cBhvr>
                                        <p:cTn id="17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>
                <p:cTn id="19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ILE_20210223_034742_6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7309485"/>
            <a:ext cx="495300" cy="495300"/>
          </a:xfrm>
          <a:prstGeom prst="rect">
            <a:avLst/>
          </a:prstGeom>
        </p:spPr>
      </p:pic>
      <p:grpSp>
        <p:nvGrpSpPr>
          <p:cNvPr id="8194" name="Group 25604"/>
          <p:cNvGrpSpPr/>
          <p:nvPr/>
        </p:nvGrpSpPr>
        <p:grpSpPr>
          <a:xfrm>
            <a:off x="0" y="-304800"/>
            <a:ext cx="9144000" cy="3429000"/>
            <a:chOff x="-1152" y="4320"/>
            <a:chExt cx="8208" cy="3168"/>
          </a:xfrm>
        </p:grpSpPr>
        <p:sp>
          <p:nvSpPr>
            <p:cNvPr id="8195" name="Rectangles 25605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6" name="Rectangles 25606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7" name="Flowchart: Extract 25607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8" name="Rectangles 25608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199" name="Rectangles 25609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0" name="Rectangles 25610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1" name="Rectangles 25611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2" name="Rectangles 25612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3" name="Rectangles 25613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4" name="Rectangles 25614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5" name="Rectangles 25615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6" name="Rectangles 25616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7" name="Rectangles 25617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8" name="Rectangles 25618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09" name="Rectangles 25619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0" name="Rectangles 25620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1" name="Rectangles 25621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2" name="Rectangles 25622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3" name="Rectangles 25623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4" name="Oval 25624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5" name="Rectangles 25625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6" name="Straight Connector 25626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7" name="Straight Connector 25627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18" name="Double Wave 25628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19" name="Flowchart: Extract 25629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0" name="Freeform 25630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221" name="Vertical Scroll 25631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2" name="Oval 25632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3" name="Oval 25633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24" name="Rectangles 25634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sp>
        <p:nvSpPr>
          <p:cNvPr id="8225" name="Rectangles 25635"/>
          <p:cNvSpPr/>
          <p:nvPr/>
        </p:nvSpPr>
        <p:spPr>
          <a:xfrm>
            <a:off x="6477000" y="533400"/>
            <a:ext cx="2992438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r>
              <a:rPr lang="en-US" sz="2400">
                <a:solidFill>
                  <a:srgbClr val="FF3300"/>
                </a:solidFill>
                <a:latin typeface="Arial" panose="020B0604020202020204" pitchFamily="34" charset="0"/>
              </a:rPr>
              <a:t>RẠP CHIẾU PHIM</a:t>
            </a:r>
          </a:p>
        </p:txBody>
      </p:sp>
      <p:sp>
        <p:nvSpPr>
          <p:cNvPr id="8227" name="Straight Connector 25637"/>
          <p:cNvSpPr/>
          <p:nvPr/>
        </p:nvSpPr>
        <p:spPr>
          <a:xfrm flipV="1">
            <a:off x="0" y="3962400"/>
            <a:ext cx="9144000" cy="76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8228" name="Picture 12" descr="http://www.compositesaodo.com.vn/uploads/bien300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2209800"/>
            <a:ext cx="381000" cy="144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29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0" name="Picture 26" descr="1097598lgcsepnnyx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20025" y="2667000"/>
            <a:ext cx="1323975" cy="666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1" name="Picture 20" descr="spring-smiley-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0200" y="0"/>
            <a:ext cx="685800" cy="49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2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609600" y="27432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3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11430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34" name="Picture 142" descr="co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16961">
            <a:off x="990600" y="2667000"/>
            <a:ext cx="838200" cy="67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235" name="Group 11"/>
          <p:cNvGrpSpPr>
            <a:grpSpLocks noGrp="1"/>
          </p:cNvGrpSpPr>
          <p:nvPr/>
        </p:nvGrpSpPr>
        <p:grpSpPr>
          <a:xfrm>
            <a:off x="2133600" y="1371600"/>
            <a:ext cx="1524000" cy="2438400"/>
            <a:chOff x="2920" y="85"/>
            <a:chExt cx="3176" cy="4235"/>
          </a:xfrm>
        </p:grpSpPr>
        <p:pic>
          <p:nvPicPr>
            <p:cNvPr id="8236" name="Picture 12" descr="tan cay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7714034">
              <a:off x="3791" y="-47"/>
              <a:ext cx="1595" cy="186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37" name="Picture 13" descr="cay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920" y="960"/>
              <a:ext cx="3176" cy="3360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8238" name="Rectangles 25701"/>
          <p:cNvSpPr/>
          <p:nvPr/>
        </p:nvSpPr>
        <p:spPr>
          <a:xfrm>
            <a:off x="0" y="3962400"/>
            <a:ext cx="9372600" cy="2895600"/>
          </a:xfrm>
          <a:prstGeom prst="rect">
            <a:avLst/>
          </a:prstGeom>
          <a:solidFill>
            <a:srgbClr val="C0C0C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39" name="Rectangles 25702"/>
          <p:cNvSpPr/>
          <p:nvPr/>
        </p:nvSpPr>
        <p:spPr>
          <a:xfrm>
            <a:off x="0" y="50292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8240" name="Rectangles 25703"/>
          <p:cNvSpPr/>
          <p:nvPr/>
        </p:nvSpPr>
        <p:spPr>
          <a:xfrm>
            <a:off x="6553200" y="5257800"/>
            <a:ext cx="3048000" cy="1524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/>
          <a:lstStyle/>
          <a:p>
            <a:endParaRPr lang="en-US" altLang="zh-CN">
              <a:latin typeface="Arial" panose="020B0604020202020204" pitchFamily="34" charset="0"/>
            </a:endParaRPr>
          </a:p>
        </p:txBody>
      </p:sp>
      <p:grpSp>
        <p:nvGrpSpPr>
          <p:cNvPr id="8241" name="Group 25715"/>
          <p:cNvGrpSpPr/>
          <p:nvPr/>
        </p:nvGrpSpPr>
        <p:grpSpPr>
          <a:xfrm>
            <a:off x="5410200" y="1143000"/>
            <a:ext cx="685800" cy="2819400"/>
            <a:chOff x="3600" y="0"/>
            <a:chExt cx="480" cy="1920"/>
          </a:xfrm>
        </p:grpSpPr>
        <p:sp>
          <p:nvSpPr>
            <p:cNvPr id="8242" name="Rectangles 25716"/>
            <p:cNvSpPr/>
            <p:nvPr/>
          </p:nvSpPr>
          <p:spPr>
            <a:xfrm>
              <a:off x="3600" y="0"/>
              <a:ext cx="480" cy="816"/>
            </a:xfrm>
            <a:prstGeom prst="rect">
              <a:avLst/>
            </a:prstGeom>
            <a:solidFill>
              <a:srgbClr val="0000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Xe</a:t>
              </a:r>
              <a:r>
                <a:rPr lang="en-US">
                  <a:solidFill>
                    <a:schemeClr val="bg1"/>
                  </a:solidFill>
                  <a:latin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err="1">
                  <a:solidFill>
                    <a:schemeClr val="bg1"/>
                  </a:solidFill>
                  <a:latin typeface="Arial" panose="020B0604020202020204" pitchFamily="34" charset="0"/>
                </a:rPr>
                <a:t>Buýt</a:t>
              </a:r>
              <a:endParaRPr lang="en-US">
                <a:solidFill>
                  <a:schemeClr val="bg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243" name="Rectangles 25717"/>
            <p:cNvSpPr/>
            <p:nvPr/>
          </p:nvSpPr>
          <p:spPr>
            <a:xfrm>
              <a:off x="3792" y="816"/>
              <a:ext cx="48" cy="1104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4" name="Group 25718"/>
          <p:cNvGrpSpPr/>
          <p:nvPr/>
        </p:nvGrpSpPr>
        <p:grpSpPr>
          <a:xfrm>
            <a:off x="5181600" y="3962400"/>
            <a:ext cx="990600" cy="1143000"/>
            <a:chOff x="-1440" y="4320"/>
            <a:chExt cx="1440" cy="1584"/>
          </a:xfrm>
        </p:grpSpPr>
        <p:sp>
          <p:nvSpPr>
            <p:cNvPr id="8245" name="Rectangles 25719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6" name="Rectangles 25720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7" name="Rectangles 25721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48" name="Rectangles 25722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49" name="Group 25723"/>
          <p:cNvGrpSpPr/>
          <p:nvPr/>
        </p:nvGrpSpPr>
        <p:grpSpPr>
          <a:xfrm>
            <a:off x="5181600" y="5105400"/>
            <a:ext cx="990600" cy="1295400"/>
            <a:chOff x="-1440" y="4320"/>
            <a:chExt cx="1440" cy="1584"/>
          </a:xfrm>
        </p:grpSpPr>
        <p:sp>
          <p:nvSpPr>
            <p:cNvPr id="8250" name="Rectangles 25724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1" name="Rectangles 25725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2" name="Rectangles 25726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53" name="Rectangles 25727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25730" name="Group 25729"/>
          <p:cNvGrpSpPr/>
          <p:nvPr/>
        </p:nvGrpSpPr>
        <p:grpSpPr>
          <a:xfrm>
            <a:off x="2057400" y="2057400"/>
            <a:ext cx="1371600" cy="1752600"/>
            <a:chOff x="2544" y="4021"/>
            <a:chExt cx="1141" cy="1787"/>
          </a:xfrm>
        </p:grpSpPr>
        <p:pic>
          <p:nvPicPr>
            <p:cNvPr id="8255" name="Picture 17" descr="than bac gau cam mu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635961">
              <a:off x="2544" y="4320"/>
              <a:ext cx="1141" cy="148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8256" name="Picture 18" descr="dau gau cam mu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EFEFF"/>
                </a:clrFrom>
                <a:clrTo>
                  <a:srgbClr val="FEFE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-1941710">
              <a:off x="2712" y="4021"/>
              <a:ext cx="648" cy="789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5731" name="Group 25730"/>
          <p:cNvGrpSpPr/>
          <p:nvPr/>
        </p:nvGrpSpPr>
        <p:grpSpPr>
          <a:xfrm>
            <a:off x="266700" y="3733800"/>
            <a:ext cx="5486400" cy="2593975"/>
            <a:chOff x="480" y="2064"/>
            <a:chExt cx="3456" cy="1634"/>
          </a:xfrm>
        </p:grpSpPr>
        <p:grpSp>
          <p:nvGrpSpPr>
            <p:cNvPr id="8258" name="Group 25731"/>
            <p:cNvGrpSpPr/>
            <p:nvPr/>
          </p:nvGrpSpPr>
          <p:grpSpPr>
            <a:xfrm>
              <a:off x="480" y="2064"/>
              <a:ext cx="3456" cy="1634"/>
              <a:chOff x="0" y="2686"/>
              <a:chExt cx="3456" cy="1634"/>
            </a:xfrm>
          </p:grpSpPr>
          <p:pic>
            <p:nvPicPr>
              <p:cNvPr id="8259" name="Picture 16" descr="xe o to"/>
              <p:cNvPicPr>
                <a:picLocks noChangeAspect="1"/>
              </p:cNvPicPr>
              <p:nvPr/>
            </p:nvPicPr>
            <p:blipFill>
              <a:blip r:embed="rId1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2686"/>
                <a:ext cx="3456" cy="1634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0" name="Picture 20" descr="dau cho moi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968" y="3120"/>
                <a:ext cx="432" cy="4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1" name="Picture 9" descr="dau lon"/>
              <p:cNvPicPr>
                <a:picLocks noChangeAspect="1"/>
              </p:cNvPicPr>
              <p:nvPr/>
            </p:nvPicPr>
            <p:blipFill>
              <a:blip r:embed="rId1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152" y="3024"/>
                <a:ext cx="528" cy="486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pic>
            <p:nvPicPr>
              <p:cNvPr id="8262" name="Picture 12" descr="dau khi"/>
              <p:cNvPicPr>
                <a:picLocks noChangeAspect="1"/>
              </p:cNvPicPr>
              <p:nvPr/>
            </p:nvPicPr>
            <p:blipFill>
              <a:blip r:embed="rId1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432" y="3120"/>
                <a:ext cx="386" cy="405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8263" name="Picture 13" descr="kien con"/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981" y="2304"/>
              <a:ext cx="1043" cy="105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264" name="Rectangles 25737"/>
            <p:cNvSpPr/>
            <p:nvPr/>
          </p:nvSpPr>
          <p:spPr>
            <a:xfrm>
              <a:off x="1680" y="2880"/>
              <a:ext cx="912" cy="576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5" name="Rectangles 25738"/>
            <p:cNvSpPr/>
            <p:nvPr/>
          </p:nvSpPr>
          <p:spPr>
            <a:xfrm>
              <a:off x="1680" y="2880"/>
              <a:ext cx="1200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6" name="Rectangles 25739"/>
            <p:cNvSpPr/>
            <p:nvPr/>
          </p:nvSpPr>
          <p:spPr>
            <a:xfrm>
              <a:off x="576" y="2880"/>
              <a:ext cx="768" cy="138"/>
            </a:xfrm>
            <a:prstGeom prst="rect">
              <a:avLst/>
            </a:prstGeom>
            <a:solidFill>
              <a:srgbClr val="FFFF00"/>
            </a:solidFill>
            <a:ln w="9525" cap="flat" cmpd="sng">
              <a:solidFill>
                <a:schemeClr val="bg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grpSp>
        <p:nvGrpSpPr>
          <p:cNvPr id="8267" name="Group 25740"/>
          <p:cNvGrpSpPr/>
          <p:nvPr/>
        </p:nvGrpSpPr>
        <p:grpSpPr>
          <a:xfrm>
            <a:off x="5181600" y="6210300"/>
            <a:ext cx="990600" cy="1295400"/>
            <a:chOff x="-1440" y="4320"/>
            <a:chExt cx="1440" cy="1584"/>
          </a:xfrm>
        </p:grpSpPr>
        <p:sp>
          <p:nvSpPr>
            <p:cNvPr id="8268" name="Rectangles 25741"/>
            <p:cNvSpPr/>
            <p:nvPr/>
          </p:nvSpPr>
          <p:spPr>
            <a:xfrm>
              <a:off x="-1440" y="4320"/>
              <a:ext cx="1440" cy="1584"/>
            </a:xfrm>
            <a:prstGeom prst="rect">
              <a:avLst/>
            </a:prstGeom>
            <a:solidFill>
              <a:schemeClr val="bg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69" name="Rectangles 25742"/>
            <p:cNvSpPr/>
            <p:nvPr/>
          </p:nvSpPr>
          <p:spPr>
            <a:xfrm>
              <a:off x="-1398" y="4590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0" name="Rectangles 25743"/>
            <p:cNvSpPr/>
            <p:nvPr/>
          </p:nvSpPr>
          <p:spPr>
            <a:xfrm>
              <a:off x="-1398" y="5028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8271" name="Rectangles 25744"/>
            <p:cNvSpPr/>
            <p:nvPr/>
          </p:nvSpPr>
          <p:spPr>
            <a:xfrm>
              <a:off x="-1380" y="5472"/>
              <a:ext cx="1344" cy="192"/>
            </a:xfrm>
            <a:prstGeom prst="rect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165 -0.0221634 C -0.16658 -0.0205545 -0.0985997 -0.0183717 -0.0270666 -0.0152711 C 0.0140303 -0.0135496 0.0587323 -0.0152711 0.101683 -0.0152711 " pathEditMode="relative" rAng="0" ptsTypes="ffA">
                                      <p:cBhvr>
                                        <p:cTn id="8" dur="2000" fill="hold"/>
                                        <p:tgtEl>
                                          <p:spTgt spid="25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0" y="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0.00833333 0.238889 " pathEditMode="relative" rAng="0" ptsTypes="">
                                      <p:cBhvr>
                                        <p:cTn id="11" dur="1000" fill="hold"/>
                                        <p:tgtEl>
                                          <p:spTgt spid="25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00" y="8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FILE_20210223_034742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</p:spPr>
      </p:pic>
      <p:pic>
        <p:nvPicPr>
          <p:cNvPr id="2" name="FILE_20210223_034742_7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2575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8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19" name="Picture 7" descr="dau de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48000" y="2982913"/>
            <a:ext cx="1676400" cy="979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0" name="Picture 6" descr="than de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200400"/>
            <a:ext cx="22733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1" name="Picture 8" descr="than lon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Picture 9" descr="dau l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5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Picture 10" descr="khi khong dau du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9" name="Picture 11" descr="duoi kh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248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5" name="Picture 12" descr="dau kh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6" name="Picture 13" descr="kien con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4600" y="2743200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27" name="Group 6211"/>
          <p:cNvGrpSpPr/>
          <p:nvPr/>
        </p:nvGrpSpPr>
        <p:grpSpPr>
          <a:xfrm>
            <a:off x="609600" y="2438400"/>
            <a:ext cx="2043113" cy="3182938"/>
            <a:chOff x="552" y="1545"/>
            <a:chExt cx="1287" cy="2005"/>
          </a:xfrm>
        </p:grpSpPr>
        <p:pic>
          <p:nvPicPr>
            <p:cNvPr id="9228" name="Picture 19" descr="than cho moi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52" y="1872"/>
              <a:ext cx="1287" cy="167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29" name="Picture 20" descr="dau cho moi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10" y="1545"/>
              <a:ext cx="816" cy="779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7186" name="Picture 18" descr="bac gau cam mu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78025" y="4572000"/>
            <a:ext cx="1978025" cy="257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Picture 5" descr="dau tho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32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43800" y="3810000"/>
            <a:ext cx="914400" cy="739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3" name="Group 19"/>
          <p:cNvGrpSpPr/>
          <p:nvPr/>
        </p:nvGrpSpPr>
        <p:grpSpPr>
          <a:xfrm>
            <a:off x="2286000" y="4724400"/>
            <a:ext cx="990600" cy="835025"/>
            <a:chOff x="981262" y="5410200"/>
            <a:chExt cx="1241796" cy="1139371"/>
          </a:xfrm>
        </p:grpSpPr>
        <p:pic>
          <p:nvPicPr>
            <p:cNvPr id="9234" name="Picture 11" descr="08071803336277528481">
              <a:hlinkClick r:id="rId19"/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5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6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9237" name="Picture 17" descr="nam1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9238" name="Picture 16" descr="http://tbn0.google.com/images?q=tbn:mmvEmCBMIClflM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4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39" name="Group 6167"/>
          <p:cNvGrpSpPr/>
          <p:nvPr/>
        </p:nvGrpSpPr>
        <p:grpSpPr>
          <a:xfrm>
            <a:off x="4267200" y="838200"/>
            <a:ext cx="1600200" cy="1143000"/>
            <a:chOff x="-1152" y="4320"/>
            <a:chExt cx="8208" cy="3168"/>
          </a:xfrm>
        </p:grpSpPr>
        <p:sp>
          <p:nvSpPr>
            <p:cNvPr id="9240" name="Rectangles 6168"/>
            <p:cNvSpPr/>
            <p:nvPr/>
          </p:nvSpPr>
          <p:spPr>
            <a:xfrm>
              <a:off x="624" y="5232"/>
              <a:ext cx="1104" cy="2064"/>
            </a:xfrm>
            <a:prstGeom prst="rect">
              <a:avLst/>
            </a:prstGeom>
            <a:solidFill>
              <a:srgbClr val="FF99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1" name="Rectangles 6169"/>
            <p:cNvSpPr/>
            <p:nvPr/>
          </p:nvSpPr>
          <p:spPr>
            <a:xfrm>
              <a:off x="1728" y="5376"/>
              <a:ext cx="2256" cy="1824"/>
            </a:xfrm>
            <a:prstGeom prst="rect">
              <a:avLst/>
            </a:prstGeom>
            <a:solidFill>
              <a:srgbClr val="99CC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2" name="Flowchart: Extract 6170"/>
            <p:cNvSpPr/>
            <p:nvPr/>
          </p:nvSpPr>
          <p:spPr>
            <a:xfrm>
              <a:off x="1872" y="4464"/>
              <a:ext cx="1968" cy="864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3" name="Rectangles 6171"/>
            <p:cNvSpPr/>
            <p:nvPr/>
          </p:nvSpPr>
          <p:spPr>
            <a:xfrm>
              <a:off x="-1152" y="4320"/>
              <a:ext cx="1728" cy="2976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4" name="Rectangles 6172"/>
            <p:cNvSpPr/>
            <p:nvPr/>
          </p:nvSpPr>
          <p:spPr>
            <a:xfrm>
              <a:off x="-864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5" name="Rectangles 6173"/>
            <p:cNvSpPr/>
            <p:nvPr/>
          </p:nvSpPr>
          <p:spPr>
            <a:xfrm>
              <a:off x="-192" y="4608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6" name="Rectangles 6174"/>
            <p:cNvSpPr/>
            <p:nvPr/>
          </p:nvSpPr>
          <p:spPr>
            <a:xfrm>
              <a:off x="-816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7" name="Rectangles 6175"/>
            <p:cNvSpPr/>
            <p:nvPr/>
          </p:nvSpPr>
          <p:spPr>
            <a:xfrm>
              <a:off x="-144" y="523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8" name="Rectangles 6176"/>
            <p:cNvSpPr/>
            <p:nvPr/>
          </p:nvSpPr>
          <p:spPr>
            <a:xfrm>
              <a:off x="-816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49" name="Rectangles 6177"/>
            <p:cNvSpPr/>
            <p:nvPr/>
          </p:nvSpPr>
          <p:spPr>
            <a:xfrm>
              <a:off x="-144" y="5952"/>
              <a:ext cx="384" cy="336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0" name="Rectangles 6178"/>
            <p:cNvSpPr/>
            <p:nvPr/>
          </p:nvSpPr>
          <p:spPr>
            <a:xfrm>
              <a:off x="-1032" y="6534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1" name="Rectangles 6179"/>
            <p:cNvSpPr/>
            <p:nvPr/>
          </p:nvSpPr>
          <p:spPr>
            <a:xfrm>
              <a:off x="-192" y="6540"/>
              <a:ext cx="576" cy="720"/>
            </a:xfrm>
            <a:prstGeom prst="rect">
              <a:avLst/>
            </a:pr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2" name="Rectangles 6180"/>
            <p:cNvSpPr/>
            <p:nvPr/>
          </p:nvSpPr>
          <p:spPr>
            <a:xfrm>
              <a:off x="912" y="5280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3" name="Rectangles 6181"/>
            <p:cNvSpPr/>
            <p:nvPr/>
          </p:nvSpPr>
          <p:spPr>
            <a:xfrm>
              <a:off x="768" y="5712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4" name="Rectangles 6182"/>
            <p:cNvSpPr/>
            <p:nvPr/>
          </p:nvSpPr>
          <p:spPr>
            <a:xfrm>
              <a:off x="1308" y="5724"/>
              <a:ext cx="384" cy="336"/>
            </a:xfrm>
            <a:prstGeom prst="rect">
              <a:avLst/>
            </a:prstGeom>
            <a:solidFill>
              <a:srgbClr val="FFCC99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5" name="Rectangles 6183"/>
            <p:cNvSpPr/>
            <p:nvPr/>
          </p:nvSpPr>
          <p:spPr>
            <a:xfrm>
              <a:off x="792" y="6138"/>
              <a:ext cx="384" cy="336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6" name="Rectangles 6184"/>
            <p:cNvSpPr/>
            <p:nvPr/>
          </p:nvSpPr>
          <p:spPr>
            <a:xfrm>
              <a:off x="1290" y="6144"/>
              <a:ext cx="384" cy="336"/>
            </a:xfrm>
            <a:prstGeom prst="rect">
              <a:avLst/>
            </a:prstGeom>
            <a:solidFill>
              <a:srgbClr val="FF99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7" name="Rectangles 6185"/>
            <p:cNvSpPr/>
            <p:nvPr/>
          </p:nvSpPr>
          <p:spPr>
            <a:xfrm>
              <a:off x="912" y="6576"/>
              <a:ext cx="576" cy="720"/>
            </a:xfrm>
            <a:prstGeom prst="rect">
              <a:avLst/>
            </a:prstGeom>
            <a:solidFill>
              <a:schemeClr val="accent1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8" name="Rectangles 6186"/>
            <p:cNvSpPr/>
            <p:nvPr/>
          </p:nvSpPr>
          <p:spPr>
            <a:xfrm>
              <a:off x="2928" y="5904"/>
              <a:ext cx="864" cy="1248"/>
            </a:xfrm>
            <a:prstGeom prst="rect">
              <a:avLst/>
            </a:prstGeom>
            <a:solidFill>
              <a:srgbClr val="8080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59" name="Oval 6187"/>
            <p:cNvSpPr/>
            <p:nvPr/>
          </p:nvSpPr>
          <p:spPr>
            <a:xfrm>
              <a:off x="3024" y="6432"/>
              <a:ext cx="96" cy="144"/>
            </a:xfrm>
            <a:prstGeom prst="ellipse">
              <a:avLst/>
            </a:prstGeom>
            <a:solidFill>
              <a:srgbClr val="FF00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0" name="Rectangles 6188"/>
            <p:cNvSpPr/>
            <p:nvPr/>
          </p:nvSpPr>
          <p:spPr>
            <a:xfrm>
              <a:off x="1824" y="5952"/>
              <a:ext cx="384" cy="336"/>
            </a:xfrm>
            <a:prstGeom prst="rect">
              <a:avLst/>
            </a:prstGeom>
            <a:solidFill>
              <a:srgbClr val="80008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1" name="Straight Connector 6189"/>
            <p:cNvSpPr/>
            <p:nvPr/>
          </p:nvSpPr>
          <p:spPr>
            <a:xfrm>
              <a:off x="1728" y="5616"/>
              <a:ext cx="2256" cy="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2" name="Straight Connector 6190"/>
            <p:cNvSpPr/>
            <p:nvPr/>
          </p:nvSpPr>
          <p:spPr>
            <a:xfrm>
              <a:off x="2496" y="5664"/>
              <a:ext cx="0" cy="1440"/>
            </a:xfrm>
            <a:prstGeom prst="line">
              <a:avLst/>
            </a:prstGeom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263" name="Double Wave 6191"/>
            <p:cNvSpPr/>
            <p:nvPr/>
          </p:nvSpPr>
          <p:spPr>
            <a:xfrm>
              <a:off x="4080" y="6096"/>
              <a:ext cx="2928" cy="1200"/>
            </a:xfrm>
            <a:prstGeom prst="doubleWave">
              <a:avLst>
                <a:gd name="adj1" fmla="val 6500"/>
                <a:gd name="adj2" fmla="val 0"/>
              </a:avLst>
            </a:prstGeom>
            <a:solidFill>
              <a:srgbClr val="FFFF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4" name="Flowchart: Extract 6192"/>
            <p:cNvSpPr/>
            <p:nvPr/>
          </p:nvSpPr>
          <p:spPr>
            <a:xfrm>
              <a:off x="4032" y="5616"/>
              <a:ext cx="912" cy="528"/>
            </a:xfrm>
            <a:prstGeom prst="flowChartExtract">
              <a:avLst/>
            </a:prstGeom>
            <a:solidFill>
              <a:srgbClr val="33CCCC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5" name="Freeform 6193"/>
            <p:cNvSpPr/>
            <p:nvPr/>
          </p:nvSpPr>
          <p:spPr>
            <a:xfrm>
              <a:off x="4944" y="5088"/>
              <a:ext cx="1824" cy="2400"/>
            </a:xfrm>
            <a:custGeom>
              <a:avLst/>
              <a:gdLst/>
              <a:ahLst/>
              <a:cxnLst>
                <a:cxn ang="270">
                  <a:pos x="10800" y="0"/>
                </a:cxn>
                <a:cxn ang="180">
                  <a:pos x="2700" y="10800"/>
                </a:cxn>
                <a:cxn ang="270">
                  <a:pos x="10800" y="5400"/>
                </a:cxn>
                <a:cxn ang="0">
                  <a:pos x="18900" y="10800"/>
                </a:cxn>
              </a:cxnLst>
              <a:rect l="0" t="0" r="0" b="0"/>
              <a:pathLst>
                <a:path w="21600" h="21600">
                  <a:moveTo>
                    <a:pt x="5400" y="10800"/>
                  </a:moveTo>
                  <a:cubicBezTo>
                    <a:pt x="5400" y="7818"/>
                    <a:pt x="7818" y="5400"/>
                    <a:pt x="10800" y="5400"/>
                  </a:cubicBezTo>
                  <a:cubicBezTo>
                    <a:pt x="13782" y="5400"/>
                    <a:pt x="16200" y="7818"/>
                    <a:pt x="16200" y="10800"/>
                  </a:cubicBezTo>
                  <a:lnTo>
                    <a:pt x="21600" y="10800"/>
                  </a:lnTo>
                  <a:cubicBezTo>
                    <a:pt x="21600" y="4835"/>
                    <a:pt x="16765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6600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66" name="Vertical Scroll 6194"/>
            <p:cNvSpPr/>
            <p:nvPr/>
          </p:nvSpPr>
          <p:spPr>
            <a:xfrm>
              <a:off x="5376" y="6432"/>
              <a:ext cx="624" cy="720"/>
            </a:xfrm>
            <a:prstGeom prst="verticalScroll">
              <a:avLst>
                <a:gd name="adj" fmla="val 12500"/>
              </a:avLst>
            </a:prstGeom>
            <a:solidFill>
              <a:srgbClr val="993300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7" name="Oval 6195"/>
            <p:cNvSpPr/>
            <p:nvPr/>
          </p:nvSpPr>
          <p:spPr>
            <a:xfrm>
              <a:off x="4320" y="6480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8" name="Oval 6196"/>
            <p:cNvSpPr/>
            <p:nvPr/>
          </p:nvSpPr>
          <p:spPr>
            <a:xfrm>
              <a:off x="6288" y="6528"/>
              <a:ext cx="336" cy="288"/>
            </a:xfrm>
            <a:prstGeom prst="ellipse">
              <a:avLst/>
            </a:prstGeom>
            <a:solidFill>
              <a:schemeClr val="accent2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  <p:sp>
          <p:nvSpPr>
            <p:cNvPr id="9269" name="Rectangles 6197"/>
            <p:cNvSpPr/>
            <p:nvPr/>
          </p:nvSpPr>
          <p:spPr>
            <a:xfrm>
              <a:off x="4512" y="5136"/>
              <a:ext cx="2544" cy="288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chemeClr val="tx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en-US" altLang="zh-CN">
                <a:latin typeface="Arial" panose="020B0604020202020204" pitchFamily="34" charset="0"/>
              </a:endParaRPr>
            </a:p>
          </p:txBody>
        </p:sp>
      </p:grpSp>
      <p:pic>
        <p:nvPicPr>
          <p:cNvPr id="9270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05075" y="1697038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1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590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2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1430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73" name="Picture 142" descr="co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316961">
            <a:off x="2971800" y="1752600"/>
            <a:ext cx="762000" cy="6127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9274" name="Group 6206"/>
          <p:cNvGrpSpPr/>
          <p:nvPr/>
        </p:nvGrpSpPr>
        <p:grpSpPr>
          <a:xfrm flipH="1">
            <a:off x="3200400" y="685800"/>
            <a:ext cx="228600" cy="1371600"/>
            <a:chOff x="5328" y="2112"/>
            <a:chExt cx="288" cy="1776"/>
          </a:xfrm>
        </p:grpSpPr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5328" y="2112"/>
              <a:ext cx="288" cy="33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5328" y="2448"/>
              <a:ext cx="288" cy="336"/>
            </a:xfrm>
            <a:prstGeom prst="ellipse">
              <a:avLst/>
            </a:prstGeom>
            <a:solidFill>
              <a:srgbClr val="9CE29F"/>
            </a:solidFill>
            <a:ln w="9525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solidFill>
                    <a:srgbClr val="00000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24" y="2928"/>
              <a:ext cx="48" cy="96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278" name="Oval 8"/>
            <p:cNvSpPr/>
            <p:nvPr/>
          </p:nvSpPr>
          <p:spPr>
            <a:xfrm>
              <a:off x="5328" y="2784"/>
              <a:ext cx="288" cy="336"/>
            </a:xfrm>
            <a:prstGeom prst="ellipse">
              <a:avLst/>
            </a:prstGeom>
            <a:solidFill>
              <a:srgbClr val="C6C33B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 anchorCtr="0"/>
            <a:lstStyle/>
            <a:p>
              <a:endParaRPr lang="en-US">
                <a:solidFill>
                  <a:srgbClr val="FFFF66"/>
                </a:solidFill>
                <a:latin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C 8.33333E-7 -7.40741E-7 0.09913 -0.01782 0.19826 -0.03565 " pathEditMode="relative" ptsTypes="aA">
                                      <p:cBhvr>
                                        <p:cTn id="8" dur="2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000"/>
                            </p:stCondLst>
                            <p:childTnLst>
                              <p:par>
                                <p:cTn id="10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1" dur="3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" presetID="0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ILE_20210223_034742_8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1350" y="3308350"/>
            <a:ext cx="495300" cy="495300"/>
          </a:xfrm>
          <a:prstGeom prst="rect">
            <a:avLst/>
          </a:prstGeom>
        </p:spPr>
      </p:pic>
      <p:pic>
        <p:nvPicPr>
          <p:cNvPr id="3" name="FILE_20210223_034742_8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2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Picture 7" descr="than lon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0500" y="3505200"/>
            <a:ext cx="1511300" cy="196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4" name="Picture 8" descr="dau lon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6400" y="3048000"/>
            <a:ext cx="1143000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5" name="Picture 9" descr="khi khong dau duo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4" name="Picture 10" descr="duoi khi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11" descr="dau kh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8" name="Picture 12" descr="kien con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13" descr="than cho moi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98" name="Picture 14" descr="dau cho moi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400" name="Picture 16" descr="dau tho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6" descr="than de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389" name="Picture 5" descr="dau de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4" name="Picture 42" descr="4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255" name="Group 18"/>
          <p:cNvGrpSpPr/>
          <p:nvPr/>
        </p:nvGrpSpPr>
        <p:grpSpPr>
          <a:xfrm>
            <a:off x="914400" y="4724400"/>
            <a:ext cx="914400" cy="838200"/>
            <a:chOff x="981262" y="5410200"/>
            <a:chExt cx="1241796" cy="1139371"/>
          </a:xfrm>
        </p:grpSpPr>
        <p:pic>
          <p:nvPicPr>
            <p:cNvPr id="10256" name="Picture 11" descr="08071803336277528481">
              <a:hlinkClick r:id="rId18"/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7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8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259" name="Picture 17" descr="nam1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24" name="Picture 18" descr="dau gau cam mu"/>
          <p:cNvPicPr>
            <a:picLocks noChangeAspect="1"/>
          </p:cNvPicPr>
          <p:nvPr/>
        </p:nvPicPr>
        <p:blipFill>
          <a:blip r:embed="rId21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1" name="Picture 17" descr="than bac gau cam mu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2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0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10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10" dur="3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2" dur="3000" fill="hold"/>
                                        <p:tgtEl>
                                          <p:spTgt spid="163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4" dur="3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ILE_20210223_034742_9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9600" y="3314700"/>
            <a:ext cx="495300" cy="495300"/>
          </a:xfrm>
          <a:prstGeom prst="rect">
            <a:avLst/>
          </a:prstGeom>
        </p:spPr>
      </p:pic>
      <p:pic>
        <p:nvPicPr>
          <p:cNvPr id="2" name="FILE_20210223_034742_9">
            <a:hlinkClick r:id="" action="ppaction://media"/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324350" y="3181350"/>
            <a:ext cx="495300" cy="49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6" name="Picture 4" descr="tho lai xe khong dau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2862" y="0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67" name="Picture 5" descr="khi khong dau duoi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91400" y="3179763"/>
            <a:ext cx="1828800" cy="2227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8" name="Picture 6" descr="duoi khi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77200" y="3017838"/>
            <a:ext cx="1054100" cy="1249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Picture 7" descr="dau khi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2400" y="3179763"/>
            <a:ext cx="685800" cy="719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0" name="Picture 8" descr="kien con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9200" y="1247775"/>
            <a:ext cx="1752600" cy="1774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1" name="Picture 9" descr="than cho moi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0" y="3584575"/>
            <a:ext cx="2043113" cy="26638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2" name="Picture 10" descr="dau cho moi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3175" y="3065463"/>
            <a:ext cx="1295400" cy="1236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2" descr="than de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9000" y="3898900"/>
            <a:ext cx="1905000" cy="2273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5" name="Picture 13" descr="dau de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3400" y="3657600"/>
            <a:ext cx="1143000" cy="979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5" name="Picture 14" descr="than bac gau cam mu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-635961">
            <a:off x="0" y="4572000"/>
            <a:ext cx="1811338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7" name="Picture 15" descr="dau gau cam mu"/>
          <p:cNvPicPr>
            <a:picLocks noChangeAspect="1"/>
          </p:cNvPicPr>
          <p:nvPr/>
        </p:nvPicPr>
        <p:blipFill>
          <a:blip r:embed="rId15">
            <a:clrChange>
              <a:clrFrom>
                <a:srgbClr val="FEFEFF"/>
              </a:clrFrom>
              <a:clrTo>
                <a:srgbClr val="FEFEFF">
                  <a:alpha val="0"/>
                </a:srgbClr>
              </a:clrTo>
            </a:clrChange>
          </a:blip>
          <a:stretch>
            <a:fillRect/>
          </a:stretch>
        </p:blipFill>
        <p:spPr>
          <a:xfrm rot="-1941710">
            <a:off x="190500" y="4157663"/>
            <a:ext cx="1028700" cy="1252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7" name="Picture 16" descr="than lon dung"/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7800" y="3748088"/>
            <a:ext cx="1452563" cy="1892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49" name="Picture 17" descr="dau lon dung"/>
          <p:cNvPicPr>
            <a:picLocks noChangeAspect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76888" y="3490913"/>
            <a:ext cx="990600" cy="7953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9" name="Picture 42" descr="4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72400" y="3962400"/>
            <a:ext cx="838200" cy="6778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Picture 11" descr="dau tho"/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27800" y="3644900"/>
            <a:ext cx="1778000" cy="1308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1281" name="Group 18"/>
          <p:cNvGrpSpPr/>
          <p:nvPr/>
        </p:nvGrpSpPr>
        <p:grpSpPr>
          <a:xfrm>
            <a:off x="1143000" y="4800600"/>
            <a:ext cx="685800" cy="762000"/>
            <a:chOff x="981262" y="5410200"/>
            <a:chExt cx="1241796" cy="1139371"/>
          </a:xfrm>
        </p:grpSpPr>
        <p:pic>
          <p:nvPicPr>
            <p:cNvPr id="11282" name="Picture 11" descr="08071803336277528481">
              <a:hlinkClick r:id="rId20"/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990600" y="5410200"/>
              <a:ext cx="1219200" cy="113937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3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981262" y="5543524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4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743262" y="54673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1285" name="Picture 17" descr="nam1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 rot="992185">
              <a:off x="1590863" y="5543523"/>
              <a:ext cx="479796" cy="539548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286" name="Picture 22" descr="http://tbn0.google.com/images?q=tbn:mmvEmCBMIClflM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57200" y="304800"/>
            <a:ext cx="685800" cy="68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87" name="Straight Connector 10264"/>
          <p:cNvSpPr/>
          <p:nvPr/>
        </p:nvSpPr>
        <p:spPr>
          <a:xfrm flipH="1">
            <a:off x="1905000" y="4191000"/>
            <a:ext cx="228600" cy="914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8" name="Straight Connector 10265"/>
          <p:cNvSpPr/>
          <p:nvPr/>
        </p:nvSpPr>
        <p:spPr>
          <a:xfrm flipH="1">
            <a:off x="4114800" y="4114800"/>
            <a:ext cx="76200" cy="838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89" name="Straight Connector 10266"/>
          <p:cNvSpPr/>
          <p:nvPr/>
        </p:nvSpPr>
        <p:spPr>
          <a:xfrm flipH="1">
            <a:off x="6553200" y="3886200"/>
            <a:ext cx="228600" cy="9906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0" name="Straight Connector 10267"/>
          <p:cNvSpPr/>
          <p:nvPr/>
        </p:nvSpPr>
        <p:spPr>
          <a:xfrm>
            <a:off x="2057400" y="2895600"/>
            <a:ext cx="7620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1" name="Straight Connector 10268"/>
          <p:cNvSpPr/>
          <p:nvPr/>
        </p:nvSpPr>
        <p:spPr>
          <a:xfrm>
            <a:off x="3886200" y="2819400"/>
            <a:ext cx="0" cy="1143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2" name="Straight Connector 10269"/>
          <p:cNvSpPr/>
          <p:nvPr/>
        </p:nvSpPr>
        <p:spPr>
          <a:xfrm>
            <a:off x="5334000" y="2743200"/>
            <a:ext cx="0" cy="12192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3" name="Straight Connector 10270"/>
          <p:cNvSpPr/>
          <p:nvPr/>
        </p:nvSpPr>
        <p:spPr>
          <a:xfrm>
            <a:off x="6781800" y="2590800"/>
            <a:ext cx="0" cy="12954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294" name="Straight Connector 10271"/>
          <p:cNvSpPr/>
          <p:nvPr/>
        </p:nvSpPr>
        <p:spPr>
          <a:xfrm>
            <a:off x="6858000" y="3810000"/>
            <a:ext cx="533400" cy="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2775E-6 C -5.55556E-7 -2.42775E-6 -5.55556E-7 0.01087 -5.55556E-7 0.02173 " pathEditMode="relative" ptsTypes="aA">
                                      <p:cBhvr>
                                        <p:cTn id="8" dur="30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-7.16763E-6 C 7.5E-6 -7.16763E-6 0.0106 -0.00116 0.02136 -0.00232 " pathEditMode="relative" ptsTypes="aA">
                                      <p:cBhvr>
                                        <p:cTn id="10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04046E-6 C 8.33333E-7 -1.04046E-6 -0.00087 0.00971 -0.00156 0.01966 " pathEditMode="relative" ptsTypes="aA">
                                      <p:cBhvr>
                                        <p:cTn id="12" dur="3000" fill="hold"/>
                                        <p:tgtEl>
                                          <p:spTgt spid="18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C -1.11111E-6 -4.81481E-6 -0.00087 -0.00856 -0.00156 -0.01713 " pathEditMode="relative" ptsTypes="aA">
                                      <p:cBhvr>
                                        <p:cTn id="14" dur="30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6.41618E-6 C 1.94444E-6 -6.41618E-6 1.94444E-6 0.00878 1.94444E-6 0.01757 " pathEditMode="relative" ptsTypes="aA">
                                      <p:cBhvr>
                                        <p:cTn id="16" dur="3000" fill="hold"/>
                                        <p:tgtEl>
                                          <p:spTgt spid="184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68208E-6 C -2.77778E-7 -4.68208E-6 -2.77778E-7 0.00763 -2.77778E-7 0.01526 " pathEditMode="relative" ptsTypes="aA">
                                      <p:cBhvr>
                                        <p:cTn id="18" dur="2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91 -2.65896E-6 C -0.03091 0.00023 -0.0342 0.17018 -0.0375 0.3405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170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6.47549E-8 C -0.00712 -6.47549E-8 -0.01424 -6.47549E-8 -0.01702 -6.47549E-8 " pathEditMode="relative" ptsTypes="aA">
                                      <p:cBhvr>
                                        <p:cTn id="2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476</TotalTime>
  <Words>243</Words>
  <Application>Microsoft Office PowerPoint</Application>
  <PresentationFormat>On-screen Show (4:3)</PresentationFormat>
  <Paragraphs>36</Paragraphs>
  <Slides>30</Slides>
  <Notes>0</Notes>
  <HiddenSlides>0</HiddenSlides>
  <MMClips>36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  <vt:variant>
        <vt:lpstr>Custom Shows</vt:lpstr>
      </vt:variant>
      <vt:variant>
        <vt:i4>1</vt:i4>
      </vt:variant>
    </vt:vector>
  </HeadingPairs>
  <TitlesOfParts>
    <vt:vector size="36" baseType="lpstr">
      <vt:lpstr>Arial</vt:lpstr>
      <vt:lpstr>Times New Roman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Custom Show 1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Administrator</cp:lastModifiedBy>
  <cp:revision>54</cp:revision>
  <dcterms:created xsi:type="dcterms:W3CDTF">2004-12-31T20:22:00Z</dcterms:created>
  <dcterms:modified xsi:type="dcterms:W3CDTF">2024-03-02T10:01:01Z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1033-11.2.0.10323</vt:lpwstr>
  </property>
  <property fmtid="{D5CDD505-2E9C-101B-9397-08002B2CF9AE}" pid="3" name="ICV">
    <vt:lpwstr>5AD475997A714AA6B6FC02EC3F13526E</vt:lpwstr>
  </property>
</Properties>
</file>