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8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496EC9E-1697-4D04-BB18-C875191886A6}">
          <p14:sldIdLst>
            <p14:sldId id="256"/>
            <p14:sldId id="278"/>
            <p14:sldId id="257"/>
            <p14:sldId id="279"/>
            <p14:sldId id="258"/>
            <p14:sldId id="259"/>
            <p14:sldId id="260"/>
            <p14:sldId id="261"/>
            <p14:sldId id="262"/>
            <p14:sldId id="263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0000FF"/>
    <a:srgbClr val="CC00FF"/>
    <a:srgbClr val="0066FF"/>
    <a:srgbClr val="FF0000"/>
    <a:srgbClr val="82D222"/>
    <a:srgbClr val="000099"/>
    <a:srgbClr val="CC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33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62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C034-F459-41EB-A83A-2EDDF26FF5A9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747083-A9DF-46DC-8F9F-7302ACA8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314079" y="4350325"/>
            <a:ext cx="3569571" cy="5896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dirty="0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Lớp</a:t>
            </a:r>
            <a:r>
              <a:rPr lang="en-US" dirty="0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vi-VN" dirty="0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Mẫu</a:t>
            </a:r>
            <a:r>
              <a:rPr lang="en-US" dirty="0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G</a:t>
            </a:r>
            <a:r>
              <a:rPr lang="vi-VN" dirty="0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iáo </a:t>
            </a:r>
            <a:r>
              <a:rPr lang="vi-VN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Nhỡ B</a:t>
            </a:r>
            <a:r>
              <a:rPr lang="en-US">
                <a:solidFill>
                  <a:srgbClr val="CC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vi-VN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64958" y="4939968"/>
            <a:ext cx="3278206" cy="6352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>
              <a:solidFill>
                <a:srgbClr val="CC00CC"/>
              </a:solidFill>
            </a:endParaRPr>
          </a:p>
          <a:p>
            <a:r>
              <a:rPr lang="vi-VN" dirty="0">
                <a:solidFill>
                  <a:srgbClr val="FF0066"/>
                </a:solidFill>
              </a:rPr>
              <a:t>Giáo </a:t>
            </a:r>
            <a:r>
              <a:rPr lang="vi-VN">
                <a:solidFill>
                  <a:srgbClr val="FF0066"/>
                </a:solidFill>
              </a:rPr>
              <a:t>viên:</a:t>
            </a:r>
            <a:r>
              <a:rPr lang="en-US">
                <a:solidFill>
                  <a:srgbClr val="FF0066"/>
                </a:solidFill>
              </a:rPr>
              <a:t> LÊ </a:t>
            </a:r>
            <a:r>
              <a:rPr lang="en-US" dirty="0">
                <a:solidFill>
                  <a:srgbClr val="FF0066"/>
                </a:solidFill>
              </a:rPr>
              <a:t>THỊ TOAN</a:t>
            </a:r>
            <a:endParaRPr lang="en-US" dirty="0">
              <a:solidFill>
                <a:srgbClr val="FF0066"/>
              </a:solidFill>
              <a:latin typeface=".Vn3DH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869591" y="5757605"/>
            <a:ext cx="5599010" cy="569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dirty="0">
              <a:solidFill>
                <a:srgbClr val="CC00CC"/>
              </a:solidFill>
            </a:endParaRPr>
          </a:p>
          <a:p>
            <a:r>
              <a:rPr lang="vi-VN">
                <a:solidFill>
                  <a:srgbClr val="CC00CC"/>
                </a:solidFill>
              </a:rPr>
              <a:t>Năm học: 20</a:t>
            </a:r>
            <a:r>
              <a:rPr lang="en-US">
                <a:solidFill>
                  <a:srgbClr val="CC00CC"/>
                </a:solidFill>
              </a:rPr>
              <a:t>23 </a:t>
            </a:r>
            <a:r>
              <a:rPr lang="vi-VN">
                <a:solidFill>
                  <a:srgbClr val="CC00CC"/>
                </a:solidFill>
              </a:rPr>
              <a:t>- 20</a:t>
            </a:r>
            <a:r>
              <a:rPr lang="en-US">
                <a:solidFill>
                  <a:srgbClr val="CC00CC"/>
                </a:solidFill>
              </a:rPr>
              <a:t>24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972" y="3744685"/>
            <a:ext cx="1426028" cy="3450772"/>
          </a:xfrm>
          <a:prstGeom prst="rect">
            <a:avLst/>
          </a:prstGeom>
        </p:spPr>
      </p:pic>
      <p:grpSp>
        <p:nvGrpSpPr>
          <p:cNvPr id="30" name="Group 40"/>
          <p:cNvGrpSpPr>
            <a:grpSpLocks/>
          </p:cNvGrpSpPr>
          <p:nvPr/>
        </p:nvGrpSpPr>
        <p:grpSpPr bwMode="auto">
          <a:xfrm flipH="1" flipV="1">
            <a:off x="4762" y="-1588"/>
            <a:ext cx="1464810" cy="3401500"/>
            <a:chOff x="4368" y="2880"/>
            <a:chExt cx="1200" cy="1289"/>
          </a:xfrm>
        </p:grpSpPr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4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73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4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6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7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9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0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1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83489" y="383414"/>
            <a:ext cx="2887746" cy="19237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33671" y="4992215"/>
            <a:ext cx="2875703" cy="153078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83170" y="272311"/>
            <a:ext cx="440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US" sz="2400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UBND QUẬN LONG BIÊN</a:t>
            </a:r>
          </a:p>
          <a:p>
            <a:pPr algn="ctr"/>
            <a:r>
              <a:rPr lang="en-US" sz="2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TRƯỜNG MN ĐỨC GIANG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985" y="1031292"/>
            <a:ext cx="1538495" cy="141458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283869" y="3573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Horizontal Scroll 14"/>
          <p:cNvSpPr/>
          <p:nvPr/>
        </p:nvSpPr>
        <p:spPr>
          <a:xfrm>
            <a:off x="3475693" y="1031292"/>
            <a:ext cx="4521040" cy="17131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endParaRPr lang="en-US" sz="3200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693887" y="3112285"/>
            <a:ext cx="8439464" cy="937650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: MỘT SỐ PTGT ĐƯỜNG THỦY</a:t>
            </a: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3682204" y="1374948"/>
            <a:ext cx="4108019" cy="1152902"/>
          </a:xfrm>
          <a:prstGeom prst="rect">
            <a:avLst/>
          </a:prstGeom>
        </p:spPr>
        <p:txBody>
          <a:bodyPr vert="horz" lIns="91440" tIns="45720" rIns="91440" bIns="45720" rtlCol="0">
            <a:prstTxWarp prst="textWave1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Giáo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án</a:t>
            </a:r>
            <a:r>
              <a:rPr lang="en-US" sz="3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</p:txBody>
      </p:sp>
      <p:pic>
        <p:nvPicPr>
          <p:cNvPr id="2050" name="Picture 2" descr="welkom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4" y="1557600"/>
            <a:ext cx="1157421" cy="13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868" y="4319754"/>
            <a:ext cx="1038704" cy="104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19" y="4266554"/>
            <a:ext cx="1206733" cy="128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81" y="4356523"/>
            <a:ext cx="1171848" cy="1050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9123" y="2733346"/>
            <a:ext cx="1025459" cy="12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244" y="6462054"/>
            <a:ext cx="4837330" cy="7109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5968" y="6535711"/>
            <a:ext cx="4452078" cy="555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485" y="-143743"/>
            <a:ext cx="4657748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build="p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30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-1"/>
            <a:ext cx="6008912" cy="68362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42714" y="6161313"/>
            <a:ext cx="2416629" cy="674915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sz="12600" dirty="0" err="1">
                <a:solidFill>
                  <a:srgbClr val="FF0000"/>
                </a:solidFill>
              </a:rPr>
              <a:t>Tàu</a:t>
            </a:r>
            <a:r>
              <a:rPr lang="en-US" sz="7300" dirty="0">
                <a:solidFill>
                  <a:srgbClr val="FF0000"/>
                </a:solidFill>
              </a:rPr>
              <a:t> </a:t>
            </a:r>
            <a:r>
              <a:rPr lang="en-US" sz="9800" dirty="0" err="1">
                <a:solidFill>
                  <a:srgbClr val="FF0000"/>
                </a:solidFill>
              </a:rPr>
              <a:t>Thủy</a:t>
            </a:r>
            <a:r>
              <a:rPr lang="en-US" sz="7300" dirty="0">
                <a:solidFill>
                  <a:srgbClr val="FF0000"/>
                </a:solidFill>
              </a:rPr>
              <a:t> </a:t>
            </a:r>
            <a:r>
              <a:rPr lang="vi-VN" sz="7300" dirty="0">
                <a:solidFill>
                  <a:srgbClr val="FF0000"/>
                </a:solidFill>
              </a:rPr>
              <a:t> 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7718" y="4414611"/>
            <a:ext cx="3472543" cy="1115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>
                <a:solidFill>
                  <a:srgbClr val="CC00CC"/>
                </a:solidFill>
              </a:rPr>
              <a:t>             </a:t>
            </a:r>
            <a:r>
              <a:rPr lang="vi-VN" sz="6600" dirty="0">
                <a:solidFill>
                  <a:srgbClr val="FF0000"/>
                </a:solidFill>
              </a:rPr>
              <a:t>                          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" y="6248399"/>
            <a:ext cx="2743198" cy="58782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2800" dirty="0">
                <a:solidFill>
                  <a:srgbClr val="CC00CC"/>
                </a:solidFill>
              </a:rPr>
              <a:t>                                </a:t>
            </a:r>
            <a:r>
              <a:rPr lang="en-US" sz="12800" dirty="0" err="1">
                <a:solidFill>
                  <a:srgbClr val="FF0000"/>
                </a:solidFill>
              </a:rPr>
              <a:t>Thuyền</a:t>
            </a:r>
            <a:r>
              <a:rPr lang="en-US" sz="12800" dirty="0">
                <a:solidFill>
                  <a:srgbClr val="FF0000"/>
                </a:solidFill>
              </a:rPr>
              <a:t> </a:t>
            </a:r>
            <a:r>
              <a:rPr lang="en-US" sz="12800" dirty="0" err="1">
                <a:solidFill>
                  <a:srgbClr val="FF0000"/>
                </a:solidFill>
              </a:rPr>
              <a:t>buồm</a:t>
            </a:r>
            <a:r>
              <a:rPr lang="vi-VN" sz="12800" dirty="0">
                <a:solidFill>
                  <a:srgbClr val="FF0000"/>
                </a:solidFill>
              </a:rPr>
              <a:t> </a:t>
            </a:r>
            <a:br>
              <a:rPr lang="vi-VN" sz="12800" dirty="0">
                <a:solidFill>
                  <a:srgbClr val="FF0000"/>
                </a:solidFill>
              </a:rPr>
            </a:br>
            <a:endParaRPr lang="en-US" sz="128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23079" y="0"/>
            <a:ext cx="2720746" cy="108585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dirty="0">
                <a:solidFill>
                  <a:srgbClr val="CC00CC"/>
                </a:solidFill>
              </a:rPr>
              <a:t>                          </a:t>
            </a:r>
            <a:r>
              <a:rPr lang="vi-VN" sz="7300" dirty="0">
                <a:solidFill>
                  <a:srgbClr val="FF0066"/>
                </a:solidFill>
              </a:rPr>
              <a:t>So sá</a:t>
            </a:r>
            <a:r>
              <a:rPr lang="en-US" sz="7300" dirty="0" err="1">
                <a:solidFill>
                  <a:srgbClr val="FF0066"/>
                </a:solidFill>
              </a:rPr>
              <a:t>nh</a:t>
            </a:r>
            <a:r>
              <a:rPr lang="vi-VN" sz="7300" dirty="0">
                <a:solidFill>
                  <a:srgbClr val="FF0066"/>
                </a:solidFill>
              </a:rPr>
              <a:t>                               </a:t>
            </a:r>
            <a:endParaRPr lang="en-US" sz="73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4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546" y="81209"/>
            <a:ext cx="3931261" cy="848181"/>
          </a:xfrm>
          <a:gradFill>
            <a:gsLst>
              <a:gs pos="0">
                <a:srgbClr val="0066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4400" spc="-150" dirty="0">
                <a:solidFill>
                  <a:srgbClr val="FF0066"/>
                </a:solidFill>
              </a:rPr>
              <a:t>   </a:t>
            </a:r>
            <a:r>
              <a:rPr lang="en-US" sz="4400" spc="-150" dirty="0" err="1">
                <a:solidFill>
                  <a:srgbClr val="FF0066"/>
                </a:solidFill>
              </a:rPr>
              <a:t>Giáo</a:t>
            </a:r>
            <a:r>
              <a:rPr lang="en-US" sz="4400" spc="-150" dirty="0">
                <a:solidFill>
                  <a:srgbClr val="FF0066"/>
                </a:solidFill>
              </a:rPr>
              <a:t> </a:t>
            </a:r>
            <a:r>
              <a:rPr lang="en-US" sz="4400" spc="-150" dirty="0" err="1">
                <a:solidFill>
                  <a:srgbClr val="FF0066"/>
                </a:solidFill>
              </a:rPr>
              <a:t>dục</a:t>
            </a:r>
            <a:r>
              <a:rPr lang="en-US" sz="4400" spc="-150" dirty="0">
                <a:solidFill>
                  <a:srgbClr val="FF0066"/>
                </a:solidFill>
              </a:rPr>
              <a:t> </a:t>
            </a:r>
            <a:r>
              <a:rPr lang="en-US" sz="4400" spc="-150" dirty="0" err="1">
                <a:solidFill>
                  <a:srgbClr val="FF0066"/>
                </a:solidFill>
              </a:rPr>
              <a:t>trẻ</a:t>
            </a:r>
            <a:r>
              <a:rPr lang="en-US" sz="44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  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phương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thủy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nhớ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tuân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luật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nhé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ngồi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phương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ngồi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ngắn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đùa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nghịch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chạy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thò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ngoài</a:t>
            </a:r>
            <a:r>
              <a:rPr lang="en-US" sz="3200" dirty="0">
                <a:solidFill>
                  <a:srgbClr val="0000FF"/>
                </a:solidFill>
              </a:rPr>
              <a:t>…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nhớ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chưa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028" name="Picture 4" descr="hoa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52" y="5377543"/>
            <a:ext cx="2587836" cy="13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5551713"/>
            <a:ext cx="2917998" cy="1224001"/>
          </a:xfrm>
          <a:prstGeom prst="rect">
            <a:avLst/>
          </a:prstGeom>
        </p:spPr>
      </p:pic>
      <p:pic>
        <p:nvPicPr>
          <p:cNvPr id="1030" name="Picture 6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5203371"/>
            <a:ext cx="2209800" cy="1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7" descr="fake bir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330" y="4200862"/>
            <a:ext cx="1360715" cy="9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fake bir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9" y="182560"/>
            <a:ext cx="1262743" cy="9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fake bir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4" y="373268"/>
            <a:ext cx="1369180" cy="11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fake bir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130">
            <a:off x="2761460" y="5413361"/>
            <a:ext cx="1363035" cy="12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43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9786" y="1006369"/>
            <a:ext cx="4525473" cy="972333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Ổn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tổ</a:t>
            </a:r>
            <a:r>
              <a:rPr lang="en-US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chức</a:t>
            </a:r>
            <a:endParaRPr lang="en-US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238" y="0"/>
            <a:ext cx="1904762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00" cy="6858000"/>
          </a:xfrm>
          <a:prstGeom prst="rect">
            <a:avLst/>
          </a:prstGeom>
        </p:spPr>
      </p:pic>
      <p:pic>
        <p:nvPicPr>
          <p:cNvPr id="11" name="Em di choi thuyen - Xuan 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627" y="5284034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5443" y="3657066"/>
            <a:ext cx="4566557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Cho </a:t>
            </a:r>
            <a:r>
              <a:rPr lang="en-US" dirty="0" err="1">
                <a:solidFill>
                  <a:srgbClr val="FFFF00"/>
                </a:solidFill>
              </a:rPr>
              <a:t>trẻ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hát</a:t>
            </a:r>
            <a:r>
              <a:rPr lang="vi-VN" dirty="0">
                <a:solidFill>
                  <a:srgbClr val="FFFF00"/>
                </a:solidFill>
              </a:rPr>
              <a:t> bài hát: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vi-VN" dirty="0">
                <a:solidFill>
                  <a:srgbClr val="FFFF00"/>
                </a:solidFill>
              </a:rPr>
              <a:t>Em Đi Chơi Thuyền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7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238" y="1"/>
            <a:ext cx="1904762" cy="1371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99786" y="1006369"/>
            <a:ext cx="3865906" cy="831726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2. </a:t>
            </a:r>
            <a:r>
              <a:rPr lang="en-US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Nội</a:t>
            </a:r>
            <a:r>
              <a:rPr lang="en-US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dung </a:t>
            </a:r>
            <a:r>
              <a:rPr lang="en-US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chính</a:t>
            </a:r>
            <a:endParaRPr lang="en-US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99786" y="2645060"/>
            <a:ext cx="5035139" cy="654802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a.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Quan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sát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đàm</a:t>
            </a:r>
            <a:r>
              <a:rPr lang="en-US" sz="32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thoại</a:t>
            </a:r>
            <a:endParaRPr lang="en-US" sz="3200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6" y="0"/>
            <a:ext cx="12192000" cy="7010400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7315200" y="6074229"/>
            <a:ext cx="4876800" cy="783771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000" dirty="0">
                <a:solidFill>
                  <a:srgbClr val="FF0000"/>
                </a:solidFill>
              </a:rPr>
              <a:t>Thuyền Buồm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7876147" flipH="1">
            <a:off x="5923468" y="820744"/>
            <a:ext cx="270193" cy="1299845"/>
          </a:xfrm>
          <a:prstGeom prst="downArrow">
            <a:avLst/>
          </a:prstGeom>
          <a:solidFill>
            <a:srgbClr val="FF0000"/>
          </a:solidFill>
          <a:effectLst>
            <a:reflection stA="45000" endPos="6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60914" y="511168"/>
            <a:ext cx="246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C00FF"/>
                </a:solidFill>
              </a:rPr>
              <a:t>Cánh</a:t>
            </a:r>
            <a:r>
              <a:rPr lang="en-US" sz="3600" dirty="0">
                <a:solidFill>
                  <a:srgbClr val="CC00FF"/>
                </a:solidFill>
              </a:rPr>
              <a:t> </a:t>
            </a:r>
            <a:r>
              <a:rPr lang="en-US" sz="3600" dirty="0" err="1">
                <a:solidFill>
                  <a:srgbClr val="CC00FF"/>
                </a:solidFill>
              </a:rPr>
              <a:t>buồm</a:t>
            </a:r>
            <a:endParaRPr lang="en-US" sz="3600" dirty="0">
              <a:solidFill>
                <a:srgbClr val="CC00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5366287" flipH="1">
            <a:off x="3536891" y="5382653"/>
            <a:ext cx="369741" cy="1427033"/>
          </a:xfrm>
          <a:prstGeom prst="downArrow">
            <a:avLst/>
          </a:prstGeom>
          <a:solidFill>
            <a:srgbClr val="FF0000"/>
          </a:solidFill>
          <a:effectLst>
            <a:reflection stA="45000" endPos="6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8323" y="6096169"/>
            <a:ext cx="313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CC"/>
                </a:solidFill>
              </a:rPr>
              <a:t>Thân</a:t>
            </a:r>
            <a:r>
              <a:rPr lang="en-US" sz="4000" dirty="0">
                <a:solidFill>
                  <a:srgbClr val="CC00CC"/>
                </a:solidFill>
              </a:rPr>
              <a:t> </a:t>
            </a:r>
            <a:r>
              <a:rPr lang="en-US" sz="4000" dirty="0" err="1">
                <a:solidFill>
                  <a:srgbClr val="CC00CC"/>
                </a:solidFill>
              </a:rPr>
              <a:t>thuyền</a:t>
            </a:r>
            <a:endParaRPr lang="en-US" sz="4000" dirty="0">
              <a:solidFill>
                <a:srgbClr val="CC00CC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2573596">
            <a:off x="7449772" y="-44196"/>
            <a:ext cx="272063" cy="1023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33658" y="-2"/>
            <a:ext cx="20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C00CC"/>
                </a:solidFill>
              </a:rPr>
              <a:t>Trục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 err="1">
                <a:solidFill>
                  <a:srgbClr val="CC00CC"/>
                </a:solidFill>
              </a:rPr>
              <a:t>dọc</a:t>
            </a:r>
            <a:endParaRPr lang="en-US" sz="32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64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4" grpId="0"/>
      <p:bldP spid="15" grpId="0" animBg="1"/>
      <p:bldP spid="16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82" y="0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" name="Right Arrow 9"/>
          <p:cNvSpPr/>
          <p:nvPr/>
        </p:nvSpPr>
        <p:spPr>
          <a:xfrm rot="2520914">
            <a:off x="782046" y="2703059"/>
            <a:ext cx="1044863" cy="233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47182" y="1710332"/>
            <a:ext cx="177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Đầu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tàu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44589" y="5456420"/>
            <a:ext cx="3076553" cy="96615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/>
              <a:t>                               </a:t>
            </a:r>
            <a:r>
              <a:rPr lang="vi-VN" sz="6600" dirty="0">
                <a:solidFill>
                  <a:srgbClr val="FF0000"/>
                </a:solidFill>
              </a:rPr>
              <a:t>Tàu Thủy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2254074">
            <a:off x="7074848" y="1898100"/>
            <a:ext cx="220113" cy="1843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4204" y="1586735"/>
            <a:ext cx="208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Thân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tàu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2096864">
            <a:off x="1657136" y="4452730"/>
            <a:ext cx="227242" cy="11321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7" y="5582944"/>
            <a:ext cx="194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Neo </a:t>
            </a:r>
            <a:r>
              <a:rPr lang="en-US" sz="3200" dirty="0" err="1">
                <a:solidFill>
                  <a:srgbClr val="FFFF00"/>
                </a:solidFill>
              </a:rPr>
              <a:t>tàu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3" grpId="0" animBg="1"/>
      <p:bldP spid="4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04514" y="5771212"/>
            <a:ext cx="2133600" cy="1086787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rgbClr val="FF0000"/>
                </a:solidFill>
              </a:rPr>
              <a:t>                                   </a:t>
            </a:r>
            <a:r>
              <a:rPr lang="vi-VN" sz="6700" dirty="0">
                <a:solidFill>
                  <a:srgbClr val="FF0000"/>
                </a:solidFill>
              </a:rPr>
              <a:t>Phà</a:t>
            </a:r>
            <a:r>
              <a:rPr lang="vi-VN" sz="6700" dirty="0"/>
              <a:t> </a:t>
            </a:r>
            <a:endParaRPr lang="en-US" sz="6700" dirty="0"/>
          </a:p>
        </p:txBody>
      </p:sp>
      <p:sp>
        <p:nvSpPr>
          <p:cNvPr id="2" name="Right Arrow 1"/>
          <p:cNvSpPr/>
          <p:nvPr/>
        </p:nvSpPr>
        <p:spPr>
          <a:xfrm rot="20746023">
            <a:off x="3547423" y="5552703"/>
            <a:ext cx="1808116" cy="4308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0457" y="5771212"/>
            <a:ext cx="204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FF"/>
                </a:solidFill>
              </a:rPr>
              <a:t>Đầu</a:t>
            </a:r>
            <a:r>
              <a:rPr lang="en-US" sz="4000" dirty="0">
                <a:solidFill>
                  <a:srgbClr val="CC00FF"/>
                </a:solidFill>
              </a:rPr>
              <a:t> </a:t>
            </a:r>
            <a:r>
              <a:rPr lang="en-US" sz="4000" dirty="0" err="1">
                <a:solidFill>
                  <a:srgbClr val="CC00FF"/>
                </a:solidFill>
              </a:rPr>
              <a:t>phà</a:t>
            </a:r>
            <a:endParaRPr lang="en-US" sz="4000" dirty="0">
              <a:solidFill>
                <a:srgbClr val="CC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397676" flipV="1">
            <a:off x="483515" y="2212231"/>
            <a:ext cx="1059115" cy="290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177" y="1303802"/>
            <a:ext cx="228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FF"/>
                </a:solidFill>
              </a:rPr>
              <a:t>Thân</a:t>
            </a:r>
            <a:r>
              <a:rPr lang="en-US" sz="4000" dirty="0">
                <a:solidFill>
                  <a:srgbClr val="CC00FF"/>
                </a:solidFill>
              </a:rPr>
              <a:t> </a:t>
            </a:r>
            <a:r>
              <a:rPr lang="en-US" sz="4000" dirty="0" err="1">
                <a:solidFill>
                  <a:srgbClr val="CC00FF"/>
                </a:solidFill>
              </a:rPr>
              <a:t>Phà</a:t>
            </a:r>
            <a:endParaRPr lang="en-US" sz="4000" dirty="0">
              <a:solidFill>
                <a:srgbClr val="CC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175989">
            <a:off x="6028012" y="689739"/>
            <a:ext cx="1427514" cy="293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6109" y="264961"/>
            <a:ext cx="234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solidFill>
                  <a:srgbClr val="CC00CC"/>
                </a:solidFill>
              </a:rPr>
              <a:t>Mái</a:t>
            </a:r>
            <a:r>
              <a:rPr lang="en-US" sz="4000" dirty="0">
                <a:solidFill>
                  <a:srgbClr val="CC00CC"/>
                </a:solidFill>
              </a:rPr>
              <a:t> </a:t>
            </a:r>
            <a:r>
              <a:rPr lang="en-US" sz="4000" dirty="0" err="1">
                <a:solidFill>
                  <a:srgbClr val="CC00CC"/>
                </a:solidFill>
              </a:rPr>
              <a:t>phà</a:t>
            </a:r>
            <a:endParaRPr lang="en-US" sz="4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6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48057" y="5638801"/>
            <a:ext cx="2939143" cy="121919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>
                <a:solidFill>
                  <a:srgbClr val="FF0000"/>
                </a:solidFill>
              </a:rPr>
              <a:t>Ca nô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791285">
            <a:off x="503344" y="2966134"/>
            <a:ext cx="343142" cy="19223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915" y="1842728"/>
            <a:ext cx="246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</a:rPr>
              <a:t>Đầu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nô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3827673">
            <a:off x="8760843" y="128785"/>
            <a:ext cx="374428" cy="1408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18171" y="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</a:rPr>
              <a:t>Mái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0078">
            <a:off x="7890385" y="4273752"/>
            <a:ext cx="1335140" cy="829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8172" y="4334373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</a:rPr>
              <a:t>Thân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nô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6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ua ca nô -)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30686" y="5334000"/>
            <a:ext cx="5885089" cy="1152526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000" dirty="0">
                <a:solidFill>
                  <a:srgbClr val="CC00CC"/>
                </a:solidFill>
              </a:rPr>
              <a:t>Video ca nô chạy</a:t>
            </a:r>
            <a:endParaRPr lang="en-US" sz="6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1879</TotalTime>
  <Words>177</Words>
  <Application>Microsoft Office PowerPoint</Application>
  <PresentationFormat>Widescreen</PresentationFormat>
  <Paragraphs>37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.Vn3DH</vt:lpstr>
      <vt:lpstr>Arial</vt:lpstr>
      <vt:lpstr>Times New Roman</vt:lpstr>
      <vt:lpstr>Trebuchet MS</vt:lpstr>
      <vt:lpstr>Wingdings 3</vt:lpstr>
      <vt:lpstr>Facet</vt:lpstr>
      <vt:lpstr>PowerPoint Presentation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Giáo dục trẻ: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131</cp:revision>
  <dcterms:created xsi:type="dcterms:W3CDTF">2017-04-17T07:22:58Z</dcterms:created>
  <dcterms:modified xsi:type="dcterms:W3CDTF">2024-03-22T05:00:44Z</dcterms:modified>
</cp:coreProperties>
</file>