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81" r:id="rId8"/>
    <p:sldId id="270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496EC9E-1697-4D04-BB18-C875191886A6}">
          <p14:sldIdLst>
            <p14:sldId id="256"/>
            <p14:sldId id="264"/>
            <p14:sldId id="265"/>
            <p14:sldId id="266"/>
            <p14:sldId id="267"/>
            <p14:sldId id="268"/>
            <p14:sldId id="281"/>
            <p14:sldId id="270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CC"/>
    <a:srgbClr val="0000FF"/>
    <a:srgbClr val="CC00FF"/>
    <a:srgbClr val="0066FF"/>
    <a:srgbClr val="FF0000"/>
    <a:srgbClr val="82D222"/>
    <a:srgbClr val="000099"/>
    <a:srgbClr val="CC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33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62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5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0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C034-F459-41EB-A83A-2EDDF26FF5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4314079" y="4350325"/>
            <a:ext cx="3569571" cy="5896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Lớp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Mẫu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G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iáo </a:t>
            </a:r>
            <a:r>
              <a:rPr lang="vi-VN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Nhỡ B</a:t>
            </a:r>
            <a:r>
              <a:rPr lang="en-US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vi-VN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364958" y="4939968"/>
            <a:ext cx="3278206" cy="6352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 dirty="0">
                <a:solidFill>
                  <a:srgbClr val="FF0066"/>
                </a:solidFill>
              </a:rPr>
              <a:t>Giáo </a:t>
            </a:r>
            <a:r>
              <a:rPr lang="vi-VN">
                <a:solidFill>
                  <a:srgbClr val="FF0066"/>
                </a:solidFill>
              </a:rPr>
              <a:t>viên:</a:t>
            </a:r>
            <a:r>
              <a:rPr lang="en-US">
                <a:solidFill>
                  <a:srgbClr val="FF0066"/>
                </a:solidFill>
              </a:rPr>
              <a:t> LÊ </a:t>
            </a:r>
            <a:r>
              <a:rPr lang="en-US" dirty="0">
                <a:solidFill>
                  <a:srgbClr val="FF0066"/>
                </a:solidFill>
              </a:rPr>
              <a:t>THỊ TOAN</a:t>
            </a:r>
            <a:endParaRPr lang="en-US" dirty="0">
              <a:solidFill>
                <a:srgbClr val="FF0066"/>
              </a:solidFill>
              <a:latin typeface=".Vn3DH" panose="020B7200000000000000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869591" y="5757605"/>
            <a:ext cx="5599010" cy="5691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>
                <a:solidFill>
                  <a:srgbClr val="CC00CC"/>
                </a:solidFill>
              </a:rPr>
              <a:t>Năm học: 20</a:t>
            </a:r>
            <a:r>
              <a:rPr lang="en-US">
                <a:solidFill>
                  <a:srgbClr val="CC00CC"/>
                </a:solidFill>
              </a:rPr>
              <a:t>23 </a:t>
            </a:r>
            <a:r>
              <a:rPr lang="vi-VN">
                <a:solidFill>
                  <a:srgbClr val="CC00CC"/>
                </a:solidFill>
              </a:rPr>
              <a:t>- 20</a:t>
            </a:r>
            <a:r>
              <a:rPr lang="en-US">
                <a:solidFill>
                  <a:srgbClr val="CC00CC"/>
                </a:solidFill>
              </a:rPr>
              <a:t>24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972" y="3744685"/>
            <a:ext cx="1426028" cy="3450772"/>
          </a:xfrm>
          <a:prstGeom prst="rect">
            <a:avLst/>
          </a:prstGeom>
        </p:spPr>
      </p:pic>
      <p:grpSp>
        <p:nvGrpSpPr>
          <p:cNvPr id="30" name="Group 40"/>
          <p:cNvGrpSpPr>
            <a:grpSpLocks/>
          </p:cNvGrpSpPr>
          <p:nvPr/>
        </p:nvGrpSpPr>
        <p:grpSpPr bwMode="auto">
          <a:xfrm flipH="1" flipV="1">
            <a:off x="4762" y="-1588"/>
            <a:ext cx="1464810" cy="3401500"/>
            <a:chOff x="4368" y="2880"/>
            <a:chExt cx="1200" cy="1289"/>
          </a:xfrm>
        </p:grpSpPr>
        <p:sp>
          <p:nvSpPr>
            <p:cNvPr id="31" name="Freeform 41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48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073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4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6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7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8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9" name="Picture 5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0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1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83489" y="383414"/>
            <a:ext cx="2887746" cy="19237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3671" y="4992215"/>
            <a:ext cx="2875703" cy="153078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83170" y="272311"/>
            <a:ext cx="44004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ctr"/>
            <a:r>
              <a:rPr lang="en-US" sz="2400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UBND QUẬN LONG BIÊN</a:t>
            </a:r>
          </a:p>
          <a:p>
            <a:pPr algn="ctr"/>
            <a:r>
              <a:rPr lang="en-US" sz="2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TRƯỜNG MN ĐỨC GIANG</a:t>
            </a:r>
            <a:endParaRPr lang="en-US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985" y="1031292"/>
            <a:ext cx="1538495" cy="141458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283869" y="3573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Horizontal Scroll 14"/>
          <p:cNvSpPr/>
          <p:nvPr/>
        </p:nvSpPr>
        <p:spPr>
          <a:xfrm>
            <a:off x="3475693" y="1031292"/>
            <a:ext cx="4521040" cy="17131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endParaRPr lang="en-US" sz="3200" dirty="0"/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1693887" y="3112285"/>
            <a:ext cx="8439464" cy="937650"/>
          </a:xfrm>
        </p:spPr>
        <p:txBody>
          <a:bodyPr>
            <a:prstTxWarp prst="textDeflateBottom">
              <a:avLst/>
            </a:prstTxWarp>
            <a:norm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: MỘT SỐ PTGT ĐƯỜNG THỦY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682204" y="1374948"/>
            <a:ext cx="4108019" cy="1152902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án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</a:p>
        </p:txBody>
      </p:sp>
      <p:pic>
        <p:nvPicPr>
          <p:cNvPr id="2050" name="Picture 2" descr="welkom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4" y="1557600"/>
            <a:ext cx="1157421" cy="13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868" y="4319754"/>
            <a:ext cx="1038704" cy="1046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19" y="4266554"/>
            <a:ext cx="1206733" cy="1281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1" y="4356523"/>
            <a:ext cx="1171848" cy="1050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23" y="2733346"/>
            <a:ext cx="1025459" cy="12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244" y="6462054"/>
            <a:ext cx="4837330" cy="710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5968" y="6535711"/>
            <a:ext cx="4452078" cy="555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1485" y="-143743"/>
            <a:ext cx="465774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4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 build="p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29600" y="5617028"/>
            <a:ext cx="3744686" cy="102325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66"/>
                </a:solidFill>
              </a:rPr>
              <a:t>Thuyền nan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3514" y="1"/>
            <a:ext cx="10025744" cy="87834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CC00CC"/>
                </a:solidFill>
              </a:rPr>
              <a:t>Mở rộng : Một số PTGT Đườn</a:t>
            </a:r>
            <a:r>
              <a:rPr lang="vi-VN" b="1" dirty="0">
                <a:solidFill>
                  <a:srgbClr val="CC00CC"/>
                </a:solidFill>
              </a:rPr>
              <a:t>g</a:t>
            </a:r>
            <a:r>
              <a:rPr lang="vi-VN" dirty="0">
                <a:solidFill>
                  <a:srgbClr val="CC00CC"/>
                </a:solidFill>
              </a:rPr>
              <a:t> thủy khác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29625" y="5172075"/>
            <a:ext cx="3762375" cy="1438956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</a:t>
            </a:r>
            <a:r>
              <a:rPr lang="vi-VN" sz="7300" dirty="0">
                <a:solidFill>
                  <a:srgbClr val="FF0000"/>
                </a:solidFill>
              </a:rPr>
              <a:t>Thuyền Thúng </a:t>
            </a:r>
            <a:endParaRPr lang="en-US" sz="7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05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56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6261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31086" y="6047466"/>
            <a:ext cx="2960914" cy="810533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Tàu Ngầm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67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1" y="5769428"/>
            <a:ext cx="3047999" cy="1088571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Xuồng ba lá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3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18" y="104546"/>
            <a:ext cx="1214262" cy="14471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31809" y="724403"/>
            <a:ext cx="6520305" cy="827314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b</a:t>
            </a:r>
            <a:r>
              <a:rPr lang="en-US" sz="4000" dirty="0">
                <a:solidFill>
                  <a:srgbClr val="0000FF"/>
                </a:solidFill>
              </a:rPr>
              <a:t>. </a:t>
            </a:r>
            <a:r>
              <a:rPr lang="en-US" sz="4000" dirty="0" err="1">
                <a:solidFill>
                  <a:srgbClr val="0000FF"/>
                </a:solidFill>
              </a:rPr>
              <a:t>Trò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chơi:Cái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gì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biến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mất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31808" y="1942640"/>
            <a:ext cx="8055429" cy="2572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Trên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PTGT </a:t>
            </a:r>
            <a:r>
              <a:rPr lang="en-US" sz="2400" dirty="0" err="1">
                <a:solidFill>
                  <a:srgbClr val="0000FF"/>
                </a:solidFill>
              </a:rPr>
              <a:t>đường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thủy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tối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thì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ngủ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sáng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tỉnh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dậy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xem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Luật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Mỗi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lần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nếu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sai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quyền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thuộc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về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khác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5184813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1879</TotalTime>
  <Words>168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.Vn3DH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Administrator</cp:lastModifiedBy>
  <cp:revision>131</cp:revision>
  <dcterms:created xsi:type="dcterms:W3CDTF">2017-04-17T07:22:58Z</dcterms:created>
  <dcterms:modified xsi:type="dcterms:W3CDTF">2024-03-22T05:01:17Z</dcterms:modified>
</cp:coreProperties>
</file>