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22" r:id="rId4"/>
    <p:sldId id="291" r:id="rId5"/>
    <p:sldId id="295" r:id="rId6"/>
    <p:sldId id="279" r:id="rId7"/>
    <p:sldId id="296" r:id="rId8"/>
    <p:sldId id="294" r:id="rId9"/>
    <p:sldId id="293" r:id="rId10"/>
    <p:sldId id="288" r:id="rId11"/>
    <p:sldId id="297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5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1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3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9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3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3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7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audio" Target="../media/media1.WAV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1.png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0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3.png"/><Relationship Id="rId27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5B7C0-70B8-A949-1F20-BE0F24279F8F}"/>
              </a:ext>
            </a:extLst>
          </p:cNvPr>
          <p:cNvSpPr/>
          <p:nvPr/>
        </p:nvSpPr>
        <p:spPr>
          <a:xfrm>
            <a:off x="4772234" y="606775"/>
            <a:ext cx="3781163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</a:t>
            </a:r>
            <a:r>
              <a:rPr kumimoji="0" lang="en-US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29D5-50B3-9321-88CC-1A08809E0049}"/>
              </a:ext>
            </a:extLst>
          </p:cNvPr>
          <p:cNvSpPr/>
          <p:nvPr/>
        </p:nvSpPr>
        <p:spPr>
          <a:xfrm>
            <a:off x="3632165" y="1906020"/>
            <a:ext cx="7133748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LÀM QUEN VỚI TOÁN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038D-BDE8-2360-6185-D09C1A892C74}"/>
              </a:ext>
            </a:extLst>
          </p:cNvPr>
          <p:cNvSpPr/>
          <p:nvPr/>
        </p:nvSpPr>
        <p:spPr>
          <a:xfrm>
            <a:off x="4876800" y="2821674"/>
            <a:ext cx="6674584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tài: 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10, so sánh số lượng 2 nhóm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10</a:t>
            </a:r>
            <a:endParaRPr kumimoji="0" lang="en-US" sz="2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4-5 tuổi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Vũ Thị Thuỷ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43618" y="286602"/>
            <a:ext cx="5422710" cy="64359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96977" y="1147832"/>
            <a:ext cx="9134856" cy="4152901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Ôn đếm đến 9, nhận biết số lượng trong phạm vi 9,số 9.,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 đếm đến 10, nhạn biết số lượng trong phạm vi 10.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-Rèn kỹ năng đếm, so sánh, tạo nhóm.</a:t>
            </a:r>
          </a:p>
          <a:p>
            <a:pPr marL="45720" indent="0" algn="l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ghi nhớ có chủ định.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chơi trò chơi thành thạo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marL="45720" indent="0" algn="just">
              <a:buNone/>
            </a:pPr>
            <a:r>
              <a:rPr lang="vi-VN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Hứng thú tham gia các hoạt động cùng cô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Ôn số lượng trong phạm 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334</Words>
  <Application>Microsoft Office PowerPoint</Application>
  <PresentationFormat>Widescreen</PresentationFormat>
  <Paragraphs>63</Paragraphs>
  <Slides>17</Slides>
  <Notes>0</Notes>
  <HiddenSlides>0</HiddenSlides>
  <MMClips>13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.VnArialH</vt:lpstr>
      <vt:lpstr>.VnAvant</vt:lpstr>
      <vt:lpstr>Arial</vt:lpstr>
      <vt:lpstr>Calibri</vt:lpstr>
      <vt:lpstr>Calibri Light</vt:lpstr>
      <vt:lpstr>Cambria</vt:lpstr>
      <vt:lpstr>Times New Roman</vt:lpstr>
      <vt:lpstr>VNI-Auchon</vt:lpstr>
      <vt:lpstr>Office Theme</vt:lpstr>
      <vt:lpstr>Back to School 16x9</vt:lpstr>
      <vt:lpstr>Clip</vt:lpstr>
      <vt:lpstr>PowerPoint Presentation</vt:lpstr>
      <vt:lpstr>I. MỤC ĐÍCH – YÊU CẦU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2022-03-17T01:23:07Z</dcterms:created>
  <dcterms:modified xsi:type="dcterms:W3CDTF">2024-03-13T04:49:43Z</dcterms:modified>
</cp:coreProperties>
</file>