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24"/>
  </p:notesMasterIdLst>
  <p:sldIdLst>
    <p:sldId id="312" r:id="rId4"/>
    <p:sldId id="258" r:id="rId5"/>
    <p:sldId id="260" r:id="rId6"/>
    <p:sldId id="268" r:id="rId7"/>
    <p:sldId id="270" r:id="rId8"/>
    <p:sldId id="307" r:id="rId9"/>
    <p:sldId id="279" r:id="rId10"/>
    <p:sldId id="308" r:id="rId11"/>
    <p:sldId id="281" r:id="rId12"/>
    <p:sldId id="282" r:id="rId13"/>
    <p:sldId id="288" r:id="rId14"/>
    <p:sldId id="289" r:id="rId15"/>
    <p:sldId id="290" r:id="rId16"/>
    <p:sldId id="293" r:id="rId17"/>
    <p:sldId id="292" r:id="rId18"/>
    <p:sldId id="295" r:id="rId19"/>
    <p:sldId id="297" r:id="rId20"/>
    <p:sldId id="298" r:id="rId21"/>
    <p:sldId id="299" r:id="rId22"/>
    <p:sldId id="31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D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1BE13-36BB-4ACC-B6F1-0C99088C46D3}" type="datetimeFigureOut">
              <a:rPr lang="vi-VN" smtClean="0"/>
              <a:pPr/>
              <a:t>27/02/2024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9595A-DD21-4AF4-94FB-CAEBEC1EA0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05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108"/>
            <a:ext cx="548640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latin typeface="Plan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8B8CA90-7D31-45D1-9C51-E286FD0B2AC3}" type="slidenum">
              <a:rPr lang="en-US" sz="1200">
                <a:latin typeface="Calibri" pitchFamily="34" charset="0"/>
              </a:rPr>
              <a:pPr algn="r"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108"/>
            <a:ext cx="548640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Plan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8D9926F-54E0-4E68-A400-4639EEC428B4}" type="slidenum">
              <a:rPr lang="en-US" sz="1200">
                <a:latin typeface="Calibri" pitchFamily="34" charset="0"/>
              </a:rPr>
              <a:pPr algn="r"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6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71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62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31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7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3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18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82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7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54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2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FF94-06A2-FCBE-345F-A24C5A145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453FC-FFC9-C9CE-9AB1-A254DE599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7067F-11AA-2F1C-9316-DFA6E83B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0A82-6129-7D55-4E1F-A45C7A5B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C0A46-8AF3-04A6-4EF6-2A53A53B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25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0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3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6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6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5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1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0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CBFB-E327-E057-1B58-079B69E7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F1A1-311A-CB9B-5D2C-B991F716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5D52-51E2-7D5A-E0EE-6B87852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1087-EBE9-0AA2-8F5A-6BD564E6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0AEE-F5AF-6950-374B-D6AC66A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8DAE-57E4-C02E-8B0F-8F408B5A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D46C3-2BBB-DE00-8513-3EB2947E3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1466-96D8-737D-8812-DF40061F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F562-8112-B1EF-7C7B-81255AC3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FEA76-FA6D-AB14-82AA-BEFE7D45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06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E487-CFC3-1AC2-8C03-DD25F814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F25C-5207-4095-B08B-C92E92A56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5A9F5-106A-A75A-F59D-BA47B753C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38356-3543-487C-46ED-38F76DC8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B1313-D0E1-B981-2805-7CD56AE3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44F3E-9C2D-7E3A-D417-C3A47FBE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B939-726E-734B-94DA-93B8BCC7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D22BE-F721-2F75-7067-160512A5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D8B76-AF02-5F21-1298-E10D4E18E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E54EC8-F5FF-9C6A-5B4A-CEB60D330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3AEDF-A5BF-5B61-A74F-A313DF629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4809B-8AA0-1171-53B0-CC2AB64A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4B7D9-54A8-91AC-86A3-D6B1CE9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B6CF6-CBD1-A7AE-BFE5-B533E54F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3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E65C-6ADC-410B-3477-8182C800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2CF00-CC68-8078-94F6-BB89DC8D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956ED-FF39-FEE6-07CC-ECBF5753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6C4F5-4804-A090-7469-551E72AA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9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7DB6C-5617-AF08-9503-2F12BD5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01FD7-4CE3-7E25-8665-4D13437D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2DAC-0BB0-3410-4A8D-6C548AA1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7DB6C-5617-AF08-9503-2F12BD5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01FD7-4CE3-7E25-8665-4D13437D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2DAC-0BB0-3410-4A8D-6C548AA1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9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7DB6C-5617-AF08-9503-2F12BD5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01FD7-4CE3-7E25-8665-4D13437D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2DAC-0BB0-3410-4A8D-6C548AA1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1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7DB6C-5617-AF08-9503-2F12BD5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01FD7-4CE3-7E25-8665-4D13437D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2DAC-0BB0-3410-4A8D-6C548AA1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01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7DB6C-5617-AF08-9503-2F12BD5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01FD7-4CE3-7E25-8665-4D13437D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2DAC-0BB0-3410-4A8D-6C548AA1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9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7DB6C-5617-AF08-9503-2F12BD5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01FD7-4CE3-7E25-8665-4D13437D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2DAC-0BB0-3410-4A8D-6C548AA1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5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5B27-7A1B-DE41-A5E8-092313EA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FE3D-B058-33EF-B76B-B46D33B7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A12E0-92C0-1DEB-6047-8E27F618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B34C9-B771-FF9B-0D97-F88F6EC9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4791D-270A-2ECA-4072-5B5CADE2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B4E4F-7143-CBC3-8F46-F1697F64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54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34C6-53BB-5213-8BF0-46676E06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9B32E-CF67-884C-683C-13CC9AFF5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55F32-A70D-5112-DF13-DF548D42A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4781F-9779-51B4-B1D5-42363ED5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D1CF0-A206-0440-BFBF-A943DB1F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AA402-1027-0409-0B27-EFC8CEB6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3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6420-C941-D2BF-2D2C-57FBD021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DD9EA-549C-DA72-8A45-5D6D1CA3F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F7CD5-1DE7-AC4D-AB59-C98746AE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D839C-2D05-5CCB-2C95-8060E421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D44B5-98C9-3065-0ACC-29FB45D6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46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60972-FC19-8857-B4CA-F4C7EE384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BC8D5-8C41-9AAB-603F-ECD2234A8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F335-CEE2-2C0C-3312-315FE8FC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A3773-F483-520E-8A5D-E16AAF2E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CE2E-AB30-3888-2D47-19F940B4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7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0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2AE0-2F62-4993-975B-7C8B07A1B7A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82" r:id="rId8"/>
    <p:sldLayoutId id="2147483681" r:id="rId9"/>
    <p:sldLayoutId id="2147483680" r:id="rId10"/>
    <p:sldLayoutId id="2147483679" r:id="rId11"/>
    <p:sldLayoutId id="2147483677" r:id="rId12"/>
    <p:sldLayoutId id="2147483674" r:id="rId13"/>
    <p:sldLayoutId id="2147483673" r:id="rId14"/>
    <p:sldLayoutId id="2147483655" r:id="rId15"/>
    <p:sldLayoutId id="2147483678" r:id="rId16"/>
    <p:sldLayoutId id="2147483676" r:id="rId17"/>
    <p:sldLayoutId id="214748367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DD56-7DEC-AD4D-8007-9F2EABF6C826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40C7-F9BE-4149-A8CD-AE54F07440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05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3DC63-6031-7A7E-5432-8BB2C133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31721-5B6B-81C2-E737-39299F24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A51C-6D8B-39D1-E467-5228593AD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ACF6-66CF-40C8-8EFE-A7867A926638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194D-01F0-01F2-99AC-2CEB7FF67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6872-78AF-7C05-94A3-7C79D0C76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F9AB-B8F8-400E-B811-E325904CF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image" Target="../media/image10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image" Target="../media/image18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image" Target="../media/image17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image" Target="../media/image20.emf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image" Target="../media/image16.jpe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19.emf"/><Relationship Id="rId8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7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74.xml"/><Relationship Id="rId10" Type="http://schemas.openxmlformats.org/officeDocument/2006/relationships/image" Target="../media/image10.png"/><Relationship Id="rId4" Type="http://schemas.openxmlformats.org/officeDocument/2006/relationships/tags" Target="../tags/tag173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25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34" Type="http://schemas.openxmlformats.org/officeDocument/2006/relationships/image" Target="../media/image20.emf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image" Target="../media/image19.emf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image" Target="../media/image17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image" Target="../media/image18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image" Target="../media/image6.jpeg"/><Relationship Id="rId8" Type="http://schemas.openxmlformats.org/officeDocument/2006/relationships/tags" Target="../tags/tag18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08.xml"/><Relationship Id="rId7" Type="http://schemas.openxmlformats.org/officeDocument/2006/relationships/image" Target="../media/image6.jpe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09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image" Target="../media/image27.png"/><Relationship Id="rId3" Type="http://schemas.openxmlformats.org/officeDocument/2006/relationships/tags" Target="../tags/tag21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image" Target="../media/image26.emf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17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image" Target="../media/image18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image" Target="../media/image2.gif"/><Relationship Id="rId27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tags" Target="../tags/tag271.xml"/><Relationship Id="rId21" Type="http://schemas.openxmlformats.org/officeDocument/2006/relationships/tags" Target="../tags/tag253.xml"/><Relationship Id="rId34" Type="http://schemas.openxmlformats.org/officeDocument/2006/relationships/tags" Target="../tags/tag266.xml"/><Relationship Id="rId42" Type="http://schemas.openxmlformats.org/officeDocument/2006/relationships/tags" Target="../tags/tag274.xml"/><Relationship Id="rId47" Type="http://schemas.openxmlformats.org/officeDocument/2006/relationships/image" Target="../media/image17.png"/><Relationship Id="rId50" Type="http://schemas.openxmlformats.org/officeDocument/2006/relationships/image" Target="../media/image31.wmf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9" Type="http://schemas.openxmlformats.org/officeDocument/2006/relationships/tags" Target="../tags/tag261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tags" Target="../tags/tag269.xml"/><Relationship Id="rId40" Type="http://schemas.openxmlformats.org/officeDocument/2006/relationships/tags" Target="../tags/tag272.xml"/><Relationship Id="rId45" Type="http://schemas.openxmlformats.org/officeDocument/2006/relationships/image" Target="../media/image6.jpe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49" Type="http://schemas.openxmlformats.org/officeDocument/2006/relationships/image" Target="../media/image30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tags" Target="../tags/tag275.xml"/><Relationship Id="rId48" Type="http://schemas.openxmlformats.org/officeDocument/2006/relationships/image" Target="../media/image29.png"/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tags" Target="../tags/tag270.xml"/><Relationship Id="rId46" Type="http://schemas.openxmlformats.org/officeDocument/2006/relationships/image" Target="../media/image18.png"/><Relationship Id="rId20" Type="http://schemas.openxmlformats.org/officeDocument/2006/relationships/tags" Target="../tags/tag252.xml"/><Relationship Id="rId41" Type="http://schemas.openxmlformats.org/officeDocument/2006/relationships/tags" Target="../tags/tag273.xml"/><Relationship Id="rId1" Type="http://schemas.openxmlformats.org/officeDocument/2006/relationships/tags" Target="../tags/tag233.xml"/><Relationship Id="rId6" Type="http://schemas.openxmlformats.org/officeDocument/2006/relationships/tags" Target="../tags/tag23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9" Type="http://schemas.openxmlformats.org/officeDocument/2006/relationships/image" Target="../media/image33.png"/><Relationship Id="rId21" Type="http://schemas.openxmlformats.org/officeDocument/2006/relationships/tags" Target="../tags/tag296.xml"/><Relationship Id="rId34" Type="http://schemas.openxmlformats.org/officeDocument/2006/relationships/image" Target="../media/image3.jpeg"/><Relationship Id="rId42" Type="http://schemas.openxmlformats.org/officeDocument/2006/relationships/image" Target="../media/image34.emf"/><Relationship Id="rId7" Type="http://schemas.openxmlformats.org/officeDocument/2006/relationships/tags" Target="../tags/tag28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41" Type="http://schemas.openxmlformats.org/officeDocument/2006/relationships/image" Target="../media/image9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37" Type="http://schemas.openxmlformats.org/officeDocument/2006/relationships/image" Target="../media/image32.png"/><Relationship Id="rId40" Type="http://schemas.openxmlformats.org/officeDocument/2006/relationships/image" Target="../media/image10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image" Target="../media/image17.png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image" Target="../media/image18.png"/><Relationship Id="rId43" Type="http://schemas.openxmlformats.org/officeDocument/2006/relationships/image" Target="../media/image35.emf"/><Relationship Id="rId8" Type="http://schemas.openxmlformats.org/officeDocument/2006/relationships/tags" Target="../tags/tag283.xml"/><Relationship Id="rId3" Type="http://schemas.openxmlformats.org/officeDocument/2006/relationships/tags" Target="../tags/tag278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slideLayout" Target="../slideLayouts/slideLayout7.xml"/><Relationship Id="rId38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2.gi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8.jpeg"/><Relationship Id="rId5" Type="http://schemas.openxmlformats.org/officeDocument/2006/relationships/tags" Target="../tags/tag83.xml"/><Relationship Id="rId10" Type="http://schemas.openxmlformats.org/officeDocument/2006/relationships/image" Target="../media/image7.jpeg"/><Relationship Id="rId4" Type="http://schemas.openxmlformats.org/officeDocument/2006/relationships/tags" Target="../tags/tag8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88.xml"/><Relationship Id="rId7" Type="http://schemas.openxmlformats.org/officeDocument/2006/relationships/image" Target="../media/image9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eg"/><Relationship Id="rId4" Type="http://schemas.openxmlformats.org/officeDocument/2006/relationships/tags" Target="../tags/tag89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3.xml"/><Relationship Id="rId21" Type="http://schemas.openxmlformats.org/officeDocument/2006/relationships/tags" Target="../tags/tag110.xml"/><Relationship Id="rId34" Type="http://schemas.openxmlformats.org/officeDocument/2006/relationships/image" Target="../media/image11.gif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2.xml"/><Relationship Id="rId33" Type="http://schemas.openxmlformats.org/officeDocument/2006/relationships/slide" Target="slide13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tags" Target="../tags/tag116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audio" Target="../media/media1.WAV"/><Relationship Id="rId32" Type="http://schemas.openxmlformats.org/officeDocument/2006/relationships/slide" Target="slide10.xml"/><Relationship Id="rId37" Type="http://schemas.openxmlformats.org/officeDocument/2006/relationships/image" Target="../media/image7.jpe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microsoft.com/office/2007/relationships/media" Target="../media/media1.WAV"/><Relationship Id="rId28" Type="http://schemas.openxmlformats.org/officeDocument/2006/relationships/tags" Target="../tags/tag115.xml"/><Relationship Id="rId36" Type="http://schemas.openxmlformats.org/officeDocument/2006/relationships/image" Target="../media/image13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image" Target="../media/image3.jpe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4.xml"/><Relationship Id="rId30" Type="http://schemas.openxmlformats.org/officeDocument/2006/relationships/slideLayout" Target="../slideLayouts/slideLayout3.xml"/><Relationship Id="rId35" Type="http://schemas.openxmlformats.org/officeDocument/2006/relationships/image" Target="../media/image12.gif"/><Relationship Id="rId8" Type="http://schemas.openxmlformats.org/officeDocument/2006/relationships/tags" Target="../tags/tag97.xml"/><Relationship Id="rId3" Type="http://schemas.openxmlformats.org/officeDocument/2006/relationships/tags" Target="../tags/tag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image" Target="../media/image7.jpeg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slide" Target="slide10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14.jpeg"/><Relationship Id="rId17" Type="http://schemas.openxmlformats.org/officeDocument/2006/relationships/image" Target="../media/image10.png"/><Relationship Id="rId2" Type="http://schemas.openxmlformats.org/officeDocument/2006/relationships/tags" Target="../tags/tag130.xml"/><Relationship Id="rId16" Type="http://schemas.openxmlformats.org/officeDocument/2006/relationships/image" Target="../media/image12.gif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33.xml"/><Relationship Id="rId15" Type="http://schemas.openxmlformats.org/officeDocument/2006/relationships/image" Target="../media/image15.gif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C9588D-D0D9-F8A4-B8FD-72372C14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BF42DA-DF1D-B23F-EC4C-416A3924180B}"/>
              </a:ext>
            </a:extLst>
          </p:cNvPr>
          <p:cNvSpPr/>
          <p:nvPr/>
        </p:nvSpPr>
        <p:spPr>
          <a:xfrm>
            <a:off x="2500958" y="1016208"/>
            <a:ext cx="4529638" cy="482825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14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514350"/>
            <a:r>
              <a:rPr lang="en-US" sz="14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FD5834-8392-6DE5-CF9C-E88A10F43D2A}"/>
              </a:ext>
            </a:extLst>
          </p:cNvPr>
          <p:cNvSpPr/>
          <p:nvPr/>
        </p:nvSpPr>
        <p:spPr>
          <a:xfrm>
            <a:off x="1198903" y="2151679"/>
            <a:ext cx="7133748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LÀM QUEN VỚI TOÁN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4E867-867C-D018-951E-9FBF01B95ACE}"/>
              </a:ext>
            </a:extLst>
          </p:cNvPr>
          <p:cNvSpPr/>
          <p:nvPr/>
        </p:nvSpPr>
        <p:spPr>
          <a:xfrm>
            <a:off x="2133600" y="2971800"/>
            <a:ext cx="5563703" cy="201786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defTabSz="51435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tài: Đếm đến 8, so sánh 2 nhóm số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lượng trong phạm vi 8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Hương</a:t>
            </a:r>
          </a:p>
          <a:p>
            <a:pPr defTabSz="514350"/>
            <a:r>
              <a:rPr lang="en-US" sz="1575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330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5748242"/>
            <a:ext cx="1146048" cy="37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59" y="5715000"/>
            <a:ext cx="1145953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5334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b="1">
                <a:latin typeface="Arial" pitchFamily="34" charset="0"/>
                <a:cs typeface="Arial" pitchFamily="34" charset="0"/>
              </a:rPr>
              <a:t>Các bé chọn thẻ số  6 tương ứng với 6 quả?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63031" y="605229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28395" y="607317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28395" y="601301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56104" y="601301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91193" y="61007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63484" y="607317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25" name="mmprod_feedback_7007"/>
          <p:cNvSpPr/>
          <p:nvPr>
            <p:custDataLst>
              <p:tags r:id="rId9"/>
            </p:custDataLst>
          </p:nvPr>
        </p:nvSpPr>
        <p:spPr>
          <a:xfrm>
            <a:off x="76200" y="612616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</a:p>
        </p:txBody>
      </p:sp>
      <p:grpSp>
        <p:nvGrpSpPr>
          <p:cNvPr id="28" name="mmprod_Button104"/>
          <p:cNvGrpSpPr/>
          <p:nvPr>
            <p:custDataLst>
              <p:tags r:id="rId10"/>
            </p:custDataLst>
          </p:nvPr>
        </p:nvGrpSpPr>
        <p:grpSpPr>
          <a:xfrm>
            <a:off x="6322060" y="5764863"/>
            <a:ext cx="1145540" cy="407337"/>
            <a:chOff x="6306820" y="5718826"/>
            <a:chExt cx="1145540" cy="407337"/>
          </a:xfrm>
        </p:grpSpPr>
        <p:sp>
          <p:nvSpPr>
            <p:cNvPr id="26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</a:p>
          </p:txBody>
        </p:sp>
        <p:sp>
          <p:nvSpPr>
            <p:cNvPr id="27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</a:p>
          </p:txBody>
        </p:sp>
      </p:grpSp>
      <p:grpSp>
        <p:nvGrpSpPr>
          <p:cNvPr id="31" name="mmprod_Button106"/>
          <p:cNvGrpSpPr/>
          <p:nvPr>
            <p:custDataLst>
              <p:tags r:id="rId11"/>
            </p:custDataLst>
          </p:nvPr>
        </p:nvGrpSpPr>
        <p:grpSpPr>
          <a:xfrm>
            <a:off x="7541259" y="5688663"/>
            <a:ext cx="1145540" cy="407337"/>
            <a:chOff x="7541260" y="5718826"/>
            <a:chExt cx="1145540" cy="407337"/>
          </a:xfrm>
        </p:grpSpPr>
        <p:sp>
          <p:nvSpPr>
            <p:cNvPr id="29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</a:p>
          </p:txBody>
        </p:sp>
        <p:sp>
          <p:nvSpPr>
            <p:cNvPr id="30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00B05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</a:p>
          </p:txBody>
        </p:sp>
      </p:grpSp>
      <p:sp>
        <p:nvSpPr>
          <p:cNvPr id="143" name="Oval 142"/>
          <p:cNvSpPr/>
          <p:nvPr>
            <p:custDataLst>
              <p:tags r:id="rId12"/>
            </p:custDataLst>
          </p:nvPr>
        </p:nvSpPr>
        <p:spPr>
          <a:xfrm>
            <a:off x="1019528" y="1139879"/>
            <a:ext cx="7391400" cy="19874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4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31" y="16764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31" y="16764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31" y="16764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10" y="16002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63" y="16002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mmprod_feedback_7004"/>
          <p:cNvSpPr/>
          <p:nvPr>
            <p:custDataLst>
              <p:tags r:id="rId13"/>
            </p:custDataLst>
          </p:nvPr>
        </p:nvSpPr>
        <p:spPr>
          <a:xfrm>
            <a:off x="7010400" y="4876800"/>
            <a:ext cx="9357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6" name="mmprod_answer10129"/>
          <p:cNvGrpSpPr/>
          <p:nvPr>
            <p:custDataLst>
              <p:tags r:id="rId14"/>
            </p:custDataLst>
          </p:nvPr>
        </p:nvGrpSpPr>
        <p:grpSpPr>
          <a:xfrm>
            <a:off x="457200" y="3833156"/>
            <a:ext cx="6242161" cy="461736"/>
            <a:chOff x="457200" y="3833156"/>
            <a:chExt cx="6242161" cy="461736"/>
          </a:xfrm>
        </p:grpSpPr>
        <p:sp>
          <p:nvSpPr>
            <p:cNvPr id="4" name="mmprod_s2_1041"/>
            <p:cNvSpPr txBox="1"/>
            <p:nvPr>
              <p:custDataLst>
                <p:tags r:id="rId23"/>
              </p:custDataLst>
            </p:nvPr>
          </p:nvSpPr>
          <p:spPr>
            <a:xfrm>
              <a:off x="1350121" y="3833156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4"/>
              </p:custDataLst>
            </p:nvPr>
          </p:nvSpPr>
          <p:spPr>
            <a:xfrm>
              <a:off x="1820021" y="3833156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 pitchFamily="34" charset="0"/>
                  <a:cs typeface="Arial" pitchFamily="34" charset="0"/>
                </a:rPr>
                <a:t>5</a:t>
              </a:r>
              <a:endParaRPr lang="vi-VN" sz="115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mmprod_answer_input10129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863019"/>
              <a:ext cx="434246" cy="43187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4" name="mmprod_answer10131"/>
          <p:cNvGrpSpPr/>
          <p:nvPr>
            <p:custDataLst>
              <p:tags r:id="rId15"/>
            </p:custDataLst>
          </p:nvPr>
        </p:nvGrpSpPr>
        <p:grpSpPr>
          <a:xfrm>
            <a:off x="3429000" y="3833156"/>
            <a:ext cx="5980650" cy="449900"/>
            <a:chOff x="3429000" y="3833156"/>
            <a:chExt cx="5980650" cy="449900"/>
          </a:xfrm>
        </p:grpSpPr>
        <p:sp>
          <p:nvSpPr>
            <p:cNvPr id="9" name="mmprod_s2_1042"/>
            <p:cNvSpPr txBox="1"/>
            <p:nvPr>
              <p:custDataLst>
                <p:tags r:id="rId20"/>
              </p:custDataLst>
            </p:nvPr>
          </p:nvSpPr>
          <p:spPr>
            <a:xfrm>
              <a:off x="4060410" y="3833156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21"/>
              </p:custDataLst>
            </p:nvPr>
          </p:nvSpPr>
          <p:spPr>
            <a:xfrm>
              <a:off x="4530310" y="3833156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 pitchFamily="34" charset="0"/>
                  <a:cs typeface="Arial" pitchFamily="34" charset="0"/>
                </a:rPr>
                <a:t>6</a:t>
              </a:r>
              <a:endParaRPr lang="vi-VN" sz="115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mmprod_answer_input1013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86200"/>
              <a:ext cx="399037" cy="39685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3" name="mmprod_answer10133"/>
          <p:cNvGrpSpPr/>
          <p:nvPr>
            <p:custDataLst>
              <p:tags r:id="rId16"/>
            </p:custDataLst>
          </p:nvPr>
        </p:nvGrpSpPr>
        <p:grpSpPr>
          <a:xfrm>
            <a:off x="6172199" y="3836785"/>
            <a:ext cx="6051242" cy="426720"/>
            <a:chOff x="6172199" y="3836785"/>
            <a:chExt cx="6051242" cy="426720"/>
          </a:xfrm>
        </p:grpSpPr>
        <p:sp>
          <p:nvSpPr>
            <p:cNvPr id="14" name="mmprod_s2_1043"/>
            <p:cNvSpPr txBox="1"/>
            <p:nvPr>
              <p:custDataLst>
                <p:tags r:id="rId17"/>
              </p:custDataLst>
            </p:nvPr>
          </p:nvSpPr>
          <p:spPr>
            <a:xfrm>
              <a:off x="6874201" y="3836785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18"/>
              </p:custDataLst>
            </p:nvPr>
          </p:nvSpPr>
          <p:spPr>
            <a:xfrm>
              <a:off x="7331401" y="3836785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 pitchFamily="34" charset="0"/>
                  <a:cs typeface="Arial" pitchFamily="34" charset="0"/>
                </a:rPr>
                <a:t>7</a:t>
              </a:r>
              <a:endParaRPr lang="vi-VN" sz="115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mmprod_answer_input1013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99" y="3857658"/>
              <a:ext cx="404427" cy="40221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014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5" grpId="0" animBg="1" autoUpdateAnimBg="0"/>
      <p:bldP spid="5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143000" y="1752600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2:</a:t>
            </a:r>
          </a:p>
          <a:p>
            <a:pPr algn="ctr"/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Đếm đến 8, nhận biết nhóm có 8 đối tượng, nhận biết chữ số 8</a:t>
            </a:r>
            <a:endParaRPr lang="vi-VN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6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356725" y="2057400"/>
            <a:ext cx="930275" cy="1584325"/>
            <a:chOff x="2530" y="2976"/>
            <a:chExt cx="771" cy="1180"/>
          </a:xfrm>
        </p:grpSpPr>
        <p:sp>
          <p:nvSpPr>
            <p:cNvPr id="21525" name="WordArt 26"/>
            <p:cNvSpPr>
              <a:spLocks noChangeArrowheads="1" noChangeShapeType="1" noTextEdit="1"/>
            </p:cNvSpPr>
            <p:nvPr>
              <p:custDataLst>
                <p:tags r:id="rId4"/>
              </p:custDataLst>
            </p:nvPr>
          </p:nvSpPr>
          <p:spPr bwMode="auto">
            <a:xfrm>
              <a:off x="2712" y="3158"/>
              <a:ext cx="408" cy="7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21526" name="Rectangl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30" y="2976"/>
              <a:ext cx="771" cy="11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25" name="Rectangle 24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30288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671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3625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63625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079500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092200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092200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092200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052513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860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9860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9380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376613" y="1052513"/>
            <a:ext cx="1992312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1125538"/>
            <a:ext cx="19923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2708275"/>
            <a:ext cx="2127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0" y="71437"/>
            <a:ext cx="91440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3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639E-7 -9.82659E-7 L -0.63778 -0.010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700" y="-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76E-6 2.48555E-6 L -0.64515 2.4855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14" y="5733533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19" y="5733533"/>
            <a:ext cx="1154776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9500" y="76200"/>
            <a:ext cx="7034530" cy="4572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Số 8 được cấu tạo như thế nào?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20782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45720" y="604313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45720" y="617910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45720" y="61007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45720" y="61261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The correct answer is:</a:t>
            </a:r>
            <a:endParaRPr lang="vi-VN" dirty="0"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7709" y="6137660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25" name="mmprod_feedback_7007"/>
          <p:cNvSpPr/>
          <p:nvPr>
            <p:custDataLst>
              <p:tags r:id="rId9"/>
            </p:custDataLst>
          </p:nvPr>
        </p:nvSpPr>
        <p:spPr>
          <a:xfrm>
            <a:off x="27709" y="613691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Bạn hãy trả lời câu hỏi trước khi tiếp tục</a:t>
            </a:r>
          </a:p>
        </p:txBody>
      </p:sp>
      <p:grpSp>
        <p:nvGrpSpPr>
          <p:cNvPr id="28" name="mmprod_Button104"/>
          <p:cNvGrpSpPr/>
          <p:nvPr>
            <p:custDataLst>
              <p:tags r:id="rId10"/>
            </p:custDataLst>
          </p:nvPr>
        </p:nvGrpSpPr>
        <p:grpSpPr>
          <a:xfrm>
            <a:off x="6306819" y="5718826"/>
            <a:ext cx="1145540" cy="407337"/>
            <a:chOff x="6306820" y="5718826"/>
            <a:chExt cx="1145540" cy="407337"/>
          </a:xfrm>
        </p:grpSpPr>
        <p:sp>
          <p:nvSpPr>
            <p:cNvPr id="26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</a:p>
          </p:txBody>
        </p:sp>
        <p:sp>
          <p:nvSpPr>
            <p:cNvPr id="27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</a:p>
          </p:txBody>
        </p:sp>
      </p:grpSp>
      <p:grpSp>
        <p:nvGrpSpPr>
          <p:cNvPr id="31" name="mmprod_Button106"/>
          <p:cNvGrpSpPr/>
          <p:nvPr>
            <p:custDataLst>
              <p:tags r:id="rId11"/>
            </p:custDataLst>
          </p:nvPr>
        </p:nvGrpSpPr>
        <p:grpSpPr>
          <a:xfrm>
            <a:off x="7541259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9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</a:p>
          </p:txBody>
        </p:sp>
        <p:sp>
          <p:nvSpPr>
            <p:cNvPr id="30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</a:p>
          </p:txBody>
        </p:sp>
      </p:grpSp>
      <p:sp>
        <p:nvSpPr>
          <p:cNvPr id="68" name="mmprod_feedback_7004"/>
          <p:cNvSpPr/>
          <p:nvPr>
            <p:custDataLst>
              <p:tags r:id="rId12"/>
            </p:custDataLst>
          </p:nvPr>
        </p:nvSpPr>
        <p:spPr>
          <a:xfrm>
            <a:off x="6934200" y="4953000"/>
            <a:ext cx="10119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6" name="mmprod_answer10169"/>
          <p:cNvGrpSpPr/>
          <p:nvPr>
            <p:custDataLst>
              <p:tags r:id="rId13"/>
            </p:custDataLst>
          </p:nvPr>
        </p:nvGrpSpPr>
        <p:grpSpPr>
          <a:xfrm>
            <a:off x="609599" y="1645920"/>
            <a:ext cx="6842761" cy="426720"/>
            <a:chOff x="609599" y="1645920"/>
            <a:chExt cx="6842761" cy="426720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151777" y="1645920"/>
              <a:ext cx="56094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1705247" y="1645920"/>
              <a:ext cx="574711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200" b="1">
                  <a:latin typeface="Arial" pitchFamily="34" charset="0"/>
                  <a:cs typeface="Arial" pitchFamily="34" charset="0"/>
                </a:rPr>
                <a:t>Tạo thành bằng hai nét xiên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mmprod_answer_input1016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1741776"/>
              <a:ext cx="332681" cy="33086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4" name="mmprod_answer10171"/>
          <p:cNvGrpSpPr/>
          <p:nvPr>
            <p:custDataLst>
              <p:tags r:id="rId14"/>
            </p:custDataLst>
          </p:nvPr>
        </p:nvGrpSpPr>
        <p:grpSpPr>
          <a:xfrm>
            <a:off x="609598" y="2392680"/>
            <a:ext cx="7356765" cy="441961"/>
            <a:chOff x="609598" y="2392680"/>
            <a:chExt cx="7356765" cy="441961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1188070" y="2392680"/>
              <a:ext cx="5873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1783504" y="2392680"/>
              <a:ext cx="618285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200" b="1">
                  <a:latin typeface="Arial" pitchFamily="34" charset="0"/>
                  <a:cs typeface="Arial" pitchFamily="34" charset="0"/>
                </a:rPr>
                <a:t>Tạo thành bằng hai nét thẳng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mmprod_answer_input1017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8" y="2503777"/>
              <a:ext cx="332682" cy="330864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65" name="mmprod_answer10173"/>
          <p:cNvGrpSpPr/>
          <p:nvPr>
            <p:custDataLst>
              <p:tags r:id="rId15"/>
            </p:custDataLst>
          </p:nvPr>
        </p:nvGrpSpPr>
        <p:grpSpPr>
          <a:xfrm>
            <a:off x="609600" y="3230880"/>
            <a:ext cx="8077200" cy="441960"/>
            <a:chOff x="609600" y="3230880"/>
            <a:chExt cx="8077200" cy="441960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1238939" y="3230880"/>
              <a:ext cx="63878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1875508" y="3230880"/>
              <a:ext cx="6811292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200" b="1">
                  <a:latin typeface="Arial" pitchFamily="34" charset="0"/>
                  <a:cs typeface="Arial" pitchFamily="34" charset="0"/>
                </a:rPr>
                <a:t>Tạo thành bằng hai nét cong tròn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" name="mmprod_answer_input1017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341978"/>
              <a:ext cx="332680" cy="33086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3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5" grpId="0" animBg="1" autoUpdateAnimBg="0"/>
      <p:bldP spid="6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8083550" y="1295400"/>
            <a:ext cx="7556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8</a:t>
            </a:r>
          </a:p>
        </p:txBody>
      </p:sp>
      <p:sp>
        <p:nvSpPr>
          <p:cNvPr id="114695" name="WordArt 7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8161338" y="2967038"/>
            <a:ext cx="6778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8</a:t>
            </a:r>
          </a:p>
        </p:txBody>
      </p:sp>
      <p:sp>
        <p:nvSpPr>
          <p:cNvPr id="28" name="Rectangle 27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4619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116013"/>
            <a:ext cx="9382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116013"/>
            <a:ext cx="9382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1101725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116013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116013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16013"/>
            <a:ext cx="9382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101725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1725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90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90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90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34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146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33600" y="1447800"/>
            <a:ext cx="518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 thứ 3: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Ôn tập củng cố</a:t>
            </a:r>
          </a:p>
        </p:txBody>
      </p:sp>
      <p:sp>
        <p:nvSpPr>
          <p:cNvPr id="4" name="WordArt 10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286000" y="37338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Trò chơi: Bé nào giỏi nhất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4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19" y="5748242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60" y="5748242"/>
            <a:ext cx="1130199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6096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Trong giỏi quả có bao nhiêu quả Xoài?.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mmprod_question"/>
          <p:cNvGrpSpPr/>
          <p:nvPr>
            <p:custDataLst>
              <p:tags r:id="rId3"/>
            </p:custDataLst>
          </p:nvPr>
        </p:nvGrpSpPr>
        <p:grpSpPr>
          <a:xfrm>
            <a:off x="457201" y="1371600"/>
            <a:ext cx="8305799" cy="2895600"/>
            <a:chOff x="457201" y="1371600"/>
            <a:chExt cx="5931149" cy="2895600"/>
          </a:xfrm>
        </p:grpSpPr>
        <p:sp>
          <p:nvSpPr>
            <p:cNvPr id="9" name="TextBox 8"/>
            <p:cNvSpPr txBox="1"/>
            <p:nvPr>
              <p:custDataLst>
                <p:tags r:id="rId18"/>
              </p:custDataLst>
            </p:nvPr>
          </p:nvSpPr>
          <p:spPr>
            <a:xfrm>
              <a:off x="1947333" y="2971800"/>
              <a:ext cx="4441017" cy="12954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9"/>
              </p:custDataLst>
            </p:nvPr>
          </p:nvSpPr>
          <p:spPr>
            <a:xfrm>
              <a:off x="457201" y="1600200"/>
              <a:ext cx="92075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800">
                <a:latin typeface="Calibri"/>
              </a:endParaRPr>
            </a:p>
          </p:txBody>
        </p:sp>
        <p:pic>
          <p:nvPicPr>
            <p:cNvPr id="12" name="mmprod_answer1020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284" y="1371600"/>
              <a:ext cx="2072747" cy="689243"/>
            </a:xfrm>
            <a:prstGeom prst="rect">
              <a:avLst/>
            </a:prstGeom>
          </p:spPr>
        </p:pic>
      </p:grpSp>
      <p:sp>
        <p:nvSpPr>
          <p:cNvPr id="21" name="mmprod_feedback_7000"/>
          <p:cNvSpPr/>
          <p:nvPr>
            <p:custDataLst>
              <p:tags r:id="rId4"/>
            </p:custDataLst>
          </p:nvPr>
        </p:nvSpPr>
        <p:spPr>
          <a:xfrm>
            <a:off x="27709" y="610076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</a:p>
        </p:txBody>
      </p:sp>
      <p:sp>
        <p:nvSpPr>
          <p:cNvPr id="22" name="mmprod_feedback_7002"/>
          <p:cNvSpPr/>
          <p:nvPr>
            <p:custDataLst>
              <p:tags r:id="rId5"/>
            </p:custDataLst>
          </p:nvPr>
        </p:nvSpPr>
        <p:spPr>
          <a:xfrm>
            <a:off x="108066" y="604082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3" name="mmprod_feedback_7009"/>
          <p:cNvSpPr/>
          <p:nvPr>
            <p:custDataLst>
              <p:tags r:id="rId6"/>
            </p:custDataLst>
          </p:nvPr>
        </p:nvSpPr>
        <p:spPr>
          <a:xfrm>
            <a:off x="108066" y="6100762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4" name="mmprod_feedback_7006"/>
          <p:cNvSpPr/>
          <p:nvPr>
            <p:custDataLst>
              <p:tags r:id="rId7"/>
            </p:custDataLst>
          </p:nvPr>
        </p:nvSpPr>
        <p:spPr>
          <a:xfrm>
            <a:off x="108066" y="611923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5" name="mmprod_feedback_7010"/>
          <p:cNvSpPr/>
          <p:nvPr>
            <p:custDataLst>
              <p:tags r:id="rId8"/>
            </p:custDataLst>
          </p:nvPr>
        </p:nvSpPr>
        <p:spPr>
          <a:xfrm>
            <a:off x="128848" y="61007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The correct answer is:</a:t>
            </a:r>
            <a:endParaRPr lang="vi-VN" dirty="0">
              <a:latin typeface="Calibri"/>
            </a:endParaRPr>
          </a:p>
        </p:txBody>
      </p:sp>
      <p:sp>
        <p:nvSpPr>
          <p:cNvPr id="26" name="mmprod_feedback_7011"/>
          <p:cNvSpPr/>
          <p:nvPr>
            <p:custDataLst>
              <p:tags r:id="rId9"/>
            </p:custDataLst>
          </p:nvPr>
        </p:nvSpPr>
        <p:spPr>
          <a:xfrm>
            <a:off x="27709" y="610076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28" name="mmprod_feedback_7007"/>
          <p:cNvSpPr/>
          <p:nvPr>
            <p:custDataLst>
              <p:tags r:id="rId10"/>
            </p:custDataLst>
          </p:nvPr>
        </p:nvSpPr>
        <p:spPr>
          <a:xfrm>
            <a:off x="27709" y="617440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</a:p>
        </p:txBody>
      </p:sp>
      <p:grpSp>
        <p:nvGrpSpPr>
          <p:cNvPr id="31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407337"/>
            <a:chOff x="6306820" y="5718826"/>
            <a:chExt cx="1145540" cy="407337"/>
          </a:xfrm>
        </p:grpSpPr>
        <p:sp>
          <p:nvSpPr>
            <p:cNvPr id="29" name="mmprod_ButtonShape104"/>
            <p:cNvSpPr/>
            <p:nvPr>
              <p:custDataLst>
                <p:tags r:id="rId1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</a:p>
          </p:txBody>
        </p:sp>
        <p:sp>
          <p:nvSpPr>
            <p:cNvPr id="30" name="mmprod_ButtonText105"/>
            <p:cNvSpPr/>
            <p:nvPr>
              <p:custDataLst>
                <p:tags r:id="rId1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</a:p>
          </p:txBody>
        </p:sp>
      </p:grpSp>
      <p:grpSp>
        <p:nvGrpSpPr>
          <p:cNvPr id="34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2" name="mmprod_ButtonShape106"/>
            <p:cNvSpPr/>
            <p:nvPr>
              <p:custDataLst>
                <p:tags r:id="rId1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</a:p>
          </p:txBody>
        </p:sp>
        <p:sp>
          <p:nvSpPr>
            <p:cNvPr id="33" name="mmprod_ButtonText107"/>
            <p:cNvSpPr/>
            <p:nvPr>
              <p:custDataLst>
                <p:tags r:id="rId1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</a:p>
          </p:txBody>
        </p:sp>
      </p:grpSp>
      <p:pic>
        <p:nvPicPr>
          <p:cNvPr id="35" name="Picture 8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4" y="2670630"/>
            <a:ext cx="388620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39" y="3854450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36630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498975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882159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498975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3829050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20309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75075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mmprod_feedback_7004"/>
          <p:cNvSpPr/>
          <p:nvPr>
            <p:custDataLst>
              <p:tags r:id="rId13"/>
            </p:custDataLst>
          </p:nvPr>
        </p:nvSpPr>
        <p:spPr>
          <a:xfrm>
            <a:off x="6705600" y="2971800"/>
            <a:ext cx="10119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3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8" grpId="0" animBg="1" autoUpdateAnimBg="0"/>
      <p:bldP spid="4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1" y="6289484"/>
            <a:ext cx="1145953" cy="37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03" y="6259466"/>
            <a:ext cx="1123138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8229600" cy="5334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Nối nhóm quả với số tương ứng?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856488" y="1192863"/>
            <a:ext cx="1429512" cy="4486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sz="2800">
                <a:latin typeface="Calibri"/>
              </a:rPr>
              <a:t>Cột số</a:t>
            </a:r>
            <a:endParaRPr lang="vi-VN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3886200" y="1143000"/>
            <a:ext cx="1560480" cy="5334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/>
          <a:p>
            <a:r>
              <a:rPr lang="vi-VN" sz="2800">
                <a:latin typeface="Calibri"/>
              </a:rPr>
              <a:t>Nhóm quả</a:t>
            </a:r>
            <a:endParaRPr lang="vi-VN" sz="2800" dirty="0">
              <a:latin typeface="Calibri"/>
            </a:endParaRPr>
          </a:p>
        </p:txBody>
      </p:sp>
      <p:grpSp>
        <p:nvGrpSpPr>
          <p:cNvPr id="8" name="mmprod_answer10221"/>
          <p:cNvGrpSpPr/>
          <p:nvPr>
            <p:custDataLst>
              <p:tags r:id="rId5"/>
            </p:custDataLst>
          </p:nvPr>
        </p:nvGrpSpPr>
        <p:grpSpPr>
          <a:xfrm>
            <a:off x="3675888" y="2209800"/>
            <a:ext cx="3845115" cy="426720"/>
            <a:chOff x="4818889" y="2098516"/>
            <a:chExt cx="3845115" cy="426720"/>
          </a:xfrm>
        </p:grpSpPr>
        <p:sp>
          <p:nvSpPr>
            <p:cNvPr id="6" name="mmprod_ansbullet_10221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A.</a:t>
              </a:r>
            </a:p>
          </p:txBody>
        </p:sp>
        <p:sp>
          <p:nvSpPr>
            <p:cNvPr id="7" name="mmprod_anstext_10221"/>
            <p:cNvSpPr txBox="1"/>
            <p:nvPr>
              <p:custDataLst>
                <p:tags r:id="rId43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Cam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12" name="mmprod_answer10222"/>
          <p:cNvGrpSpPr/>
          <p:nvPr>
            <p:custDataLst>
              <p:tags r:id="rId6"/>
            </p:custDataLst>
          </p:nvPr>
        </p:nvGrpSpPr>
        <p:grpSpPr>
          <a:xfrm>
            <a:off x="3675888" y="3916680"/>
            <a:ext cx="3859911" cy="426720"/>
            <a:chOff x="4818889" y="2697956"/>
            <a:chExt cx="3859911" cy="426720"/>
          </a:xfrm>
        </p:grpSpPr>
        <p:sp>
          <p:nvSpPr>
            <p:cNvPr id="10" name="mmprod_ansbullet_10222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B.</a:t>
              </a:r>
            </a:p>
          </p:txBody>
        </p:sp>
        <p:sp>
          <p:nvSpPr>
            <p:cNvPr id="11" name="mmprod_anstext_10222"/>
            <p:cNvSpPr txBox="1"/>
            <p:nvPr>
              <p:custDataLst>
                <p:tags r:id="rId41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Táo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16" name="mmprod_answer10223"/>
          <p:cNvGrpSpPr/>
          <p:nvPr>
            <p:custDataLst>
              <p:tags r:id="rId7"/>
            </p:custDataLst>
          </p:nvPr>
        </p:nvGrpSpPr>
        <p:grpSpPr>
          <a:xfrm>
            <a:off x="3733800" y="5440680"/>
            <a:ext cx="3864673" cy="426720"/>
            <a:chOff x="4818889" y="3297396"/>
            <a:chExt cx="3864673" cy="426720"/>
          </a:xfrm>
        </p:grpSpPr>
        <p:sp>
          <p:nvSpPr>
            <p:cNvPr id="14" name="mmprod_ansbullet_10223"/>
            <p:cNvSpPr txBox="1"/>
            <p:nvPr>
              <p:custDataLst>
                <p:tags r:id="rId38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C.</a:t>
              </a:r>
            </a:p>
          </p:txBody>
        </p:sp>
        <p:sp>
          <p:nvSpPr>
            <p:cNvPr id="15" name="mmprod_anstext_10223"/>
            <p:cNvSpPr txBox="1"/>
            <p:nvPr>
              <p:custDataLst>
                <p:tags r:id="rId39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Dứa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21" name="mmprod_item10224"/>
          <p:cNvGrpSpPr/>
          <p:nvPr>
            <p:custDataLst>
              <p:tags r:id="rId8"/>
            </p:custDataLst>
          </p:nvPr>
        </p:nvGrpSpPr>
        <p:grpSpPr>
          <a:xfrm>
            <a:off x="848360" y="2209800"/>
            <a:ext cx="828040" cy="431800"/>
            <a:chOff x="457200" y="2098516"/>
            <a:chExt cx="828040" cy="431800"/>
          </a:xfrm>
        </p:grpSpPr>
        <p:sp>
          <p:nvSpPr>
            <p:cNvPr id="18" name="mmprod_item_input_outertext10224"/>
            <p:cNvSpPr/>
            <p:nvPr>
              <p:custDataLst>
                <p:tags r:id="rId36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>
                  <a:solidFill>
                    <a:schemeClr val="tx1"/>
                  </a:solidFill>
                  <a:latin typeface="Calibri"/>
                </a:rPr>
                <a:t>A</a:t>
              </a:r>
            </a:p>
          </p:txBody>
        </p:sp>
        <p:sp>
          <p:nvSpPr>
            <p:cNvPr id="20" name="mmprod_item_label10224"/>
            <p:cNvSpPr txBox="1"/>
            <p:nvPr>
              <p:custDataLst>
                <p:tags r:id="rId37"/>
              </p:custDataLst>
            </p:nvPr>
          </p:nvSpPr>
          <p:spPr>
            <a:xfrm>
              <a:off x="1018540" y="209851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8</a:t>
              </a:r>
            </a:p>
          </p:txBody>
        </p:sp>
      </p:grpSp>
      <p:grpSp>
        <p:nvGrpSpPr>
          <p:cNvPr id="26" name="mmprod_item10225"/>
          <p:cNvGrpSpPr/>
          <p:nvPr>
            <p:custDataLst>
              <p:tags r:id="rId9"/>
            </p:custDataLst>
          </p:nvPr>
        </p:nvGrpSpPr>
        <p:grpSpPr>
          <a:xfrm>
            <a:off x="848360" y="3835400"/>
            <a:ext cx="828040" cy="431800"/>
            <a:chOff x="457200" y="2703036"/>
            <a:chExt cx="828040" cy="431800"/>
          </a:xfrm>
        </p:grpSpPr>
        <p:sp>
          <p:nvSpPr>
            <p:cNvPr id="23" name="mmprod_item_input_outertext10225"/>
            <p:cNvSpPr/>
            <p:nvPr>
              <p:custDataLst>
                <p:tags r:id="rId34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>
                  <a:solidFill>
                    <a:schemeClr val="tx1"/>
                  </a:solidFill>
                  <a:latin typeface="Calibri"/>
                </a:rPr>
                <a:t>C</a:t>
              </a:r>
              <a:endParaRPr lang="vi-VN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5" name="mmprod_item_label10225"/>
            <p:cNvSpPr txBox="1"/>
            <p:nvPr>
              <p:custDataLst>
                <p:tags r:id="rId35"/>
              </p:custDataLst>
            </p:nvPr>
          </p:nvSpPr>
          <p:spPr>
            <a:xfrm>
              <a:off x="1018540" y="270303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5</a:t>
              </a:r>
            </a:p>
          </p:txBody>
        </p:sp>
      </p:grpSp>
      <p:grpSp>
        <p:nvGrpSpPr>
          <p:cNvPr id="31" name="mmprod_item10226"/>
          <p:cNvGrpSpPr/>
          <p:nvPr>
            <p:custDataLst>
              <p:tags r:id="rId10"/>
            </p:custDataLst>
          </p:nvPr>
        </p:nvGrpSpPr>
        <p:grpSpPr>
          <a:xfrm>
            <a:off x="856488" y="5359400"/>
            <a:ext cx="972312" cy="431800"/>
            <a:chOff x="312928" y="3307556"/>
            <a:chExt cx="972312" cy="431800"/>
          </a:xfrm>
        </p:grpSpPr>
        <p:sp>
          <p:nvSpPr>
            <p:cNvPr id="28" name="mmprod_item_input_outertext10226"/>
            <p:cNvSpPr/>
            <p:nvPr>
              <p:custDataLst>
                <p:tags r:id="rId32"/>
              </p:custDataLst>
            </p:nvPr>
          </p:nvSpPr>
          <p:spPr>
            <a:xfrm>
              <a:off x="312928" y="3307556"/>
              <a:ext cx="423672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>
                  <a:solidFill>
                    <a:schemeClr val="tx1"/>
                  </a:solidFill>
                  <a:latin typeface="Calibri"/>
                </a:rPr>
                <a:t>B</a:t>
              </a:r>
              <a:endParaRPr lang="vi-VN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0" name="mmprod_item_label10226"/>
            <p:cNvSpPr txBox="1"/>
            <p:nvPr>
              <p:custDataLst>
                <p:tags r:id="rId33"/>
              </p:custDataLst>
            </p:nvPr>
          </p:nvSpPr>
          <p:spPr>
            <a:xfrm>
              <a:off x="1018540" y="330755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6</a:t>
              </a:r>
            </a:p>
          </p:txBody>
        </p:sp>
      </p:grpSp>
      <p:sp>
        <p:nvSpPr>
          <p:cNvPr id="32" name="mmprod_feedback_7000"/>
          <p:cNvSpPr/>
          <p:nvPr>
            <p:custDataLst>
              <p:tags r:id="rId11"/>
            </p:custDataLst>
          </p:nvPr>
        </p:nvSpPr>
        <p:spPr>
          <a:xfrm>
            <a:off x="-3602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</a:p>
        </p:txBody>
      </p:sp>
      <p:sp>
        <p:nvSpPr>
          <p:cNvPr id="33" name="mmprod_feedback_7002"/>
          <p:cNvSpPr/>
          <p:nvPr>
            <p:custDataLst>
              <p:tags r:id="rId12"/>
            </p:custDataLst>
          </p:nvPr>
        </p:nvSpPr>
        <p:spPr>
          <a:xfrm>
            <a:off x="318655" y="611936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34" name="mmprod_feedback_7009"/>
          <p:cNvSpPr/>
          <p:nvPr>
            <p:custDataLst>
              <p:tags r:id="rId13"/>
            </p:custDataLst>
          </p:nvPr>
        </p:nvSpPr>
        <p:spPr>
          <a:xfrm>
            <a:off x="304800" y="6126162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35" name="mmprod_feedback_7006"/>
          <p:cNvSpPr/>
          <p:nvPr>
            <p:custDataLst>
              <p:tags r:id="rId14"/>
            </p:custDataLst>
          </p:nvPr>
        </p:nvSpPr>
        <p:spPr>
          <a:xfrm>
            <a:off x="80356" y="609163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36" name="mmprod_feedback_7010"/>
          <p:cNvSpPr/>
          <p:nvPr>
            <p:custDataLst>
              <p:tags r:id="rId15"/>
            </p:custDataLst>
          </p:nvPr>
        </p:nvSpPr>
        <p:spPr>
          <a:xfrm>
            <a:off x="169164" y="61261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37" name="mmprod_feedback_7011"/>
          <p:cNvSpPr/>
          <p:nvPr>
            <p:custDataLst>
              <p:tags r:id="rId16"/>
            </p:custDataLst>
          </p:nvPr>
        </p:nvSpPr>
        <p:spPr>
          <a:xfrm>
            <a:off x="31034" y="607317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39" name="mmprod_feedback_7007"/>
          <p:cNvSpPr/>
          <p:nvPr>
            <p:custDataLst>
              <p:tags r:id="rId17"/>
            </p:custDataLst>
          </p:nvPr>
        </p:nvSpPr>
        <p:spPr>
          <a:xfrm>
            <a:off x="182880" y="61629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</a:p>
        </p:txBody>
      </p:sp>
      <p:grpSp>
        <p:nvGrpSpPr>
          <p:cNvPr id="42" name="mmprod_Button104"/>
          <p:cNvGrpSpPr/>
          <p:nvPr>
            <p:custDataLst>
              <p:tags r:id="rId18"/>
            </p:custDataLst>
          </p:nvPr>
        </p:nvGrpSpPr>
        <p:grpSpPr>
          <a:xfrm>
            <a:off x="3581400" y="6234066"/>
            <a:ext cx="1145540" cy="407337"/>
            <a:chOff x="6306820" y="5718826"/>
            <a:chExt cx="1145540" cy="407337"/>
          </a:xfrm>
        </p:grpSpPr>
        <p:sp>
          <p:nvSpPr>
            <p:cNvPr id="40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</a:p>
          </p:txBody>
        </p:sp>
        <p:sp>
          <p:nvSpPr>
            <p:cNvPr id="41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</a:p>
          </p:txBody>
        </p:sp>
      </p:grpSp>
      <p:grpSp>
        <p:nvGrpSpPr>
          <p:cNvPr id="45" name="mmprod_Button106"/>
          <p:cNvGrpSpPr/>
          <p:nvPr>
            <p:custDataLst>
              <p:tags r:id="rId19"/>
            </p:custDataLst>
          </p:nvPr>
        </p:nvGrpSpPr>
        <p:grpSpPr>
          <a:xfrm>
            <a:off x="4724400" y="6248400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3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</a:p>
          </p:txBody>
        </p:sp>
        <p:sp>
          <p:nvSpPr>
            <p:cNvPr id="44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</a:p>
          </p:txBody>
        </p:sp>
      </p:grpSp>
      <p:sp>
        <p:nvSpPr>
          <p:cNvPr id="46" name="AutoShap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9888" y="1447800"/>
            <a:ext cx="3541712" cy="17526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5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38788" y="3200400"/>
            <a:ext cx="3452812" cy="1752600"/>
          </a:xfrm>
          <a:prstGeom prst="flowChartConnector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6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715000" y="4953000"/>
            <a:ext cx="3303588" cy="1828800"/>
          </a:xfrm>
          <a:prstGeom prst="flowChartConnector">
            <a:avLst/>
          </a:prstGeom>
          <a:solidFill>
            <a:srgbClr val="FFCC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4" y="1598180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86" y="2290330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19337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75" y="1641475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14257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4" y="1641475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7703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26537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85" y="32893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PINEAPL3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6196088" y="5300717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PINEAPL3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6805688" y="5906761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PINEAPL3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7061998" y="5124952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PINEAPL3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7624200" y="5852774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PINEAPL3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7911303" y="5124952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67" y="3989629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70" y="3332018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386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81895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8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62" y="5733533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68" y="5759740"/>
            <a:ext cx="1123091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8192" y="152400"/>
            <a:ext cx="7373808" cy="5334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Nhóm quả nào có số lượng là tám?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7709" y="614930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145473" y="610076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62098" y="610076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52400" y="614930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62098" y="61007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7709" y="6137661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>
                <a:latin typeface="Calibri"/>
              </a:rPr>
              <a:t>You did not answer this question completely</a:t>
            </a:r>
            <a:endParaRPr lang="vi-VN" dirty="0">
              <a:latin typeface="Calibri"/>
            </a:endParaRPr>
          </a:p>
        </p:txBody>
      </p:sp>
      <p:sp>
        <p:nvSpPr>
          <p:cNvPr id="30" name="mmprod_feedback_7007"/>
          <p:cNvSpPr/>
          <p:nvPr>
            <p:custDataLst>
              <p:tags r:id="rId9"/>
            </p:custDataLst>
          </p:nvPr>
        </p:nvSpPr>
        <p:spPr>
          <a:xfrm>
            <a:off x="0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Bạn hãy trả lời câu hỏi trước khi tiếp tục</a:t>
            </a:r>
          </a:p>
        </p:txBody>
      </p:sp>
      <p:grpSp>
        <p:nvGrpSpPr>
          <p:cNvPr id="33" name="mmprod_Button104"/>
          <p:cNvGrpSpPr/>
          <p:nvPr>
            <p:custDataLst>
              <p:tags r:id="rId10"/>
            </p:custDataLst>
          </p:nvPr>
        </p:nvGrpSpPr>
        <p:grpSpPr>
          <a:xfrm>
            <a:off x="6306819" y="5718826"/>
            <a:ext cx="1145540" cy="407337"/>
            <a:chOff x="6306820" y="5718826"/>
            <a:chExt cx="1145540" cy="407337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</a:p>
          </p:txBody>
        </p:sp>
      </p:grpSp>
      <p:grpSp>
        <p:nvGrpSpPr>
          <p:cNvPr id="36" name="mmprod_Button106"/>
          <p:cNvGrpSpPr/>
          <p:nvPr>
            <p:custDataLst>
              <p:tags r:id="rId11"/>
            </p:custDataLst>
          </p:nvPr>
        </p:nvGrpSpPr>
        <p:grpSpPr>
          <a:xfrm>
            <a:off x="7541259" y="5718826"/>
            <a:ext cx="1145540" cy="407337"/>
            <a:chOff x="7541260" y="5718826"/>
            <a:chExt cx="1145540" cy="407337"/>
          </a:xfrm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00B05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</a:p>
          </p:txBody>
        </p:sp>
      </p:grpSp>
      <p:pic>
        <p:nvPicPr>
          <p:cNvPr id="44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0467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53778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62754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3778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72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72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07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78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47918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39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36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8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47918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55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3" y="474354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85" y="4800600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43" y="481466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57" y="481466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85" y="4800600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8" y="1270467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9549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75" y="1307865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16" y="1274617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04" y="1241632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89" y="1241632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8" y="1219200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mmprod_feedback_7004"/>
          <p:cNvSpPr/>
          <p:nvPr>
            <p:custDataLst>
              <p:tags r:id="rId12"/>
            </p:custDataLst>
          </p:nvPr>
        </p:nvSpPr>
        <p:spPr>
          <a:xfrm>
            <a:off x="7239000" y="4876800"/>
            <a:ext cx="10881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8" name="mmprod_answer10234"/>
          <p:cNvGrpSpPr/>
          <p:nvPr>
            <p:custDataLst>
              <p:tags r:id="rId13"/>
            </p:custDataLst>
          </p:nvPr>
        </p:nvGrpSpPr>
        <p:grpSpPr>
          <a:xfrm>
            <a:off x="584198" y="1676400"/>
            <a:ext cx="5973988" cy="426720"/>
            <a:chOff x="584198" y="1676400"/>
            <a:chExt cx="5973988" cy="426720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208946" y="1676400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1678846" y="167640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17" name="mmprod_answer_input1023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8" y="1740242"/>
              <a:ext cx="281848" cy="28030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2" name="mmprod_answer10236"/>
          <p:cNvGrpSpPr/>
          <p:nvPr>
            <p:custDataLst>
              <p:tags r:id="rId14"/>
            </p:custDataLst>
          </p:nvPr>
        </p:nvGrpSpPr>
        <p:grpSpPr>
          <a:xfrm>
            <a:off x="533400" y="2667000"/>
            <a:ext cx="6024786" cy="457200"/>
            <a:chOff x="533400" y="2667000"/>
            <a:chExt cx="6024786" cy="457200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1208946" y="2697480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1678846" y="269748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21" name="mmprod_answer_input10236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667000"/>
              <a:ext cx="332646" cy="33082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7" name="mmprod_answer10238"/>
          <p:cNvGrpSpPr/>
          <p:nvPr>
            <p:custDataLst>
              <p:tags r:id="rId15"/>
            </p:custDataLst>
          </p:nvPr>
        </p:nvGrpSpPr>
        <p:grpSpPr>
          <a:xfrm>
            <a:off x="609600" y="3840480"/>
            <a:ext cx="5948586" cy="426720"/>
            <a:chOff x="609600" y="3840480"/>
            <a:chExt cx="5948586" cy="426720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208946" y="3840480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1666146" y="3840480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29" name="mmprod_answer_input1023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844899"/>
              <a:ext cx="302596" cy="30094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9" name="mmprod_answer10240"/>
          <p:cNvGrpSpPr/>
          <p:nvPr>
            <p:custDataLst>
              <p:tags r:id="rId16"/>
            </p:custDataLst>
          </p:nvPr>
        </p:nvGrpSpPr>
        <p:grpSpPr>
          <a:xfrm>
            <a:off x="609600" y="4952998"/>
            <a:ext cx="5948586" cy="442533"/>
            <a:chOff x="609600" y="4952998"/>
            <a:chExt cx="5948586" cy="442533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1208946" y="4968811"/>
              <a:ext cx="4889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D) </a:t>
              </a: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1704246" y="4968811"/>
              <a:ext cx="48539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38" name="mmprod_answer_input1024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952998"/>
              <a:ext cx="301329" cy="29968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34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30" grpId="0" animBg="1" autoUpdateAnimBg="0"/>
      <p:bldP spid="12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143000"/>
          </a:xfrm>
          <a:prstGeom prst="ribbon2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MỤC ĐÍCH- YÊU CẦU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>
            <p:custDataLst>
              <p:tags r:id="rId3"/>
            </p:custDataLst>
          </p:nvPr>
        </p:nvSpPr>
        <p:spPr>
          <a:xfrm>
            <a:off x="609600" y="1295400"/>
            <a:ext cx="838200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kern="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b="1" kern="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kern="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kern="0" dirty="0">
              <a:solidFill>
                <a:srgbClr val="0707D3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kern="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Trẻ biết đếm đến 8 nhận biết được nhóm có 8 đối tượng</a:t>
            </a:r>
            <a:r>
              <a:rPr lang="vi-VN" sz="2400" kern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kern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Biết so sánh 2 nhóm số lượng trong phạm vi 8.</a:t>
            </a:r>
            <a:endParaRPr lang="vi-VN" sz="2400" kern="0" dirty="0">
              <a:solidFill>
                <a:srgbClr val="0707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4"/>
            </p:custDataLst>
          </p:nvPr>
        </p:nvSpPr>
        <p:spPr>
          <a:xfrm>
            <a:off x="614516" y="3048000"/>
            <a:ext cx="83820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0707D3"/>
                </a:solidFill>
                <a:latin typeface="Arial" pitchFamily="34" charset="0"/>
              </a:rPr>
              <a:t>2. </a:t>
            </a:r>
            <a:r>
              <a:rPr lang="en-US" sz="2400" b="1" kern="0" dirty="0" err="1">
                <a:solidFill>
                  <a:srgbClr val="0707D3"/>
                </a:solidFill>
                <a:latin typeface="Arial" pitchFamily="34" charset="0"/>
              </a:rPr>
              <a:t>Kỹ</a:t>
            </a:r>
            <a:r>
              <a:rPr lang="en-US" sz="2400" b="1" kern="0" dirty="0">
                <a:solidFill>
                  <a:srgbClr val="0707D3"/>
                </a:solidFill>
                <a:latin typeface="Arial" pitchFamily="34" charset="0"/>
              </a:rPr>
              <a:t> </a:t>
            </a:r>
            <a:r>
              <a:rPr lang="en-US" sz="2400" b="1" kern="0" dirty="0" err="1">
                <a:solidFill>
                  <a:srgbClr val="0707D3"/>
                </a:solidFill>
                <a:latin typeface="Arial" pitchFamily="34" charset="0"/>
              </a:rPr>
              <a:t>năng</a:t>
            </a:r>
            <a:r>
              <a:rPr lang="en-US" sz="2400" b="1" kern="0" dirty="0">
                <a:solidFill>
                  <a:srgbClr val="0707D3"/>
                </a:solidFill>
                <a:latin typeface="Arial" pitchFamily="34" charset="0"/>
              </a:rPr>
              <a:t>:</a:t>
            </a:r>
          </a:p>
          <a:p>
            <a:pPr>
              <a:defRPr/>
            </a:pPr>
            <a:r>
              <a:rPr lang="en-US" sz="2400" kern="0" dirty="0">
                <a:solidFill>
                  <a:srgbClr val="0707D3"/>
                </a:solidFill>
                <a:latin typeface="Arial" pitchFamily="34" charset="0"/>
              </a:rPr>
              <a:t>- </a:t>
            </a:r>
            <a:r>
              <a:rPr lang="vi-VN" sz="2400" kern="0" dirty="0">
                <a:solidFill>
                  <a:srgbClr val="0707D3"/>
                </a:solidFill>
                <a:latin typeface="Arial" pitchFamily="34" charset="0"/>
              </a:rPr>
              <a:t>Trẻ biết xếp tạo nhóm có </a:t>
            </a:r>
            <a:r>
              <a:rPr lang="en-US" sz="2400" kern="0" dirty="0">
                <a:solidFill>
                  <a:srgbClr val="0707D3"/>
                </a:solidFill>
                <a:latin typeface="Arial" pitchFamily="34" charset="0"/>
              </a:rPr>
              <a:t>8</a:t>
            </a:r>
            <a:r>
              <a:rPr lang="vi-VN" sz="2400" kern="0" dirty="0">
                <a:solidFill>
                  <a:srgbClr val="0707D3"/>
                </a:solidFill>
                <a:latin typeface="Arial" pitchFamily="34" charset="0"/>
              </a:rPr>
              <a:t> đối tượng bằng cách xếp tương ứng 1-1. Trẻ chọn đúng thẻ số tương ứng với nhóm</a:t>
            </a:r>
            <a:r>
              <a:rPr lang="en-US" sz="2400" kern="0" dirty="0">
                <a:solidFill>
                  <a:srgbClr val="0707D3"/>
                </a:solidFill>
                <a:latin typeface="Arial" pitchFamily="34" charset="0"/>
              </a:rPr>
              <a:t> </a:t>
            </a:r>
            <a:r>
              <a:rPr lang="en-US" sz="2400" kern="0" dirty="0" err="1">
                <a:solidFill>
                  <a:srgbClr val="0707D3"/>
                </a:solidFill>
                <a:latin typeface="Arial" pitchFamily="34" charset="0"/>
              </a:rPr>
              <a:t>quả</a:t>
            </a:r>
            <a:r>
              <a:rPr lang="vi-VN" sz="2400" kern="0" dirty="0">
                <a:solidFill>
                  <a:srgbClr val="0707D3"/>
                </a:solidFill>
                <a:latin typeface="Arial" pitchFamily="34" charset="0"/>
              </a:rPr>
              <a:t>.</a:t>
            </a:r>
          </a:p>
          <a:p>
            <a:pPr>
              <a:defRPr/>
            </a:pPr>
            <a:r>
              <a:rPr lang="en-US" sz="2400" kern="0" dirty="0">
                <a:solidFill>
                  <a:srgbClr val="0707D3"/>
                </a:solidFill>
                <a:latin typeface="Arial" pitchFamily="34" charset="0"/>
              </a:rPr>
              <a:t>- </a:t>
            </a:r>
            <a:r>
              <a:rPr lang="vi-VN" sz="2400" kern="0" dirty="0">
                <a:solidFill>
                  <a:srgbClr val="0707D3"/>
                </a:solidFill>
                <a:latin typeface="Arial" pitchFamily="34" charset="0"/>
              </a:rPr>
              <a:t>Rèn kỹ năng đếm và xếp từ trái sang phải, ghi nhớ chủ định</a:t>
            </a:r>
          </a:p>
        </p:txBody>
      </p:sp>
      <p:sp>
        <p:nvSpPr>
          <p:cNvPr id="19" name="Rectangle 18"/>
          <p:cNvSpPr/>
          <p:nvPr>
            <p:custDataLst>
              <p:tags r:id="rId5"/>
            </p:custDataLst>
          </p:nvPr>
        </p:nvSpPr>
        <p:spPr>
          <a:xfrm>
            <a:off x="609600" y="5212140"/>
            <a:ext cx="8382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400" b="1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vi-VN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Trẻ biết yêu quý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có ý thức chăm sóc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bảo vệ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solidFill>
                <a:srgbClr val="0707D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Hứng thú tham gia hoạt động</a:t>
            </a:r>
            <a:r>
              <a:rPr lang="en-US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vi-VN" sz="2400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chơi trò chơi</a:t>
            </a:r>
            <a:r>
              <a:rPr lang="vi-VN" dirty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Hình nền powerpoint cảm ơn cuối slide kết thúc bài thuyết trình">
            <a:extLst>
              <a:ext uri="{FF2B5EF4-FFF2-40B4-BE49-F238E27FC236}">
                <a16:creationId xmlns:a16="http://schemas.microsoft.com/office/drawing/2014/main" id="{1AA947AD-3692-C4FE-A821-73D13254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icken-dance-Chicken (mp3cut.net)">
            <a:hlinkClick r:id="" action="ppaction://media"/>
            <a:extLst>
              <a:ext uri="{FF2B5EF4-FFF2-40B4-BE49-F238E27FC236}">
                <a16:creationId xmlns:a16="http://schemas.microsoft.com/office/drawing/2014/main" id="{631FE086-F837-D3CF-583A-99504EBF2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519" y="5356513"/>
            <a:ext cx="457200" cy="406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D64307-2527-0281-DCCD-D93BB60F1AB3}"/>
              </a:ext>
            </a:extLst>
          </p:cNvPr>
          <p:cNvSpPr/>
          <p:nvPr/>
        </p:nvSpPr>
        <p:spPr>
          <a:xfrm>
            <a:off x="1311119" y="1169698"/>
            <a:ext cx="176394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7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</p:spTree>
    <p:extLst>
      <p:ext uri="{BB962C8B-B14F-4D97-AF65-F5344CB8AC3E}">
        <p14:creationId xmlns:p14="http://schemas.microsoft.com/office/powerpoint/2010/main" val="10292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381000"/>
            <a:ext cx="6400800" cy="14478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wo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l">
              <a:defRPr/>
            </a:pP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 1. Gây hứng thú: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- Trẻ chơi trò chơi “Ai nhanh mắt” và ôn số lượng, chữ số trong phạm vi 7.</a:t>
            </a:r>
          </a:p>
        </p:txBody>
      </p:sp>
      <p:sp>
        <p:nvSpPr>
          <p:cNvPr id="6" name="Bevel 5"/>
          <p:cNvSpPr/>
          <p:nvPr>
            <p:custDataLst>
              <p:tags r:id="rId3"/>
            </p:custDataLst>
          </p:nvPr>
        </p:nvSpPr>
        <p:spPr>
          <a:xfrm>
            <a:off x="2496344" y="2057400"/>
            <a:ext cx="6477000" cy="2438400"/>
          </a:xfrm>
          <a:prstGeom prst="bevel">
            <a:avLst/>
          </a:prstGeo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 2. </a:t>
            </a:r>
            <a:r>
              <a:rPr lang="en-US" sz="24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, So sánh số lượng trong phạm vi 8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7" name="Bevel 6"/>
          <p:cNvSpPr/>
          <p:nvPr>
            <p:custDataLst>
              <p:tags r:id="rId4"/>
            </p:custDataLst>
          </p:nvPr>
        </p:nvSpPr>
        <p:spPr>
          <a:xfrm>
            <a:off x="2519930" y="4724400"/>
            <a:ext cx="6400800" cy="15240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400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 3. </a:t>
            </a:r>
            <a:r>
              <a:rPr lang="en-US" sz="24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- Qua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giỏi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  <a:t>”</a:t>
            </a:r>
            <a:br>
              <a:rPr lang="en-US" sz="2400" dirty="0">
                <a:solidFill>
                  <a:srgbClr val="220CC4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rgbClr val="220CC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04800" y="228600"/>
            <a:ext cx="2057400" cy="6172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18288" bIns="0" anchor="t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i="0" u="none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600" dirty="0">
              <a:solidFill>
                <a:schemeClr val="bg1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600" dirty="0">
                <a:solidFill>
                  <a:schemeClr val="bg1"/>
                </a:solidFill>
                <a:latin typeface="Arial" pitchFamily="34" charset="0"/>
              </a:rPr>
              <a:t>Cấu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600" dirty="0">
              <a:solidFill>
                <a:schemeClr val="bg1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600" dirty="0">
                <a:solidFill>
                  <a:schemeClr val="bg1"/>
                </a:solidFill>
                <a:latin typeface="Arial" pitchFamily="34" charset="0"/>
              </a:rPr>
              <a:t> trúc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600" dirty="0">
              <a:solidFill>
                <a:schemeClr val="bg1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600" dirty="0">
                <a:solidFill>
                  <a:schemeClr val="bg1"/>
                </a:solidFill>
                <a:latin typeface="Arial" pitchFamily="34" charset="0"/>
              </a:rPr>
              <a:t> bài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600" dirty="0">
              <a:solidFill>
                <a:schemeClr val="bg1"/>
              </a:solidFill>
              <a:latin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600" dirty="0">
                <a:solidFill>
                  <a:schemeClr val="bg1"/>
                </a:solidFill>
                <a:latin typeface="Arial" pitchFamily="34" charset="0"/>
              </a:rPr>
              <a:t> học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685800" y="205740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vi 7.</a:t>
            </a:r>
            <a:endParaRPr lang="vi-VN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oy Thinking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806">
            <a:off x="2358303" y="3044029"/>
            <a:ext cx="205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76200"/>
            <a:ext cx="7659688" cy="685800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52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Cửa hàng trái cây</a:t>
            </a:r>
          </a:p>
        </p:txBody>
      </p:sp>
      <p:sp>
        <p:nvSpPr>
          <p:cNvPr id="5" name="Isosceles Triangle 4"/>
          <p:cNvSpPr/>
          <p:nvPr>
            <p:custDataLst>
              <p:tags r:id="rId4"/>
            </p:custDataLst>
          </p:nvPr>
        </p:nvSpPr>
        <p:spPr>
          <a:xfrm>
            <a:off x="4267200" y="3810000"/>
            <a:ext cx="4724400" cy="2743200"/>
          </a:xfrm>
          <a:prstGeom prst="triangl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>
            <p:custDataLst>
              <p:tags r:id="rId5"/>
            </p:custDataLst>
          </p:nvPr>
        </p:nvSpPr>
        <p:spPr>
          <a:xfrm>
            <a:off x="4876800" y="1066800"/>
            <a:ext cx="3505200" cy="2514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rapezoid 16"/>
          <p:cNvSpPr/>
          <p:nvPr>
            <p:custDataLst>
              <p:tags r:id="rId6"/>
            </p:custDataLst>
          </p:nvPr>
        </p:nvSpPr>
        <p:spPr>
          <a:xfrm>
            <a:off x="533400" y="1219200"/>
            <a:ext cx="3505200" cy="2286000"/>
          </a:xfrm>
          <a:prstGeom prst="trapezoid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>
            <p:custDataLst>
              <p:tags r:id="rId7"/>
            </p:custDataLst>
          </p:nvPr>
        </p:nvSpPr>
        <p:spPr>
          <a:xfrm>
            <a:off x="609600" y="4038600"/>
            <a:ext cx="3657600" cy="2514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447800"/>
            <a:ext cx="1131757" cy="847725"/>
          </a:xfrm>
          <a:prstGeom prst="rect">
            <a:avLst/>
          </a:prstGeom>
          <a:noFill/>
        </p:spPr>
      </p:pic>
      <p:pic>
        <p:nvPicPr>
          <p:cNvPr id="3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38400"/>
            <a:ext cx="1131757" cy="847725"/>
          </a:xfrm>
          <a:prstGeom prst="rect">
            <a:avLst/>
          </a:prstGeom>
          <a:noFill/>
        </p:spPr>
      </p:pic>
      <p:pic>
        <p:nvPicPr>
          <p:cNvPr id="34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362200"/>
            <a:ext cx="1131757" cy="847725"/>
          </a:xfrm>
          <a:prstGeom prst="rect">
            <a:avLst/>
          </a:prstGeom>
          <a:noFill/>
        </p:spPr>
      </p:pic>
      <p:pic>
        <p:nvPicPr>
          <p:cNvPr id="35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524000"/>
            <a:ext cx="1131757" cy="8477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867400"/>
            <a:ext cx="1150497" cy="652463"/>
          </a:xfrm>
          <a:prstGeom prst="rect">
            <a:avLst/>
          </a:prstGeom>
          <a:noFill/>
        </p:spPr>
      </p:pic>
      <p:pic>
        <p:nvPicPr>
          <p:cNvPr id="36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105400"/>
            <a:ext cx="1150497" cy="652463"/>
          </a:xfrm>
          <a:prstGeom prst="rect">
            <a:avLst/>
          </a:prstGeom>
          <a:noFill/>
        </p:spPr>
      </p:pic>
      <p:pic>
        <p:nvPicPr>
          <p:cNvPr id="3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867400"/>
            <a:ext cx="1150497" cy="652463"/>
          </a:xfrm>
          <a:prstGeom prst="rect">
            <a:avLst/>
          </a:prstGeom>
          <a:noFill/>
        </p:spPr>
      </p:pic>
      <p:pic>
        <p:nvPicPr>
          <p:cNvPr id="38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5867400"/>
            <a:ext cx="1150497" cy="652463"/>
          </a:xfrm>
          <a:prstGeom prst="rect">
            <a:avLst/>
          </a:prstGeom>
          <a:noFill/>
        </p:spPr>
      </p:pic>
      <p:pic>
        <p:nvPicPr>
          <p:cNvPr id="3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105400"/>
            <a:ext cx="1150497" cy="652463"/>
          </a:xfrm>
          <a:prstGeom prst="rect">
            <a:avLst/>
          </a:prstGeom>
          <a:noFill/>
        </p:spPr>
      </p:pic>
      <p:pic>
        <p:nvPicPr>
          <p:cNvPr id="4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419600"/>
            <a:ext cx="1150497" cy="652463"/>
          </a:xfrm>
          <a:prstGeom prst="rect">
            <a:avLst/>
          </a:prstGeom>
          <a:noFill/>
        </p:spPr>
      </p:pic>
      <p:pic>
        <p:nvPicPr>
          <p:cNvPr id="18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849091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74" y="443349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83" y="5158582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6" y="4480718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23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19" y="453675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85" y="1681162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219325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64" y="1219200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10" y="2240106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31" y="1368136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8229600" cy="6096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 b="1">
                <a:latin typeface="Arial"/>
              </a:rPr>
              <a:t>Nhóm quả nào có số lượng 7?</a:t>
            </a:r>
            <a:endParaRPr lang="vi-VN" sz="3200" b="1" dirty="0">
              <a:latin typeface="Arial"/>
            </a:endParaRPr>
          </a:p>
        </p:txBody>
      </p:sp>
      <p:pic>
        <p:nvPicPr>
          <p:cNvPr id="63" name="Picture 6" descr="untit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5134414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untit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8587" y="5134414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untit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6787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untit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untit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untit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187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5995929" y="4211717"/>
            <a:ext cx="1098322" cy="622874"/>
          </a:xfrm>
          <a:prstGeom prst="rect">
            <a:avLst/>
          </a:prstGeom>
          <a:noFill/>
        </p:spPr>
      </p:pic>
      <p:pic>
        <p:nvPicPr>
          <p:cNvPr id="7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5368888" y="4226789"/>
            <a:ext cx="1098322" cy="622874"/>
          </a:xfrm>
          <a:prstGeom prst="rect">
            <a:avLst/>
          </a:prstGeom>
          <a:noFill/>
        </p:spPr>
      </p:pic>
      <p:pic>
        <p:nvPicPr>
          <p:cNvPr id="71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4614999" y="4184362"/>
            <a:ext cx="1098322" cy="622874"/>
          </a:xfrm>
          <a:prstGeom prst="rect">
            <a:avLst/>
          </a:prstGeom>
          <a:noFill/>
        </p:spPr>
      </p:pic>
      <p:pic>
        <p:nvPicPr>
          <p:cNvPr id="72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3776799" y="4184362"/>
            <a:ext cx="1098322" cy="622874"/>
          </a:xfrm>
          <a:prstGeom prst="rect">
            <a:avLst/>
          </a:prstGeom>
          <a:noFill/>
        </p:spPr>
      </p:pic>
      <p:pic>
        <p:nvPicPr>
          <p:cNvPr id="73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3090999" y="4218137"/>
            <a:ext cx="1098322" cy="622874"/>
          </a:xfrm>
          <a:prstGeom prst="rect">
            <a:avLst/>
          </a:prstGeom>
          <a:noFill/>
        </p:spPr>
      </p:pic>
      <p:pic>
        <p:nvPicPr>
          <p:cNvPr id="74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2363879" y="4184362"/>
            <a:ext cx="1098322" cy="622874"/>
          </a:xfrm>
          <a:prstGeom prst="rect">
            <a:avLst/>
          </a:prstGeom>
          <a:noFill/>
        </p:spPr>
      </p:pic>
      <p:pic>
        <p:nvPicPr>
          <p:cNvPr id="75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1651177" y="4184362"/>
            <a:ext cx="1098322" cy="622874"/>
          </a:xfrm>
          <a:prstGeom prst="rect">
            <a:avLst/>
          </a:prstGeom>
          <a:noFill/>
        </p:spPr>
      </p:pic>
      <p:pic>
        <p:nvPicPr>
          <p:cNvPr id="76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37" y="2875597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92" y="2921498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55" y="2933965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83" y="2933966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1800619" y="1394558"/>
            <a:ext cx="1131757" cy="1097081"/>
          </a:xfrm>
          <a:prstGeom prst="rect">
            <a:avLst/>
          </a:prstGeom>
          <a:noFill/>
        </p:spPr>
      </p:pic>
      <p:pic>
        <p:nvPicPr>
          <p:cNvPr id="82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3042125" y="1427270"/>
            <a:ext cx="1131757" cy="1097081"/>
          </a:xfrm>
          <a:prstGeom prst="rect">
            <a:avLst/>
          </a:prstGeom>
          <a:noFill/>
        </p:spPr>
      </p:pic>
      <p:pic>
        <p:nvPicPr>
          <p:cNvPr id="8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4372730" y="1427270"/>
            <a:ext cx="1131757" cy="1097081"/>
          </a:xfrm>
          <a:prstGeom prst="rect">
            <a:avLst/>
          </a:prstGeom>
          <a:noFill/>
        </p:spPr>
      </p:pic>
      <p:pic>
        <p:nvPicPr>
          <p:cNvPr id="84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5608380" y="1463830"/>
            <a:ext cx="1131757" cy="1097081"/>
          </a:xfrm>
          <a:prstGeom prst="rect">
            <a:avLst/>
          </a:prstGeom>
          <a:noFill/>
        </p:spPr>
      </p:pic>
      <p:sp>
        <p:nvSpPr>
          <p:cNvPr id="45" name="mmprod_s1_1023"/>
          <p:cNvSpPr txBox="1"/>
          <p:nvPr>
            <p:custDataLst>
              <p:tags r:id="rId3"/>
            </p:custDataLst>
          </p:nvPr>
        </p:nvSpPr>
        <p:spPr>
          <a:xfrm>
            <a:off x="1472276" y="4282439"/>
            <a:ext cx="477774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ctr">
            <a:noAutofit/>
          </a:bodyPr>
          <a:lstStyle/>
          <a:p>
            <a:endParaRPr lang="vi-VN" sz="2800" b="1">
              <a:latin typeface="Arial"/>
            </a:endParaRPr>
          </a:p>
        </p:txBody>
      </p:sp>
      <p:sp>
        <p:nvSpPr>
          <p:cNvPr id="50" name="mmprod_s1_1024"/>
          <p:cNvSpPr txBox="1"/>
          <p:nvPr>
            <p:custDataLst>
              <p:tags r:id="rId4"/>
            </p:custDataLst>
          </p:nvPr>
        </p:nvSpPr>
        <p:spPr>
          <a:xfrm>
            <a:off x="1566718" y="5325647"/>
            <a:ext cx="4777740" cy="4267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ctr">
            <a:noAutofit/>
          </a:bodyPr>
          <a:lstStyle/>
          <a:p>
            <a:endParaRPr lang="vi-VN" sz="2800" b="1"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48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32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4648200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22">
            <a:hlinkClick r:id="rId33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4648200"/>
            <a:ext cx="1219200" cy="1066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23">
            <a:hlinkClick r:id="rId33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4648200"/>
            <a:ext cx="12192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24">
            <a:hlinkClick r:id="rId33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648200"/>
            <a:ext cx="12192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16" name="Picture 4" descr="1097598lgcsepnnyx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1097598lgcsepnnyx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828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1097598lgcsepnnyx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1097598lgcsepnnyx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1097598lgcsepnnyx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1097598lgcsepnnyx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1097598lgcsepnnyx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1097598lgcsepnnyx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1097598lgcsepnnyx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1097598lgcsepnnyx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1097598lgcsepnnyx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2937" y="3186113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1097598lgcsepnnyx"/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538">
            <a:off x="8234183" y="5967987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1097598lgcsepnnyx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62938" y="595312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1782675tih4sethg7"/>
          <p:cNvPicPr>
            <a:picLocks noChangeAspect="1" noChangeArrowheads="1" noCrop="1"/>
          </p:cNvPicPr>
          <p:nvPr>
            <p:custDataLst>
              <p:tags r:id="rId1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114800"/>
            <a:ext cx="74295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1782675tih4sethg7"/>
          <p:cNvPicPr>
            <a:picLocks noChangeAspect="1" noChangeArrowheads="1" noCrop="1"/>
          </p:cNvPicPr>
          <p:nvPr>
            <p:custDataLst>
              <p:tags r:id="rId20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00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1782675tih4sethg7"/>
          <p:cNvPicPr>
            <a:picLocks noChangeAspect="1" noChangeArrowheads="1" noCrop="1"/>
          </p:cNvPicPr>
          <p:nvPr>
            <p:custDataLst>
              <p:tags r:id="rId2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0962" y="-385762"/>
            <a:ext cx="74295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1097598lgcsepnnyx"/>
          <p:cNvPicPr>
            <a:picLocks noChangeAspect="1" noChangeArrowheads="1" noCrop="1"/>
          </p:cNvPicPr>
          <p:nvPr>
            <p:custDataLst>
              <p:tags r:id="rId2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j0211389.wav">
            <a:hlinkClick r:id="" action="ppaction://media"/>
          </p:cNvPr>
          <p:cNvPicPr>
            <a:picLocks noGrp="1" noChangeAspect="1" noChangeArrowheads="1"/>
          </p:cNvPicPr>
          <p:nvPr>
            <p:ph/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1437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53" descr="1097598lgcsepnnyx"/>
          <p:cNvPicPr>
            <a:picLocks noChangeAspect="1" noChangeArrowheads="1" noCrop="1"/>
          </p:cNvPicPr>
          <p:nvPr>
            <p:custDataLst>
              <p:tags r:id="rId2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2913" y="3262312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4" descr="1097598lgcsepnnyx"/>
          <p:cNvPicPr>
            <a:picLocks noChangeAspect="1" noChangeArrowheads="1" noCrop="1"/>
          </p:cNvPicPr>
          <p:nvPr>
            <p:custDataLst>
              <p:tags r:id="rId2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538">
            <a:off x="-414156" y="5785863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5" descr="1097598lgcsepnnyx"/>
          <p:cNvPicPr>
            <a:picLocks noChangeAspect="1" noChangeArrowheads="1" noCrop="1"/>
          </p:cNvPicPr>
          <p:nvPr>
            <p:custDataLst>
              <p:tags r:id="rId2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42912" y="823912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6" descr="1782675tih4sethg7"/>
          <p:cNvPicPr>
            <a:picLocks noChangeAspect="1" noChangeArrowheads="1" noCrop="1"/>
          </p:cNvPicPr>
          <p:nvPr>
            <p:custDataLst>
              <p:tags r:id="rId2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742951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7" descr="1782675tih4sethg7"/>
          <p:cNvPicPr>
            <a:picLocks noChangeAspect="1" noChangeArrowheads="1" noCrop="1"/>
          </p:cNvPicPr>
          <p:nvPr>
            <p:custDataLst>
              <p:tags r:id="rId2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062" y="1762125"/>
            <a:ext cx="1557338" cy="1438275"/>
          </a:xfrm>
          <a:prstGeom prst="rect">
            <a:avLst/>
          </a:prstGeom>
          <a:noFill/>
        </p:spPr>
      </p:pic>
      <p:pic>
        <p:nvPicPr>
          <p:cNvPr id="40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8862" y="1812347"/>
            <a:ext cx="1557338" cy="1438275"/>
          </a:xfrm>
          <a:prstGeom prst="rect">
            <a:avLst/>
          </a:prstGeom>
          <a:noFill/>
        </p:spPr>
      </p:pic>
      <p:pic>
        <p:nvPicPr>
          <p:cNvPr id="41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826202"/>
            <a:ext cx="1557338" cy="1438275"/>
          </a:xfrm>
          <a:prstGeom prst="rect">
            <a:avLst/>
          </a:prstGeom>
          <a:noFill/>
        </p:spPr>
      </p:pic>
      <p:pic>
        <p:nvPicPr>
          <p:cNvPr id="42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4462" y="1828800"/>
            <a:ext cx="1557338" cy="1438275"/>
          </a:xfrm>
          <a:prstGeom prst="rect">
            <a:avLst/>
          </a:prstGeom>
          <a:noFill/>
        </p:spPr>
      </p:pic>
      <p:pic>
        <p:nvPicPr>
          <p:cNvPr id="4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2262" y="1812347"/>
            <a:ext cx="1557338" cy="14382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5528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7526" y="76200"/>
            <a:ext cx="8617874" cy="6096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3200" b="1">
                <a:latin typeface="Arial"/>
              </a:rPr>
              <a:t>Bé chọn thẻ số 5 tương ứng với 5 quả khế?</a:t>
            </a:r>
            <a:endParaRPr lang="vi-VN" sz="3200" b="1" dirty="0">
              <a:latin typeface="Arial"/>
            </a:endParaRPr>
          </a:p>
        </p:txBody>
      </p:sp>
      <p:sp>
        <p:nvSpPr>
          <p:cNvPr id="94" name="Trapezoid 93"/>
          <p:cNvSpPr/>
          <p:nvPr>
            <p:custDataLst>
              <p:tags r:id="rId3"/>
            </p:custDataLst>
          </p:nvPr>
        </p:nvSpPr>
        <p:spPr>
          <a:xfrm>
            <a:off x="1652588" y="3048000"/>
            <a:ext cx="5227002" cy="2438400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6396" y="3050771"/>
            <a:ext cx="1557338" cy="1438275"/>
          </a:xfrm>
          <a:prstGeom prst="rect">
            <a:avLst/>
          </a:prstGeom>
          <a:noFill/>
        </p:spPr>
      </p:pic>
      <p:pic>
        <p:nvPicPr>
          <p:cNvPr id="96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5882" y="3048000"/>
            <a:ext cx="1557338" cy="1438275"/>
          </a:xfrm>
          <a:prstGeom prst="rect">
            <a:avLst/>
          </a:prstGeom>
          <a:noFill/>
        </p:spPr>
      </p:pic>
      <p:pic>
        <p:nvPicPr>
          <p:cNvPr id="97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91000"/>
            <a:ext cx="1557338" cy="1438275"/>
          </a:xfrm>
          <a:prstGeom prst="rect">
            <a:avLst/>
          </a:prstGeom>
          <a:noFill/>
        </p:spPr>
      </p:pic>
      <p:pic>
        <p:nvPicPr>
          <p:cNvPr id="98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191000"/>
            <a:ext cx="1557338" cy="1438275"/>
          </a:xfrm>
          <a:prstGeom prst="rect">
            <a:avLst/>
          </a:prstGeom>
          <a:noFill/>
        </p:spPr>
      </p:pic>
      <p:pic>
        <p:nvPicPr>
          <p:cNvPr id="99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191000"/>
            <a:ext cx="1557338" cy="1438275"/>
          </a:xfrm>
          <a:prstGeom prst="rect">
            <a:avLst/>
          </a:prstGeom>
          <a:noFill/>
        </p:spPr>
      </p:pic>
      <p:grpSp>
        <p:nvGrpSpPr>
          <p:cNvPr id="16" name="mmprod_answer10318"/>
          <p:cNvGrpSpPr/>
          <p:nvPr>
            <p:custDataLst>
              <p:tags r:id="rId4"/>
            </p:custDataLst>
          </p:nvPr>
        </p:nvGrpSpPr>
        <p:grpSpPr>
          <a:xfrm>
            <a:off x="1127760" y="1752600"/>
            <a:ext cx="5349240" cy="426720"/>
            <a:chOff x="1127760" y="1752600"/>
            <a:chExt cx="5349240" cy="426720"/>
          </a:xfrm>
        </p:grpSpPr>
        <p:sp>
          <p:nvSpPr>
            <p:cNvPr id="4" name="mmprod_s2_1041"/>
            <p:cNvSpPr txBox="1"/>
            <p:nvPr>
              <p:custDataLst>
                <p:tags r:id="rId11"/>
              </p:custDataLst>
            </p:nvPr>
          </p:nvSpPr>
          <p:spPr>
            <a:xfrm>
              <a:off x="1127760" y="175260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A)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2"/>
              </p:custDataLst>
            </p:nvPr>
          </p:nvSpPr>
          <p:spPr>
            <a:xfrm>
              <a:off x="1673860" y="175260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/>
                </a:rPr>
                <a:t>6</a:t>
              </a:r>
              <a:endParaRPr lang="vi-VN" sz="11500" b="1" dirty="0">
                <a:latin typeface="Arial"/>
              </a:endParaRPr>
            </a:p>
          </p:txBody>
        </p:sp>
      </p:grpSp>
      <p:grpSp>
        <p:nvGrpSpPr>
          <p:cNvPr id="31" name="mmprod_answer10320"/>
          <p:cNvGrpSpPr/>
          <p:nvPr>
            <p:custDataLst>
              <p:tags r:id="rId5"/>
            </p:custDataLst>
          </p:nvPr>
        </p:nvGrpSpPr>
        <p:grpSpPr>
          <a:xfrm>
            <a:off x="3683000" y="1828800"/>
            <a:ext cx="5349240" cy="426720"/>
            <a:chOff x="3683000" y="1828800"/>
            <a:chExt cx="5349240" cy="426720"/>
          </a:xfrm>
        </p:grpSpPr>
        <p:sp>
          <p:nvSpPr>
            <p:cNvPr id="9" name="mmprod_s2_1042"/>
            <p:cNvSpPr txBox="1"/>
            <p:nvPr>
              <p:custDataLst>
                <p:tags r:id="rId9"/>
              </p:custDataLst>
            </p:nvPr>
          </p:nvSpPr>
          <p:spPr>
            <a:xfrm>
              <a:off x="3683000" y="182880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B)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0"/>
              </p:custDataLst>
            </p:nvPr>
          </p:nvSpPr>
          <p:spPr>
            <a:xfrm>
              <a:off x="4229100" y="182880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/>
                </a:rPr>
                <a:t>5</a:t>
              </a:r>
              <a:endParaRPr lang="vi-VN" sz="2800" b="1" dirty="0">
                <a:latin typeface="Arial"/>
              </a:endParaRPr>
            </a:p>
          </p:txBody>
        </p:sp>
      </p:grpSp>
      <p:grpSp>
        <p:nvGrpSpPr>
          <p:cNvPr id="33" name="mmprod_answer10322"/>
          <p:cNvGrpSpPr/>
          <p:nvPr>
            <p:custDataLst>
              <p:tags r:id="rId6"/>
            </p:custDataLst>
          </p:nvPr>
        </p:nvGrpSpPr>
        <p:grpSpPr>
          <a:xfrm>
            <a:off x="6426200" y="1752600"/>
            <a:ext cx="5349240" cy="426720"/>
            <a:chOff x="6426200" y="1752600"/>
            <a:chExt cx="5349240" cy="426720"/>
          </a:xfrm>
        </p:grpSpPr>
        <p:sp>
          <p:nvSpPr>
            <p:cNvPr id="14" name="mmprod_s2_1043"/>
            <p:cNvSpPr txBox="1"/>
            <p:nvPr>
              <p:custDataLst>
                <p:tags r:id="rId7"/>
              </p:custDataLst>
            </p:nvPr>
          </p:nvSpPr>
          <p:spPr>
            <a:xfrm>
              <a:off x="6426200" y="1752600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C)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8"/>
              </p:custDataLst>
            </p:nvPr>
          </p:nvSpPr>
          <p:spPr>
            <a:xfrm>
              <a:off x="6997700" y="1752600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/>
                </a:rPr>
                <a:t>7</a:t>
              </a:r>
              <a:endParaRPr lang="vi-VN" sz="11500" b="1" dirty="0"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318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3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4648200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22">
            <a:hlinkClick r:id="rId14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4648200"/>
            <a:ext cx="1219200" cy="1066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23">
            <a:hlinkClick r:id="rId14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4648200"/>
            <a:ext cx="12192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Rectangle 24">
            <a:hlinkClick r:id="rId14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4648200"/>
            <a:ext cx="12192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8" name="Picture 47" descr="729747d8za2kbusq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90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1782675tih4sethg7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380" y="-287380"/>
            <a:ext cx="133024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1782675tih4sethg7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4480" y="-249280"/>
            <a:ext cx="13302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1782675tih4sethg7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380" y="5240380"/>
            <a:ext cx="133024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1782675tih4sethg7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4480" y="5278480"/>
            <a:ext cx="13302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30" y="243840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95" y="243840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148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5" y="238833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8833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94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VIDEO_FILES_RECORD" val="&lt;Videos&gt;&lt;Video Name=&quot;Video 1_257_1_28490.mp4&quot; Position=&quot;1&quot; SlideID=&quot;257&quot;/&gt;&lt;Video Name=&quot;Video 2_261_1_76908.mp4&quot; Position=&quot;1&quot; SlideID=&quot;261&quot;/&gt;&lt;Video Name=&quot;Video 3_301_1_48247.mp4&quot; Position=&quot;1&quot; SlideID=&quot;301&quot;/&gt;&lt;Video Name=&quot;vuon cay cua ba_309_1_72176.mp4&quot; Position=&quot;1&quot; SlideID=&quot;309&quot;/&gt;&lt;Video Name=&quot;video 4_300_1_75813.mp4&quot; Position=&quot;1&quot; SlideID=&quot;300&quot;/&gt;&lt;/Videos&gt;&#10;"/>
  <p:tag name="MMPROD_NEXTUNIQUEID" val="10431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Thử lại&quot;/&gt;&lt;property id=&quot;10068&quot; value=&quot;Đúng rồi- kích chuột để tiếp tục&quot;/&gt;&lt;property id=&quot;10069&quot; value=&quot;Sai rồi bạn thử lại lần nữa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hãy trả lời câu hỏ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2&quot; value=&quot;C:\Documents and Settings\Admin\Desktop\Anh-H2\TƯLIEU\Am thanh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1&amp;quot; IsItalic=&amp;quot;0&amp;quot; IsUnderline=&amp;quot;0&amp;quot; FontSize=&amp;quot;44&amp;quot; UseDefFont=&amp;quot;0&amp;quot;/&amp;gt;&amp;lt;Answer FontName=&amp;quot;Arial&amp;quot; IsBold=&amp;quot;1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1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 Bạn trả lời đúng rồi&quot;/&gt;&lt;property id=&quot;10172&quot; value=&quot;Câu trả lời của bạn chưa đúng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12&quot;&gt;&lt;object type=&quot;10050&quot; unique_id=&quot;10013&quot;&gt;&lt;property id=&quot;10020&quot; value=&quot;2&quot;/&gt;&lt;property id=&quot;10191&quot; value=&quot;-1&quot;/&gt;&lt;/object&gt;&lt;object type=&quot;10051&quot; unique_id=&quot;10014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171579PHOTO" val="/9j/4AAQSkZJRgABAQAAAQABAAD/2wBDAAMCAgMCAgMDAwMEAwMEBQgFBQQEBQoHBwYIDAoMDAsKCwsNDhIQDQ4RDgsLEBYQERMUFRUVDA8XGBYUGBIUFRT/2wBDAQMEBAUEBQkFBQkUDQsNFBQUFBQUFBQUFBQUFBQUFBQUFBQUFBQUFBQUFBQUFBQUFBQUFBQUFBQUFBQUFBQUFBT/wAARCAGd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05/3Tf71Wqpacn7j/gX92r/APDXnT+NnrU/4Yf7NNpy0tcpqN2CnL9+l3//ABVMT71AEuz/AOJo/goT7vzUfcoAZSrSUv8AvUADUxPvU1n2VkeKPGeg+CbNrrxBq1ro8H3l8+T5m/3VpgbO/wCf71Ry3MKLur5s8Zftn+G7CWWPQdN1LxAy/dbb5EDf8Crza9/a98bX/wA1rpel6V/wFpWraNGUvhI9pGJ9nS3PnI391Vqi00P3ftH/AAKvia//AGk/iBfp5c3iLyl/6ZWyrWZF8XfFX/QxTfN/0zrf6tUMvbRPuCXXre2aVWkbcv8AFV7RNSW8sIJN37yVV3JXxpp37Q+tQ2s9vdeXcQMu35//AEKtVfj3q32Vo7Nrfbu3qm3bKv8AwKq+ryI9tHmPtCKZfNqda+R7D9qLxNYReZJb6ber95lbcss3/Aq9f+G37Qmg+P8Abax+Zp+pf8+d01YVMPKPxHRGUZHrFPSq1u/nVN/wKuYB/wDBQnyU1adQWCUPRQlBAffoopydBQA1KKKNlWA6imo/yUVYDl+en/x0yigIh/BWR4jf/QP+BVr1jeKH/wBCVaAJ7BP9FqytQWD77VWqf79dVaD55EU5e6O3ijeKGT5qN4rj5GWJSr92jZv/AIqVafKyxaf8tMpX/wDsazAZvFRy3KwxbpG2L/eqLUtVsdEsLrUtUvI9M0q0Xzbm6n/1Ua1+ev7Qn7UuqfGO8l0vw/JNongdf3W3dtnv/wDab+6v+zRGPP7sSPhPc/jP+2Tpugvc6P4J/wCJxqq7om1T/l1hb/Z/vV8oa9r154n1JtS1i8m1W8b70t426uXtbxbaLbDt2rUrzM/8X/Aq9fD0eX4jkqS5jVa/87/lps/vPVX93M/7y4uv+/7VR85f7tPivG/hj3r/ALtehE5yfyYdzKtxqEX++ystCzXFt/y9LKv/AE1XbUTX8ieb8s22qz6wr7vM/df9dflo5STZi1JvmapYrm4m+X+7WDau3m+Wrf71eg+FPDf2nQ7y+mb7Pt+6396jlKMaK8aH5mZnarVhrdxpWqQXljN9nuYG+VqydjQytuZUb7uyoG1JfljmVfm+X5aiUeb4h/CfbH7OPx7/AOEtgn0fWP8ARNQtv9WjSf6xf7y19GI+/wD+wr8orXVdS0FotQ0m8kintm3LLF/rVr7d/Zd/aZtfippv/CN60v2fxVaL+7li/wBVex//ABVeRWw/s/eidtOpzH0Gj0592yol/i/vf7NSpXEagj/JRv8A9ijf935aa/8A6FVAOo/goSigAplP3/eoT56AD7j0O9H8dCUAO30J/epv8FC/+hVYDq5/xW/7pdrV0H+d1c14tfY0X97bUAa7eFfhlcv/AKPq19bt/wBO+o1ZTwB4JvPLWz8SatbsvytsvVbdX53/APCVfFKz8rztF0+7X7rfu1qeD4kfEKw/4+vB9nLt+98rbflr2/aM8eNCX8x+jmjeBtP02edrPxNdXCyrt8q/gWfb/tVPrPw9j1KVWsfEf9n/AC7WVLbd8396vzjt/jl4usNq3Hgubb/cinlirQg/ai1q2+WTw34gt1/6ZX8//wAVU+17xD2NT7Mj73i+GWtIsvl+MbSX/rrabdtQf8K78XJ/q9d0SVf9tWWviS1/bAuLOD/j18XW+7/p/wB1aunftsLC/lyap4sibd91oIp9tP2sesSeSv8AzH2NL4D8cQ/dutBuP+2zLTbPwf44e623lnpcVtt3NOt3XyzB+3Vpv2JIZNe1RL5W3LdXGmxbvK/u7V+9XGfHD9sbVNb+Gmp+H9B1hbj+2f3F3K1h9mljg/3v7zVHPT/lLjGt/McL+1b+0zdfFfWYPDOm/wCieF9LZkZIG3Lf3P3Wlb/Z/hWvBLfdM+6RvlrJ3qnyx/Jt/wDHqlWbf/11/iqYxjGXunZHm5feNyK/VNqr822j7ezt8tZcW7cu3dLL/s/dWtSy0SZ4la4kji/4Ft/8drrJ5RyX7O/3v++KtQTSP8rNsWoon022/wCX6OVv+mS7qsxPZv8Ad8z/AGflo9oRyk+9UT5pFp7zQzf7dMVJJv8AV7t3+3W7omiTX8qeZuRf71XzF+zLfgPwqut6urbdzbdy1oeINeuPNlsW8n7NA37vau2urs7aHw3oK/ZVbzWVt0teY+IbnzriWT+KtTGUStqPlu3zfdrNuk/vN5qf+g1Ve/3/AOs+7TvtLb90f3v/AEKoMiiupTaJL5i7ni/v1uaXrF5Z6tB4m8M3S2+tabOt19lVtvmL/wDEtVZ0hmi8zb5sDL8y/wB2uXv7abw9f/aIZGliX/VvWVSJrGXKfrd8KPiFa/EvwXpXiKz/ANRfQbpE/ijl/iiauxV/96vhP9hn4hzaj4yuvAlvrEGiprCNe2iXP+r+0r96vup/ht4ytm2x+ItFuG3fdliZa8+OGlLY6ZYmEPiJf4KGqq3gjx9b/wDLTQ7v/rlNso/4Rj4gJ/zBbG4/65Xq1X1J/wAxP12BY+5R/wCg1Q+y+O4V/eeDpH/2orlWqpPqXiSz/wCPjwXqy/8AXJd1T9VkL6zS/mNuiufbxJqEO5ZvCuuIyru/49GqL/hObdP9dY6lb/xfvbRqPqlTsV9Yh/MdN/HTkrlf+Fi6Kn3ppE/3oGqzF4/0N/8AmIR7mrL6vUj9k09tH+Y6FKc/Q1jW/i3R7n7uoW7/APAqsxa3p8y7lvLd/wDckWo9jViX7WBe+5XL+KvkuFX/AGa35dStUiaTzF8pf491cJL4hh8SXs/2PzJYov8Alrt+WtKdOchSqcpci+DngWaLc3hu3ilZfm8qRlqCf4FeB5vl/su6i/65Xe2u4sv+Pdf92pf87K5qlSXMVT+E85/4Z+8Gp/q/7Ut/9253VWuv2dfDs2//AIm2qJu/2VavTtlG1an2ki+U8gl/Zm0n960PiK8TzP4GtImWqM/7Kli+7br1u+7/AJ66ate4IlMqvaSDlPnTWf2Toba3a4/tTQ7hYP3rRT2nlKy/xV+fni3WF1LWb6SH91Z+eywIv92v0R/bK+IreA/gxfLbyMmp63J/Z1psb5lX+Jq/Muf59se75V/8erooylU+IiXKG+SZvlq9aou75v8Ax2qcT/JtVf8AvmvUPh98FtS8YLFdXkf2ezb5l81vvV2xMo0+Y5XSUurmVlsYfK2/8ta6rS/AE1/810vmt/tV7vonwct9Kt1jWP7vy/LXR2/gmGH+H7tFjtp0TwO1+G67dvk7/wDcWtyw+GP7rd5Oz+9vr3C30GGGp/7KVE+X/wBBqDo9keKL4A8n/WVs6X4ejs4tzf8Aj9emtoKvE27/AMeqtLoOxPmVq1iT7NHnHii2/wBF+VflrxfxQklhdbl+SL+GvpPxBo++Bvm2ba8X8W6b5M7RyL/u1tGocNSiecS/PFuX71QRP/d/vVLdW0lheNbs3yt80EtVZ/8Ax6jmPP8AZmja37Q3Hls29WovIY7m3ZWXev8ADu/hrOim3pt3fvfu72q5BebP3MjM7VfMETD0u/vPCWvWd9azfZLy0nWeCVP4Wr7etf25NWhtYri6k1h5WX/Wp5UsX/oO77tfGOrWH2m18xV+Zf8Ax6vpj9jLwBH8SPDN9Z3GpSae1pJJErNB5q1yyqchr7PnPT4v2+YU+9eaokv92e0iatW1/b8sZk/eal839x9JZf8A0Fq3rj9lRZn2r4g0+Vf+mulr/wDE1n3n7J0lyjN9s8P3H/XWw21H1iX8xP1X+6XtI/b20VE/ea1p+5v+ettPFXQ2H7c+j3m6H+0tDmX73/H7LFXnd7+x5dTKyrp/hu43L/rdzRVg3n7GGrP8sOg+H5f+uV61H1iX8xl9Vj/Ke+2H7YlpeXSyR3el+Vt/49YtWi+b/gTfdrTl/a1jf/lxs7iLdt/dapBK1fE/ij4At4b8Q6vp+teHbfSotN0v7c0tnP5qzs33Vqhr3wu+G76JfXmi6xqkWqrPAtpZtB8zL/y13fw1vTlKXvXMJUIRlyn35on7Rmn6krNcaTNL/wBclglrQX4u+C7z/j48PyJ/110v/wCJr8+9B/Zy1a5tVvrO11iXSrlVljnsGZvm/i3VZb4G69psu5bzxZabf70bLSlXlGRt9WUon3pL4p+Ft47NNoUKSs3zO+myLUDf8KbmbcsNvas3y7/KbbXwk3w98UWCrt8XeKIm3f8ATWhrDxlbfLb/ABE1hG2ruSfzan6yxfV2fW1/D4Xv4p7NfJ8jdtWX/Vbqp6XrFjpvh62W3k2WMX7iP/d3ba+Trq/8cWat53j648r+838VekeANe8Ralpeh6HqVuqRK0cUd6//AC2X733f71EsQ5bjjRcfdPr2L5FWpfuUxPkRVo+WvHkpcx6sX7olPopfm2VFix2yoJf7tSq7bV/vUQJvuolrWIHwH/wUL8W/b/H2jeGY/nXRLTz5/wDrrJXyTs/+xr1L9pjxP/wmfx98Z3Ubb7Zb1ov97b8v/stZ3wq+Glx4zvPtk0bJpkbfL8v+srqp+7Eyj78jT+DfwubXr2DVtQj/AHC/NHFX1Ho1hHpsSqq7Kz9D0pdNiWGO3kf5f4Y2rZS/2fL5Mif9s6r3j06ceWPKXmvF8qmteMi/7FUftLPFTlRpk+Zas1iXPO3tUsVyr/d/et/fqrFDv+VqtRWzVHMWW4P7336bebd//wATTVT/AGqni+dN1SHKYt/pvnJt/wDH68r8eeFfORpFX5q9wlh31z2vaJ9pieq5jKpE+QPEemyQu0c25NvzRy/d21gX774vM27Jfustex/E3wx9mt55FX/V/e/3a8dut0N00c397Zv210RkeZWpmZ5391tjLU8s3nReZH/rV/8AHlqldQtbS/31akWbZVnEathf70aNv+A19c/sC3i6bZ+M7Vl/5fYJY5f+A/8AxNfGTbkl/wBn71fWf7D1/D9v1O1/hnjkZv8Ae2//ABVcdf4Topn3hE/3NtSrWdpLs9rAzfe2qtadcBqMo2U+j+H5aAPA/wBoy5W20vWpN38MUDf7VfLkT7Lrbt+X71fRX7UVzs0u5h+X95fqv/fNfOMUyos7f9M69ih7tM8+tH3j7p+A8Mln8IPCu1tnmWzS/J/tStXoP2y6f700j/8AAq5D4VWa2Hwt8HQ/3dLjrqvv15v2ztp/CG9nVt23/gSrTXtrWaLbJY2cv97fbLTqKRfL7xyfjT4XeH/HPhy+0m40+3tPP+aO6t49rRsvzK1eH+DdB1D/AISOJryPyoNNZvIb+GRvu19K3T7LWVvubV+9XlOnQ7E+VdlHN9kg5O1/ar+E8z/8fniCx/7e93/oS1uWv7RvwtuV/wBH8Za9b/7zQNt/8drupfgz4BvE/eeFbf5v7kjVmXX7OXwvvE/feF9n+5JXbLEKRh7D+UzYvjN8O3T938RrqJvu75baBq07P4keFbxf9H+JFm//AF1sP/iWrJn/AGTvhbcq3/EnuLf/AHdv/wATWRdfsVfDOZv3a6hF/n/eqPrC/pE+wl/Md/F4w02b5YfHmhy/7MtlPF/7NUt14k+waXqepR+JPC96tjaTzrF58sTNtWvKLr9iHwHNu8nWNUtP+A//AGVcL8X/ANjzS/B/w017WNP8UXlw1pB/x5ytKqybm2/3q0+sR/lK9jL+Y+GFS48T68tvHue+1e9/9CavtLS7/wAL+A9Lg0W3urdp7KPytif+hV83/Crwq1z401CRv3TaTB5u7+7u+Va9EvfCTPB8skiNUe6elh6cj1i1+ItjNdfubiPa3y7VrXbUre8Vv3m+vl7UfDepWEvmRzfaP9r+KtPwv451TSrry7hpHWp5v5Trj/ePoDzl3VZife+7d8tcZoniGO/RGro1uV2fw7v92seY6uX+U1fO2Pt/hq9A++uM1fXls9u5tlU4vijZ20v8T/7Vae0JkepQWDTVei0pq8ysPjBavKq7mrpdE+K+n3L7fMba33a6acoyOQ6VbCREqC6tvlra0bxDpusRM0dwvm/3Hqe9sFSL5V+VquVOPxRDm5jxLxpoPnW8/mRq/wDd/wBqvmfxroP2aWXyfuq22vs3xHYb1b+7Xzn8VfD32Zmmhk3/AC/vErnjL3gqU/dPBJblpv3bfIy1Tb5N26pdU+Sdm+5UHyzIjfxV0HjyLdvMs0G377V9MfsMWcmpeN9cjVlSCBVupP8AaWvlmJ9kq/LX0P8Asb+MLfw38YYtNuNStdK/tm2aKC4v9yweb/dZv92sqlPniRzch+lME3nL5jf8tG3VZ37K47SNVvpomjj1bw3L5DeV/wAf9bkX9vOrNGuh3H/XvqlZ/VZS+Er28DVX/LUbPkrP2eJv+gDHKv8A0yv4KYlzrltOvmeGdQf5v+WTRN/7NT+qVA9vD+Y+av2opt5s/wCNZ9Sn/wDHVrwR/ktbn/dr3b41vDrETLqVvcaVd6fqV3E1refe3fuvmXbXik6fejj+fd8v+9XX7P2ceWRze05pe6foH4Qtvsfg/wAOW/3PK022X/yFWunQVHawrDZWkf8Azyto1b/vmpP468f7Z6MfhHpT6Ym3/vmigZmeI7z7H4e1Ob5n2wNuVa8+t0/u16Dr/wDyB7n/AHa4CL7lEfiIPTYkZKds+Sj5ven1zmxFsoT7lFH3KoCJvv8Ay1xnxas11LwRfWci+asskDbP721t1dts+auL+JqSf8IvqG1f3vkSxL/s/K1bRA+ObLTV0HTb68aHypfP+w+b/wA9PL//AGq838R/EK4S6aGOSRG/55W/zN/9jX0L4g8JRvoi2txcSeVGvzS/xN/tV4pqngnQUum+zqsUv/PWKu2NP+Y6oylGPLE4S/8AH7W06x3lnqVurfNu8yKVtv8Ae21t6NqtrrcStu81W+bzdvzf8CWl174erqvlN/aH72Ndittrn9O8Daxol+slrNHqCtIvmfN5SqtXyxlEI+0iet+HE2PtWu6t4ZPKX/4qsPwR4bk+27f7teny6IqRfdrn9jI7o1onlPiXSprl/vVxl/4eX7zba9R8VQtbI38deN+JfFtrYXTWLSSS3P8Azyg+9/wL+7WUacgqVIm9p2iWPm/vGhuG/uM1djYeD7HezRxtbt/0ykrwHxR9q0fSdP1C3vrN1u22ta2se5rT/rq1N8L/ABO8TaJLB9nvPtEH8UEvzbq6PZyOP20ftRPqFdEmhb93cSJtrrtB8W3UM62N80kvm/dn/utXmvgH4r2vie1iaaPymb5a9GVLe5Rfm/4GtKNSUTu5YyjzG5epvRv468Y+Kegs9hLJt/dV7dbp51r/ALtcv420eO80O+Vl3q0bbqfxGR8A+LYfs1+y1iwPs3L/AAV1Hj/dDq1yrfeWuT/g/wBmuqJ4FT4i80P8Vd58KPhjrnxp1n/hHdBht5bxVWWSWefylji3ferhbKb5f7/+xX1D/wAE/v7Jh+LmuXk140V5FpLRQWW7b5m5v4v71ZVDM9r8L/sgLqukwf2h4qurTVVXbJLFu2s38VXP+GLdQh/48/iJeJ/11klr6J0u28mKr2z5a5fbS+yb+zifMcv7IvjqHb9l+JTfL93/AElty02X9nL43W27+zfiBDcOvzfvbvbX1CtMb5Fl/wB1quNaRHsYHwX4j/4ShPDmix+Lrz7brks93PJP5m7cvm7V/wDQaztLsGmvbaP+KWRV/wDHq9U+Keg3Gq6zBMq74La0VV/2f3rf/E1m6D4A1C2v9MvGt2ii+1wKrt/F+9WvRj79PmOGXxcp9m3G1Jdv91VX/wAdqKnSvvupdv8Aeorx5bnqxHpTKKE6CpAyPF+7/hHLny5PKnZlVXriUSuv8Wvv01V/2q5NU+SqA9PXpRs+9XL2vifR5l/0fx5otwv95rKVf/ZqvWupR3O7y/FXhuX/AH5JYq6Pqf8AeOeNeJsUz5fes37TdP8A6vVvC9x/e2at/wDY1OkOtfww6Tcf7UWrRUfVple2gWWT/vquF+K+qrYeHIl+5LJc/Kv975a7WKw8QPu/4ku9V+XfFfwN/wCzV5J8cf7Qs30yPULGTT1ZmlXzWibd/wB8s1H1eUfeka0a0KkuU5O38maD94q7q5XxH4J0+/dpPs8bt/f21ctb9d3ytW5a3MLpuauunKPL7x60qf8AKeVz/DqFJflXZUtl4DjSddq/PXot/qul2cTeZIq1p+EraHWJYmjt5Iv+uv8AFV+79k5/fJfBvg9bCz8zbvq9qVtvRq7/APsRrC1X5fvfx1j3+m74m3fJXV7P3Tnj8R4t4j0r7Ssv7uvMNX8MXVhey3ENrDKsn+sidV3NX0Pq2lRzfLXPy6Cv/LRflri5feOs8DXSvDv2r/SLGa3lb+D7tadr4P8AC80u5Y43lb5fK+X5q9ffwxav8rRx/N/C61f0jwlpsKbfLjT/AIDR7P8AvDuePaX8LtHsNSlutHhktJ5f9Yqt8rN/u16d4f0G+ttscn3a7y18Maf5W7+KriWdvDF92j2cTT3vsmRYWDQxfN/wGsXxlCqaJfbvn/dtXZ712Vyvjx1/sG7b/pnXOWfAvxBsGm1edl+9urn/AAf4JvvFtxfW9n8n2FVaR3/hr2mXwYuq/aZLi6jtGVt3my16F8KvhjHo90zRtHd212yyyTr92TbU1K3somWHwftZc0j5UvfDepaJOy3Fu3lbv9av3a+gf2JrnUrP4zRTWa272sFpK2pRSwLK0kH3f3X+1U+veG5Nb8EeOJrW1+1y7fIgRfvfebc3/fNe9/su/CW18DeHF1aH59TaOOL7Uv3l3RLL/wCPbqyp1Pax9458Xho0Je6fTVm8c1rFJC2+Bl3K1T1laMn2aBYd2yJfu1oL/wB91lE5iWoL99lheN/dgb/0GiLc8v8AcWoNefZoOo/x/uGVqRJ5FLbRzWcqtH/rVrqtX03ZoPgyHb87Xqs1chdbvKljj/1v93/gK16J4jdX1zwnp6/PFF827/vqvdj/AATyv+Xh1m/961G+inV4p6Q1KcvyUU2kWYPjB/8AR4F/2q5fatdH4yf97bL/AMCrnEoA46X9jDwH/wAsdQvov7vy/wD22o5f2NtD2L9l8Yapbr/vS/8AxVe8bKf9xafNIOU8Bf8AZCmRNtr8RNSt1X+FpJarf8MqeKLb/j1+JE23+40jf/E19Dp/HTKXtZC5Ynzs37OXxQtv+PXx9C/9395F/wDE1yfjfw34s+HVhp9r4u1SPWJ7tma2niZfliX/AHa+sZfn2r/wKvnr9rSbZdeFY2/54Tyr/wB9Ue1kdOHpx9oeV2esMj/71XrjxMyW+3zP4a46K52fNVS6v2uZdu791WXtJSPpJU+U6fwvqUepeLYJtQ/e2MH73ym/ibdXrNr4/tbbUvMt9qLXhUUPyfLWRb6rq1nqm2STzYP++a6IylCJzctOUvePr/Tvict5F+8krTlv49Yi2xyfNXy9YeJLhIG3SbPmrTtfideWabtsjKv8a1dPGVI/EEsHT+yezeK/D1x9laSOTY0f3ZU/hrh9B8YNctLa6kvlX0Xyt/db/aqjB8Y21iz+zxrcXEv3f9Wy1x2rpdQ3DTf8tK0lW5veiYxp8vuyPW5ZoXTdu2UWDr5rLXn2h+J2mX5mrp7DUlf+KlGsX7E7uzSRIv3bUzzmfcrVR0vVV2/e/wCB1PLfru+9Ve05i4xJ3TZ/wGuK+IOpM+nNbx/elbbXWS3P+jtXE6pC2pa5Av8ACrUpBynnnjLwZGmg7tu/yG8pv93+9W18Fkm/tGWGNWdYI/46uxabJ42v9Vs/tE2n6faMu6VY93nN833ayPiH42034LfDe8bT939uagrWthv+8zf89W/2V/8AQq46n7w0jL2ETqvhBeaLqth4x0m31jT7T+zbm2i3XSs3nfe83b/31Xq3ww+fw/5MPibw7FFu8+CKVmX935S/L/7LXzj8B/2eNF8beF9TvNQ1K4ingufK2pB/sxf/ABVem+F/2RdB1LRmaTxBqFlOsjReVErLEu1tv8LV3U6kaUeWUT5jEc1Wpzcx9B2v2x13Q6x4dl2/3b9l/h/3atxW2tTfMq6PL/sRap/9jXgkX7Gdn8v2fxtqETf70tMl/Y/1KH/j1+JF4n/Apa6fa0v5Ucfsav8AMfQ32DxIn3dHt7jd/wA8tSirF8ef8JNYeD9Xm/4RO4uPLtmb91exV4fP+yd4wSVmtfiVIn93dPL/APE1yHxB/Z++KnhLw5PeR+PJNQs90cDRW963m/vW21PtKP8AKL2dX+Y9I0G/uNS8b6RbzWslvBOvm7m+Vv4flr0TUk874g6VIq+VFB8vlP8A3ViauMW8hfx5o26T9/aWy/8AAvmZa66wm+0/EvVY/wCGCdlX/Z+Wtakoxj7pzU/4h3sXyJQv36Eorxz1go+//F/wKih/uVIHK+Kn/wBNiX+7HWKtbHiZ/wDiabf+ma1jrQB6IlMpUeko5JFD0oo+Wmb6gkj/AOWjV89ftWWzTT6Dff8ALJmks1X/AIDur6Fl+RvMryT9ozRPt/w5nuFX9/pt3Hdf9s2+Vv8A0KrOij/EPlyCH5qxV2paxSM33a6O1fZcJtrNvbBUaWP/AJZVMYn0c6nujLPxVY2y7ZJGeL/ZqWLUtJ1KXczSW+7+OvItB0eTR/ihBa3zSS2eoL5UD7m2eavzba9mtfh7b+VbLDJ+9kk+8sm5Vj3f/E11fCZRlCXxArw7fluIZV/3q2tJhjudvzR/3tlU7r4S3VndQW9rqEksUq7t0q028+GmpaJcW1vHfLtnX5ZfL+7Wful81PudxYaayLu2tt/3aZq9hvi21x9lonizSr++t47y3SXT18397u+b+L5axdZ+MeseErDT7jXtPju7O73bXtW3NH/vUucxlTj8XMaF1DJpt1u/hrf0vUm2ferktG8VR+M7WK6tbeSKCfdt81a6Hw5YNNpdtI3yVia0zvdL1Ktu3m31yNmmz5q6XTX+WrjI1NrZst6x7Cz/ANKZm+fd/s1o+d+6qn/asOm/vJpFRVb7zSba1+ycsviG+I9b0nw1pOq6xrEn2XTbKHz7lk/z96vhPxH48vPjB48i1rUFW0iu7mK1gsv+WVpBu27a+lv2kf8Ai7Xwa8QzaHDfTaZoyx3y3lnAzQXc6ttlXcv8K/er5l+DOlf298QfCtqzN5VzqUH+9XRGn7vMeTisR73s4n6FfBGwXSvD/iGNpPmg1K5l83/a/dba9U8NQ7LVl+b5mZq5DwvbeTpd5/Gt7q06yf8AfXlf+y16DpqfKv8AtLurj+0chcX5It22pVpifJup61cRh9+uZ+IKb/DXl/3rmKun2VzHxBdU0a2/6+f/AGWj7RB4Qt/v8eWMnmfuo4GZq9G+GmpNrHjzVZvv7oJLpv8AvpVrxTS/n1lm/i+zbv8A7GvWPgB++17xG3920iX/AMi05VPe5TijT/eHte+n0zZT9mysjtD+OhP46Pv0VpEDjNef/ibz/wDAVrO++lXtX/5Cly3+1VFazj8QGNZftD/CW/i/5KBrFu3924toP/ia1bX4wfD6b/U/FKP/ALerBW/9mWorr9m/4d3m7/iV3SN/f89W/wDQlrPl/ZO+HM3/AC73kX/bOD/4mu/61/dRzex/vHVad488L6ldQW9r8TNFllnkWKNZbLbuZvu/8ta17q/t7O8a1bxt4blnX7y/N/8AFV5bL+xz8P3ZmjuLpP8At0i/+xqtP+xh4Nf7urXEX/bp/wDbaPrFOX2SfY1P5j13fcXL/wCj+IPC93/28tFuqlqmg3WvaXeabdSeH7ix1S2axkaLVG+Xd93+H+9tryF/2KvD6bvJ8RTfd+X5Z1/9mrKv/wBjzyYmaHxlI+37vzTrS9tS/lNI06sPtHjeo6VfeG9WudN1KFrfUNPna1mX/aX5ac+2Zt1dx45+BuseCfDn9rSX0esQRN/pLeYzSwq38TfL/ndXD2Hzr/s1xS+L3T6yhU9rROa17w3Hcy/6Va/a7b/nk1N0Hw3pOjypcaPqGqeH7mNtyxRNui/75au4ih31eTRLO5iVpLeN9v8As10xnKJrTnH4ZHONrGvfb45l8QRyxRfdRrD73/j1W9U8Q+Jtbv7OZdes7JbSPyvKS03K3zfeatyLQbXb8sK1q6XoNnv/AOPdaPaf3R81H+U47/itEtdX8zXLPVZ73d9mumtvKay+Xb937rL/ALNZWk/Bz7fFZyeIrybWJ7Rf3e75Yt397bXtdnpVrbRf6mOnzp8ny0Sl/dOepyyl7p58nh6Ozl2quxa24IVS32r92rl1bfxVAj/PXHUNadMltU+f5a1bV9lY+/yVp8VzUxOrlOg+0/uq+Yf2nficqeMG8KtC2oaRBab9St4pPKZp2+aLa38LLXuXiXxbb+EtBvtYvJNkFpHu+dv4v4a+Ddb1i68Q6tqurXTebc3s7TyNXfRjzHh4yp7OPunocHxp0fSv2c7n4X6DZ+ItPvr69+2Xd+175UDL/FF5S/eXbt/3q2P2XNNjufi54Vkk/wBVFf8A3f8Aa8r5a8Ti+edVr3P4Aarp/h7xHoupaldSWS212s89xF/Cu5vu/wDAWrtlHmjynz3N9o/RPwbbb/A1s38W6edf+/7NurrtNf8A0WBm/u15P4Z+LXw7/wCEcgtY/iU1uyxy/JdWS/LuZq3NB+JHg2aygjj+J2npKqqu24sv/sq5/qv94r23909LWha5K18VabNF/o/xA8Ny/wDXWDbu/wDHquRaw00u2HxR4TuP9y7ZaX1Z/wAwvrCOh+5XF/FN9miwL/10b/x2uht31i83ta3Hhu7/ANtNW/8Asa8k+PvifXNEis47jTbNLZvtMH2qzvftO75dyt/47U/Vqhp7aB5Jo0zPqNzJ/dgWL/gX8Vezfs7Jv/4Si4/69ov/AEa1fN9r4hurOWdvL/1se2vpH9l1/tnhLxHefxSX8cX/AHzF/wDZV58o+8XGH2j2On0379OT5K1Ngo2f3qKN/wAlBBwV6/8Ap9y3/TRqZSu++Vm/vNR/u1JB3q/PSUU/ZsqDYZT0o/gp2zfUgRt92oGtt9WailmVIqqIHGePpv8AQp49u/cqwMn/AD03NXy9488Df8K917ybVZH0G7ZvsUsrbmX/AKYN/u19UeIbBry9s1Zv3Urf+gsvzVyvxL0q11LwRrS6hard6ettJdNEy/dlWJvKb/vqrOjD1JUpHzxpzx/xf8BrpbNF2/MvytXLX+j6h4Yi0+S+8vZd20c8EsX3G3LVmz1v/arTm5T3Y041Y80TrooY/wCGtG1s/wCKuSsNeZH/ANr/AGa6Oz1tXT/a/wBmjmF9XkbmxfK/hqCVFeq39pL/ABN/tVRvfEMaJ8rUcw40ZEupbUWsC6dYd22oLrxD5y/erGutYV/4t9ZnXTp8ppfafn+aj+0tnyr/AMBrGiea8b5fu/dro9E0T54mZd8rN8qUCkeH/tW+IZNN0HQfD/mbLnUma8mX+7Ev3a+c7V/kr0P9pbxD/b3xc1Xa3mxabHHpyt/u/erzWJ2evWox90+QxkuaoWbXd5rfx/7FfSv7N3gnTfE9+seobriBrSK8b7O33VZf/iq+b7D5JW2rvavtL9mS2hs9UW6hhZ1jsrZbuL/eaWJqVY56cT6E0v8AZ1+Hd4u2bSbhNyqyt5iy/wC9/DQv7Jfw5mVt0d583+zF/wDE16NpHyI1vJ/D93/drXi+5/8AF15vNI1PF7r9jbwHcv8Au5rq3/7YLWfP+xP4Tm/1OvXETf8AXo3/AMVX0Av3ad9+j2khcsT5suP2JNPT/j18YSRf9sZ//iq4fxD8Dbz4P+N7Fptej1jTP7LnuW3+b8rN+6+63+9X2W/3K8G/aivPs0E/y72+wW0H/fU9axqSJ5Ynger3i3lrPMqx7Yvk3r/DX0x+y7bbPhfc3H3/ALTqTS7v91Vr5AutYkddu7f57fxV9lfsyW2z4N6Y38Mt7dt/5FqZR+1IvmPUqdTUp1TEBqfcqO6fybWWT/Z/75qZOgqtqXyWFz/1zrMDhYk/9Bp38NEdLVESO537Ke33a8m/4aK+Gf8Azx8YWn+x5i1ag+PHwtf73iTxJZbv+fiOJv8A2WuuOHpy+0Ye2l/KenrTv+BV5vF8Zvhnefd+IGpRf9dbCKtWL4neAZv9T8TLfd/030tqPq8f5g+scv2Ts6gb5221zlr4w8P3P+p+I2jv/wBdbCWL/wBmqSXXrXb+78WeHbr+H9x57NTjhHL4ZB9ajEtajCs11Fu/5YfNXC/GTzP+Fc+I2h+8to3/ANlXXRXLX7xf8TLRdrNt/ezzwf8AoUVcr8UNN1a58DeI4YZNHl/0Rv8Aj11Rf+BN92n9WlH4jSniISPC/jZ4evtY8KTw6e1xbz6Npcd5bPEu7a21dq/98/8AoVeSWuqzfYIvM/1+3ZJ/vL96vcv2mfHLfBn4QWl1qWj28uueJL//AESBrtWZo412/Nt+6v3f++q+bPBHiS48YeDbTVL7yUvrmWfzFiXbEv71vlrCpTlTiezga37z3TprfxVIjfdrXt/HM0P8LVyCw75a07KFf4v++a4+Y+m9ob0vjm4ufljqt/bdxc/8s2l3UW9nH/FWhAiotPmM/aFaKG6mb5m+WtOy02NHXdTHv44VrI1nx/pvhuLzr6bZ/s/xN/urXRGlKfwGUqx6Dpdgry/u/nqt4t+Jei+AEis18zUNa/5Z6bZr5sv/ANjXkU/jnxV45+XS/M8KaU3/AC8bt09yv+z/AHa1fDnhix0FP3Ma/aZf9ZdP/rZP+BV9RluTSr+9VOzD4Gtif7sTlbD4CL4w/tW+1y6/s/U9SZrqBYv3u2dvu+b/ALNeDXejXWi6pdaffR/Z760maCaJv4WVq+0bV/u15t+0P4B/tXSYvF9jGz3dttg1FV/ij/5ZT/8AAfu/9819Tispp+w/d/ZNMwySEKPPTPBLXdDPE33NtfZf7NKbNUuV/iudLVd/8O5Z/wD7KvkCytt8SyL96OvtL4Bab5N5pTLJ5ss/26zuV/3V3L/6D96vgMRH7J+fKPI/ePqXRpmTymZfmX90yN/D/eWuhX+FlasWwm3y+Y33rlfNb/a/hrYt9ro38DV5ZoWVdnqeqa7kX71Wov71QQO3/wDxVfOf7V82yKf+7utq+jK+av2p0a/uNThjb5/M2L/3zt/+KrSl8QHzBLN/p8Xy/d+7X3d+zgnk/Arwc38UsEsrf9/Wr4k1e8a8v7GFV/1EG1f96vvD4N232P4R+DIdu3bpcXyf99V1VvhIjE7HZRTKf/HXCWOrN8Qvs0m5b/ZrSrN8QP8A8SmX725mVKAOTWhaT760+L7lESOY0v8AhWPhF/8AmCsn/XK9nX/2aoH+D/hF3/48b5P+31m/9Crr6PNSlzGxwUvwK8Hzbvl1KL/tpE3/ALLVF/2cvBszbvOvt3+1BA3/ALLXpuyn0czEeQz/ALMHhebdtvpol+6qPYQVPF8B1s4vLs/EkiRfdVXsNv8A6C1esptqJv46qNaUfhMpRj9o8d1T4G6lNZ/ZV8VW/kfcZPs0q/8As1eb+PP2bJtN8PahDZ+JIdrKsX3p4l+Zq+nLp5k/h82uY8R2cl/bxWfl+a1zJFAv/Amrb20pF04xifBH7YPgy48Pa9Y6XdX39oXOm2n7tvP8/wAtZW+Vf/Ha87+Dus+V4c+xv/yzuZ//AEKvYv2ndSj1v4zeMfuvBHOtn/3zFXz5o3/Eh1ae1+4u7d/9lXo+x56HMfRzy/2VGGIiexQTLuVq2LX/AGq4fS9SV4q6O1vPl+WvG9mVHEc0feNyW8WGL5qx9S8SLbRSySSbFX5t1YXiXxPHpVvukbfK3yrF/erlrXRLrxJereaszfZvvR2SfKrf71ejg8DKvL3TSnTqYqXLTNWXxbq3iFmj0eH9xu2teSq22r2g+CbW2n+2Xnmarqbf8t7r5tv+7Wra/uUVY9sSr8q7KvWr197g8vp0Yn1WDyynQ96XvSLsX3Ku2r1Ti/2qsQP/AHf/AEGvoqHuHv0/cNm1ff8ANWxZ3Mbo0My/aLadWini/vRfxLWBbv8Adq4t4sTRLubzWb5VX5mavRj8J0e7P3Twjxn4B/4V34tazXc+m3LefYXDNu8yD+7/ALy/dr234LeM9F0TS7aTVF1S3vNPvVngn0uT5vmba3y/8CqPW9HtfGS2drq2nrdW1tJ58a/8td3+9/d/2f8AZrc8NeANJ0q/iW3juEa5jZZIkufvMqt/qt33a+OzDKZS5qtM/PcyyTmlKpTPb7D4x+BbaKDb4m8QWk8Hm/6+0Vvvf8BrqJfid4Fs7ra3xMkl837rRWUTbf8Ae+WuX8G+CfDPiTQYLpo7j5oNrf6S0Tbv4vl2/LXTL8GfB9/b7tt8jf8ATKdf/ia+HnP2XuzifD1MLOH2jVs/iL4Rudu34naTub/nvYf/AGVXLXxbo77Vt/iB4XuN395WX/2auZ/4Z78IzL/x8agjf7awN/7LVG6/Za8Kzfd1S4t/9+wgasvrEf5Th+ry/mO6/wCEhZ/mh8ReEbhfvbPtrKzV8+/FXVZn+I2q2usSafcWat9qWWwkZovLlgZvvN/druP+GQtDmlXb4kkiXd/Fpa/+ytXl/hz4aXnh7xfqGnzahb3e2eSWNorbavlx/wD7NHtqcvsm1GNTm+I8w1nTZNE8UX3mLs+ybWZP/Hq+/PCkPk+EtBX/AKhsH/oNfIHijwS2lWeq3V1JJLdT7WVn/iVv8rX2bYQ/Y7Cxt1/5YWkEX/kJawqSO2pHlJUSnfwUyiuQyH7/AJKyPE02zTV/66L/AOzVqVkeKH/0WD/eoAwU+5Ua1In3KKIgdxK/kysv92mb65rwHrf9t+C9IvmbfP5PkTN/ekjbbW/51eh9XidGLpyoVpUyz51OSaqPnfdWjeyJXNUp/wApzrnNHctOV1SqNv5k3+r/AOBVlaz4t0XQUZtS1ixtNv8AD56tL/3ytXTwlWr8MTsp4SrV+GJq3Trv/wDQq4Lxv4803wAi+INQWS7+yN/o1nE3+sn2tt/4DtrhfG/7RqwpPH4d03f/AAre6p/7LEv/ALNXhfxB8c694tsGXVtUa98vzGggijWKKNmX+Fa9TD5TUl70z3MHktSUuaqeSeI9YuNe1vU9Quv+Pm+u5LqT+6rM1cd4osGmg+1R/wCvtv8A0GugldX+b+9/cqDeK9j2fJHkPvamHpyoex6GVoN/50SN/FXQ3niSPTdNnmuJlSJVrgrXdpWvXlnu/df62D/dq47/ANq+JtP0/wAz9wqtPJ/tV4rw/PW5T88lRdOtKib3hywm1K4/tjVNzySf8e0D/wDLBa61fufN96q8W3/9ipVr7PD0Y0o8sT7nBYeNCn7pei+SrkT76z4pvk/+IqRrz7MjNI0e1V/j+WvWpnpGmr7E+7V6J/JXc3yKv3t9YNlc3WpRM2nw74Fb/j4l+WL/AID/AHqs6bol1N5txNN/aE8bfuLWVvKi3f5/irvpl/EblnNcar/x5/6r/nq610dhon2b5pN3m/3qfojrf2fmRq0X95Nv+rb+7Wots00u35q9OnTLiNXyYV+WrMUyzL935f8AaqeLQZpt3/s7Vct9BVNrNNGn+xW3KBZ0bWNS0e/W80nVLjT7lW3fI25W/wB5f4q9G0b4xyWe3+0tFaVf+frS2X/0U1efW8NnD/y0+b/Ypzarb79qt975a8fE5ThsV8UTy8RgaGI+KJ7lZ/EvwvM6/wDE2+zyyr/qr2No66a31i1mRmjmjdf4q+aYtSjmZt3z/wC/W/YeIdQtottvql5En8PlXP3a+drcLU5fw5Hh1uHqcv4cj6AsrxXZfLbfXz/f3Kw+JtTvo/veQ27/AMe/+Krp9G+KetWLKsyw6qq/89/ll/76Wua863e6iW4WTbPOvmO/935a+dxHD+IofD7x4lTI61KXu+8QfEG2bUUsYWX975EETbq+inTZLtb+H5a8O1a5h1jxUtxD/qPta+Wm7+HdXucu37RL/vV87Wozpe7M8TFU6lKXLUGv0ak30v36SuA88XZ81YHih/ntl/2Wat6ud8Q/8hSJf+mdQXEztnyUIlT+T8lRvREDx39lv4l6TN4Fe18QNcfu/JniaDc38PlS/d/2lavaU8beA0X95qGoW6/3mjl/+Jr4o+FFhqXgmzT7RND5vlyQNEvzbVZt3/fVdxLr0lz/AKyTzf8Aer7rD5NWq+9KXLE/T8ZkccTX9pzH0Ze/FfwBYL+51XU9Sl/55WsLbv8Ax6uT1L45WMMUv9k2eqPK33W1KSJYl/4CteN/2rvT72yoGvGr6Onk9Gl8RtRyKhS946fxH4z1zxPu/tLVrqWL/nhE3lRf98rXJ3X2e2VmWGPd97dVZtSk21Vlv/Oi27a6fZQpe7GJ68cNCEeWJhXV/Nc3jbdyItY6TLczyzM2+CD71aWs3P2bdZw/I7f6x/8A2WsO9TZb/Z1b5qVOjb3jQ47UUWGWVlXZA33U/u1RXpXbXFnHYWvlyRq88/3v9la5W/0fyYt0MnlN/wA8nX5a87EYX7RHNynIeME+zXun33+15Df7tTeCP9J8W6lcN96C2jX/AHl3VJ4j026vNN8tYd8kbeau1vvVW8L6JrGiXlzcTW6yvcx7VZZl+X5v4q8b6vL23MfLYnDylio1YxPQ4n2L95aJdSW2TdI1YcUOpXMX77baf9cm81qvWHhhX/eM0103/PWdvu19BTp1JHv09hsXiG4vLjy9Jt5LiVv+Wr/Kq10ekeFf3v2rVJPttyv3Ypf9VH/wH+9Wlo2jw2EX99m+82371aMvyV7WHw/L8R0U6f8AMVbqabytsfyf+y1tWu37LHt/8frI2b61bX5Ittd0TXmLenXMmm3E91b/AOq/5bxbvl/3q3LLxbvbb+7T/cb+Guft9yXC7f8AgVO+wSW0u1f9RL80f/xNax5jWmdLP4k3xMu5v++qqf8ACQyP92Ss5bCR/wDdqzFprJWseYssf2xI/wDF96pLe5km/wCej0W+m/Nt/wDHq1bWGO2etoxD2Y2z+0PXQWE3kp80lZTXmxX/APZKhW7aauj4Q5fsnZ2+sL5W1W3rU/2mOauO87Z8zVIl/sX5mb5ay92QR5TqIppNNv4Ly3VZWtpFnWJ/us1e0+EPH+n+MmaOGNtP1NfvWErfN/wGvAbXUvOWh3+ZZFbZLE25WX+Fq+dzLKaOKjp8R5GYZXRxcT6fvHuPssv2Xy/tP8Pn/dpyvXk3gb4u3V/dxaT4gvLe0nb/AFGqSx/upP8AZl/utXoS3jPu/wCKg0d9v/Aa/L8dl/1OVpn5fjsvq4Spys2d4rnNXdf7XZd33Y1+9UrX94n/ADGtFdvufe/+ypr6U00rXUl5Z3DSfNuikXbXhylT5eWJ5kYyGRJQ8NWotKutjSfLLA33Zapz3LebAsbW8u6T95/pKr5a/wB6uc1Pjm1T5NtPd9n3qq27q71Zb7lfvcT96GyyNtpv2z725qgleqK20j/M0ipFWQcpbv3Z1by2bd/frKluWs4vl/1tS3V5/Cy/LWVL870vZmUiJNzs0jfOzfxtU9rZ+dO0n8K/NTYvnp0+sR2cW1f/AByj4TIo6p88rNI3+7vrIurb7ZWnLqVneRbbiNZf4ttRfY9Hf5vsv/AdzVz80ZEe6c9Lo8flL83y1atdN+XbCvm1uRf2fC3mLbxpL/u0S6l8rbdv93bWXs6cSOUq2ulLC3mTNv8A9lf4a1UfYvyrWVFcs7/NV6J9/wB6uinL+UPhNGJ6sP8AOv8Au1SX+7/DVyD7lehTLHRJ92r1umxfvVWgT560F/77roL5R0Sb0Xd96tqw8uaJlb/gNZiW3nRVasE8n/d3VqVT900okZE8tl2bf/HqN+xasy232y32+Y0Uv8Mqfw1n2/2jzfJuI9k/95Put/u10ROgfFeSP/u1PvZ/4tlP+wKm5tv/ANjVKe58n5aJe4ZFzzmT71Nl1JUiWsxLlT92q11NvT5a5/aMC3P4k8nd/B8tQJr2+X71cnfzbN3mfd/2qba3NcEq0uYy5j0Gz1XfLW9FeK6V55prtv8AvV09hctXVTqcwRkasrq/3mrY8Pa8tzeRabMv3v8Aj2l/vf7NYf31qrdQ713R/JPF80b/AN1q8bNMHTxlGUWc+KwtPF0rSPS0toX/AOWavQiQwv8ALCqVmaXra6rYQXUe1Ny/Mv8AdZfvVPLMtfg2Mw88LXlTkfl+Ioyw9SVKRcfVWtv9W3lbv7jVitte4aT+9/FRdTfvarJNvrg5pcpyHkVhMz/erQlm2RVydv4qs4dkfmfdrZ/4Sqzh2bVjef73+7X9E060T9tNGK2aaLzNuxf9v+KqNx99vMqn/wAJJNeSytNJvZqbLeedXRGUZE8wSv5275agVPkbdUmyo22/dkqyOUqyvsiauYv3keWunvU+Rqyls1uU3f3q561OUiDn9/ybqnimZHrQl0r/AGfvVElhXk+wkSNiuWerOxnWmxWf/wCxWnBbbP8Abrrp0ZEEEVs275a0rW2/h20+CH5atxJv216FOnygR+T93+DbVmL56ckO/wD9BqWKHZXbEsswJsqdEqOJf4am/hrYrl5SWKbyanW5+as9/ubqrJMybm3UcxZ0trra225Wol8Qxo26H+H71cvK7P8A7dRvMyNUe0Mvacp1y+JIX8pWXZ5/+rf/AOKqC/vIXdttc1b+XfxS2bN5TN/q5f8AnnJ/C1ZjalMi/vv3Uv3WT+61ZSxBXNzHRq+9/wDa/uValT/R91c9Yarv+arU+pM6/LUe05y4mZqUy+e1Otdz/Ltqm/75q2tLRX/+I/u1lH3pGRq6dD5K/wBytiL7lZ0FzCn8VWUmXb8vz11LlA1YrlafK7J81ZUVz+921f8AO/df+zVZrTIZPEl54Z0rVbzT9N/tKRY/PawWTy9237zL/tbf4a4WL9rTZt+0eCZnVvveVd12dx5n+sj+9/frynx94PtYXfULOOOKCST9/F/zzb/Zr4jOcpp1v332j5HP8DKVP29L4jX1z9qTT7m3XyfDOqWksUi/ckibcv8AdrZsP2ivDt5+5ksdYt51+9+4WVV/8erxew8Pf6eyyR/L/errtG8PfZvPt/JXypG81Wr4T+y6cj8o+tyh8ZyUU0n3t2//AHa0LW8kT7zViaXefb5VVfu119h4eaZa+4w8ZVfhP3unKUyXTrmSb5a6eyTYu1lqpYaOtsn+1/t1qqn3v7396vpcPTlGPvHbGIf8svmpjfJUrbUqL7nzV1AVJYd9QXCbFTbVxH+b5v4VqrK7TS0EcoWsO9f9pac1n/8AF1a022Z4t396rKQ/98/36uNMOUyvsP8AnbTmtm3ferTeHZFUUHz/AMNX7MOUgVG+833qng/vNU/k7N26mumx6OUPZhE/zsy/7tWYn+dV2/dqps+TbV6whbzfm+fdVmvKXok/u1J9z71PsE+Vd1SNDvVflrflDlKn8e3b8tVfsyu+3/vmtX7Ns+b+GoLqHyU/v0E8pR8nYtVLr5E3NU9xu+ZqyLpLj7tcVQxKNxqXk/d+eqWs363Nh9qZfmi/dN/7K1R39nMjbqzPtn7iWORd6su2vCqVJUzKJa0TVfOl27t/8NdHLNsiry/SbxrbV2t2+f8Au137XP7iowdbm5ka0/fJ4rn5vvU+81X7Na/LWKlz5O5qytU1LfdeTXRUxHLEn4To9J1KSa43bvvV2NhcskG5q4DQf3Pzfcrr4pm8pfu/7NbYSpLl94ImvBeN/wACrXsrn+Gucim8n/brT0uZdlelTkETad657W7NUeXdu8idfKk21rtc7FqC6RbmCWH+8tRWp88QlH2sJRkeRazft4blZoY1uFaTb93+Guz8JJHrFn5y7d21pf8AvmuH+INnJbXSx/3W27a3Phok26WO3b9wsH+tr87xH7qtKJ+HZ1g40K04xPK/Ae52iZV3ttr2nS032q7v7tcZ8JNHVNBgmWNXuW+ZpZf4f9mvS7Wzjht93/oNfVZVR5afMft2B/h8xVitvn/2f9ujf+6/iq9s/wBuoJU+X/d/ir3eU7SpK+yorr5Iv/HqlitpNzNu/wC+KiuE3tRyl8pTT726iCHe/wDf/wBqrkSLuarVhbecyyN/C1EYgWVTYirTtn96rKJvdmo8nf8Adb5a6OUgyrr+6tNtYfObataEtnv/AIangsNifNRyl/ZG/Zv3S1TlhZ5dq/d+7W4kOyoPsG/d/tVr7MImQts1a9hYf981atdN2bf42rSWFUXczKn+3RGmWQRWfyf3Gqf7Nv8A4aJbmNKge8Z3+9sWtiB8v7l6glTf822nLNv/APi6GegDPnhVFqndIvlbv7tWb+Ztn3azVv43by5K5JGXKZ109u/m/ef+H56wdZ0eF4maNlrT1nSmeVmj/wCA1xeqPdI3ys25a8TFVHH7JzyicxqVs1nq0En92T5q7NbnfYLXGatctNFtb7yt9+tWzv8AfB8tfOxreyqe6c9P4pcpoXF55NqzVz1nMz3W5mqfWbnZFFH/AMCrKs5t9wvzf8DrnqVPfIqVPe5T0TRvn2/3q6WKbZXI6M+zb/6HWy1yyKtfQYWXunVT+E1Vuf4q6HRn3pXGJN8i/wB6uq0b5IF+WvVoyJibMvzxf7NVL258lIv46dLNvSm+T51ru/iWuiRrTOP+KFh9p0az1CH551nWCXYv977rVqaMi+HvD8Fuvz3jf6/5fu1O0y20vlyL5sX8UTVZuNHkvFZo2j+b/ar5LHUY+09ofl3FeFlDlrROD8GwyWem2yr/AM8/mSuws4ZN38VcroP+qXbXW2Tt8u2voMH7tOJ+qYePLTLyJ/u/99VEnzytHUuzYtOiT591ekdBBKnko1ZmzfL9371at6/7r/aqpBCz/LuoLiOtbBtnzfe/u1oW6fJUqvsVVWjzFraMSB6/+hfeqT761F52zd/dp2+qAXZ/49VnZsqDf8v3qdv/AL38NWQTxfI33ql3qi/eqlv/AP26kiRX+X/gNBcSz9sb7qrR8z/xUbF2/do37Pu1ZZFs+f5qfs30ecs25vuU7zv+B1AcpTluWhqB9Vbft271q+375P8AaqnKi1EiCC6mXb/c/wBxawLr5JfvVtS7fmWsXVLb/nnXFUIIG1LYnzVyd/N5zs38NauqbUi3bq55q8LEVJfCTymHrlt8jNVHSLnfbqv92ti/T5G/u1y+lzfZrqWNv71fNVvdqHmVP3VQ0PEE2yf+Ks/TfnulqXW7n56g0NN9+v8Ad+9WMv4hxSlz1eU9B0mrnnb59tZ1rNst/wDxypYpq+gpy909ZfAa9u/nXSrXY2v7m321yOjW3zqzV0bzbPlr2MOKJbaarml3iozbvu1lQTNc1PF+5da6/fKj8QeLdN2Wv2hV/dN8u+rOk63G9hZ/89/LXzPl/iq150N/YS2Nx+9glX5qo/Zms9O+xsv7+Blbzf71eJmNPmjzHxvE8ZTw/unJaNCqW6101u6pXGaXcrtX5q6CK8+7Xp4epHlPvaZ0P2r2pjzL81ZS3n97+7Uf2ze7fN/wOu72hZq3D72+Wokudn3V31RS8qJL/fWftIgbX2nZ/F8tOW5XZu3f8CrB+30Pf/7VH1gg3Ptmx2+b5actzvrnEv8A73zVJ/aWz5t1HtgN/wC2Kn8VC3K1grfr/e306K8+9V/WC4nQrefuql+3/J8tcyl/v/iqWK5qvbBI6i11JX+VvnamvebK5dLxYbhW/hrV+2RvEu2n7YDS+2b/ALv+7TVuWrF+37H+b5Fo+2Ue0DmkbX2zYvzNVae837qzPtjf3qi+0sn+5WPtAL/2xfmjZfmqvLtmT71QNNv3VB52+svaFmNrKfPtrnpfkeuj1R/nrBuE+Rq8fEcxj8RVlTzq4DVJvseqV6BLD81cb4tsN6+Yv3lrwsRHmieRjF+790ytWm3zxVq+H/8Aj63fw1zF1c+dFBJ/wGul8PvsiZq8qnL3jxsPU9pUOs+0+TF/cq9pyfbHb+7XKtf+dL8tdj4ehkS3Vfl3NX0WFlzyPej70jo7N/Jiq0s2+X+/VGWZYYl/75qTS90zbq+gp/ynRzfZOjsLP5d1Tyw7Fb5f/saIn2RbV+9U8EPnfu2r0AMOW8aF/wC5Wr4fubfVZbaxum8qLzF/e/e2qv3qpavpXyN8tcylzJYX67W/irx8VGUTmxGHjXoypy+0cnYXn72tmC/bb8snzVzkFXoLn568TD4g9GJ0yX+9V3N92nfavasiKb5WqzFN8nzNXrU63MUXfO2VBLebKSW5VFaseebf/FUVMRygXv7SZ3qVbln/AIqxVf8A8dqxE+//AIDXFTxEpAaT3O+hLz+GqO//AMepqvWvtgNVLynJf/7VZizfLTVff/uVftgNpLzYv3qct/8A/ZVkJNsepfO//Yq/bAaTXLfwtVmC/wBnzK33aw4rn97/ALNS+dsfbWsagG8l5V63+euYS5XdXQ2E29a66NbmAfdPsqh9p3rTtUuVRdtUd/7rd9+oqVPeNjQSb5P/AB2jfUafOrUzzt+5fmo9oUR36VlSwr81aV0/7qspn/8AHqip7xkUZU+Suf1mHfE1dDL92sXVE+WvJxETzMRTPNryFk3Rr/ercgm+x2qrWbrKeTcKyt91qklm3orV8x8Mj5qny0qkjpNBTzp9zV3VncrbLurifDk37qtr7Y1zLtr28PU5Y+6e7RlyxOjS5a/lroNL/c1zml7YU+981atrc19FRlynQdQtz+6q5pd4sNwrf3vuvXM/aWeL5ahivJt/+zXoe05Sz1H7HHeRL/e/2K8y8ZaPJpWqLu+SKf5o2rqtB1iR02s1ad/eW95F5dxGsq/eXd/DV4iMa9GQVPepy5T53R6nimrI0m/W8tVkX560Iq/OaNQujUjVjzGnBct57f7VXopqw3fY8TbavRXNenTrHVEuSzNtqnL/ALVO87fQiVfNzgNiT5VqWL5Pl/8AQqciLtpypVRphEE/u0L89N/h/wDHaf5hoATf8tRpt30b23NT3TdRzALv+Wnp/d/iqDf8lM3/ADfeo5pEkv2nY0VWbx/3v/s1ULrc8X/Aqmupmml3Ue0DmLMT73rUtdY+zbt3z7VrESZoVano7I+6to1OUqMjZnm85lbd95qlR/k+789Z/wBs3+Uy7f8AaTb92re/9795XX++rV1Rlze8bcxP/HS0iJ8lNlqwBHZ1qnL9z71X7dP4qilh/wBmtSDHlRUT5qxL9P3TLXRXUPy1jX6VxVonPVOA1mH5tv8AwGszf5Py10upW2+Vt1YOqWzeU21q+crU+T3j5DER5JcxuaXeeTZ/73zb62tLeuQsL9XtYlVv9muq0Z/lVq2w8jvwtbnidVBNsTburX0752/2a5+w+fb/AHa6Cydd39yvo8P7x6sZcx0cEKvbtujo+xr/AN8/7VFrc/uv/Z6tWvz/AO7Xv0480Sy9pFtsVqZdJJc7lVW/36nim/hX71atrD8n3f8AgdX8XulxPjzwlqXkytb/AMP3q7O3fftry2zufs0qzf3a9I02bfFur8nw8j5nKcRzR9maKbXip0T/APfNRJup+z569OJ9TE0Lf56uKlZSuyNVmC5b+Ku2nIosy1H9+nb99Rb6vm5ix6PTt++okf8A+Ko3/eoAfTt++oKKAHI//wATQnaij/gVQA26/wBRtanUkn3KY7/eoiQO++9WYnqkn3qsQURNYku/ZViCaTf8v/fFVfvtU8T7K2iBoWF+tz937rVe+X3rD2fP5kbbJV/h/vVPFf8AnP8Ae+Za7acuX4gNj7i0ffT/AIFVH7T51W967K6PaAVpUWsy6hXY392tWV99Z86bEaokZVDkL+2+9XOX8P7pq7G/h+9XMain7ivHxFP3T5zEROX06Hfe7d1dnZTfNtro/hN8J5PH/gDxXcQ30dlqcl/BBYNcf6pngXcys38O7za5Nba80rVLzT9QtZrLULSdoLm1nX5o2ryqMeX3jxMBjKft5UftHWaa9b9reVy9q+ytzTn86vosPI+xidVYTb9vzVqxTbE2r977tc5Bcqi/L89a9g+/bur6CnU+ydBv6Wm+XdXY2FmqLuauV0jb8rV0H9peTbsu7fXrUeX4jWmfAi9K7fwveedYLu+8vy1xeBW74XnaPdivxSjLlkfnWBqezrXO9t331ZX7lZ9ufkq9F96vYpn3tOpzxJv/AEKnj+KkpYvuV0RNYk/36EeonUY244qXefMrWJcR1N+5TWqVOlWAn8dH/AqF+/TsfPVgL/e/jplH8LVJH9xqOUCNk/2aNm+iX7q+1TwdFo5S4kCw/PT0SrWBUajG6nyFEf8AHTonqRIx81P/AIK0jEr7II9Rsn2lt38X9+pE/ipzD5v+BVYxsUzfdZdjf36sfM9QvbrsqS3cgNVUzIsJ92q0v3fvVLLytN/h/HNdZEveMW/T5q5DXv3MW5vu7a7W/jA3VxfiKFZ763sm/wBXNLCjHvgy815+K+E+cxnuRlI96+ENhdaD8OfD1j+5inud15M+35madv4v+A7a8J8UeJP+Ek+IPiHVmbzVubtljf8A6ZL8q/8AoNfTerTf2PFqMlsoRoIJfL/2fKibbXx5py/uYOeSOT614svhPzzLJXx0pHZ2c2/+LfXR2t4qLXJ6X9ytuKVvlrvoy5Yn6tRqe6b1vct5v/jtdFYXPyL81crZdEresDivbwpfxHVWt4yL96tG33Xny/w1iWvRK3dE6JXvU5cx0RP/2Q=="/>
  <p:tag name="MMPROD_171579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jrN9a+Cr3SoU/e3uqXS21vu/h/iZv++aqrcafbfEK709r66a+1bT/NjspJGaJVjbb5nzfdb5q5Hi6canKZSrRUuUxUiZ5Pu7t1asXhySW4ihkmjiuZF8yONm+ZlrQi0STSfNvrzb5Uas23+Jq8b8R+INWuvE19eW7M2tQr/Y9j83yre3HzN/wGONazxeYewlGMfeZnUxHJ7vKekXFg1uqyKyyxN91l+7TYrL/R/Mlmjtotyxq0n8TM3yrWhodjolpDZeErK6lnudMt1V9q7tv+1I396qfjfxLZeEtG/s2zjXWdXvJltrWy+75kn/su3726tnjIqnzyl7xr7eKhzDZ7OaymaOVWVlqPY1dBqlhNdw2NmkckslvGvmSytu+b/e/irNutJurP5pY/l/vV1063NECi6tTdrVLRWoyvtajymqf+Kms1XzFEW1qNrVLu+tFUORNRRRWRQUUUUAN3b62tJ02FbVbiaGSeNZNrbW27VqLw5Z7ppZJYWaKNWZvl3Vg3XjBvFfw6k1vwzCs9zZXfmXGnR/K0gjb95Ft/hbbXn4nERpR5Y/EY1ZqJqR+Nob21ubXSo1g1C1vo4rqBl2yRw7vvba4z4neF9QvvFmoaRpz+Uut2PnwKfupdQtuVv+BfdrorCCx8ea/4c8YeHJlaSPdBfrIu1mhZfuyL/eVq6XWdbjfUGaK3j82NWijn2/Mq15HsKmKvzS7fM5fZ+2XvGJrvhm68faB4av5Zn8P6/psizqk4VlWTbtZWX+JatXfhqdfiJF4ovpY47ez0/wCxQxp96Zmbczf7K1W+0TXUnzTfNt/iaidpnVfNm83/AL6r0Y4GPNzS/wCHsaexj9r+rGvceKmnuFke3jlaP7rNVOObR7i4gkuNJt91vcNdwtH8rLN/erLf/e3U5HrtlRpy+KJ0csZe8dFpd3oNhfX13DHNaz3zK1x5f8Tfd3Vn6Z4OjfxpeeJ5LiPV5WVYbGL7rWcO35l/2mZv4qqWWmzX7bYlX/a/2avRaBqUH7xNq/3f3lYVMJSkoj9jzaRicZ8SfGGtWurT2sSxwbE8yRfmW2tV/wCelzN/y0b+7GtT/C/UdfnW13NKvhaMtJNqGrL/AKXqUjf884/+WcddTfy2es262PiC1W8gjkWT5l/iX7tb0Twa5OzW6rKkMfyqzbVrz44StCtzyn7px+wqRnzykcpepvuGZFZVqv8AxVq6vr6eFP8AS9c17S7az/59Vh+Zv9lf4mqXVLSK7tLbVLOKSO2nj8woy/dr0qOKp1J+z+0dEanN7pjUzfQ7fNTa7jcdvqPd81D0lBZeooooICm/xU6tjRLVfs95eNH5rQruVf7zVlUlyx5pEy92PMVfFVhLq2jW2l6VfzaXeyQtcWt3A33po/4W/vLXCeA47/UvEbazo5h0nxBDJ9l8R6LcfLHM3/PZf9r+Ld/FWrpvie9ursXGr6nYar4d8xmXUrT9zJp0y/wyf7NdqdR02/02LxBpsccs91H5C3vl/vJI93/oNfOqMcTWvE4OX2tS8ZCa3qkdu8sNlHHHu/1zRrt3NWNmztdPvtU1S8j0/SrOFrm6u522xRxr95mpqL5sis3/AH1Xxl/wVZ+JmoeEvgn4X8G6dNJbR+ILppL5o22+ZHH/AAt/s7q+khTjD4Tv5eX3Tk/jZ/wVgs9E1i50r4W+G7fU7OBtv9t6sW/ff7Sx/wB2vKNI/wCCtXxUtdUim1DQ/Dt9abv3kC2vl7l/3q+IFtZPLaby2aLdtaSp2srjfCphZWk+aPd/y0/3a7rU+X3gP3E/Zm/a28E/tV2c1npe7w/4wtIfPutCuW/1kf3WaFv4l+Zf++q9e8W63ovwy8Py654mvPs1mvyxwKv724b+6q/xV+EHwl8R+JPgn8avC+qWyXOl61p9/C3lyr5bFWbay/7rK1fpL+1T43uvF/xTnjeZls9PhWO3j/hj3LuZq+czXFfUqXNHqe9lGW/2hX9ne0Y6s6rx3+19favaz6boGjR6baSNt8yRt0jLXNeHP2i9Wa9sYdZ8z7FDIu2W2Zt0f+1trxdEaKNd3y/8Bp3zK3zL81fAf2tiebm5z9ap5Tg6dP2cIn6RW+t6f430y01vSrqO70+4jXy5o/m+b+JW/utS6deLarLDJ/qpl2ybW2/LXzT+xN4ouIPEGs+GJZGl0++t2uY4G+7HMv3tv+9X0VP8sjK38LV+gYHERxuHjKXzPx/NMF9VxMqT+Exr74PTxeIFn0h7XSLGOJZJNWuv9JuZG/ux7vljVf71dP4T1fQlM+l2ni+PxBqcnyskt0rfN/sqtW1tbPxX4bl0u98ydVbzGgWTy/O/6Z7v7tcnPrB0sCw034bGy8v5Vkm8m3iX+7+8rzKlNYSteP8AX6HzMqcaUuaKNa6gktbiWOWNlbd92oGat7XorpdP0/7b5bXiw/vpY/u7v9muelevpYS9pGMj0KfvRDdTWprtTN1am/L7pr0UUUGAVuWs9rZWUVhPex2t9qHzWqt/Ey1g79klQan4an1nx/4dup183RlsZIQp/hnbd/7LXn4ydSMPcjzGFaUox90ZqfwjsvEV82pmKTw/qe9JLwxbWs73b/z1j+61bms3MfnrDblVgjjVVjjXatV9D8C3/hPWwmm6zfXGkN8txpepyecu3+9C33lo1SKODUJY0b5d1YYKnFSlLl5ZGdCEfi5feIN235lry39qX9mmH9pj4c6HDZtbxeI/D98t3atcruWSPd+8jb/ZZa9Pf7tWrCe4tZt0DMrf7NejUjKUTrj7suY+c9Z/Yo+Hdl8QoJLDwCsWg6xasusW0V0y2itt+8sf8Lf7tSN+wb8JNH8IatpcGg3Xie2bdNY6ff3jNJZyf3YJPvKrV6B+0/8AtQWPwJ0bT7WO3t9V8X3XzQ2Usm1Vj/iaTbXjWrftwan4U0/w7rUvw5htLHW/3jSfblZpI1+9t2/d/wCBUU+G87xMY1KUbxls72v95y/XMJTlKM5vm/I0dU/YV0Xx/pfwvvYtPk0jXvDWqRz3TahN9paawVt32dm/i/h2/wDAqseJfhhp/iX9orxLDqsi+XbQ/b7fT1+X7U235V/3a+i/hb8a/C/xi8Nx3/hS9Xy2j23Ftu23Nqzf3lrzLxV+yvrGt6pN4k03xhdS+JZrhWj1G9j8v7PGv8O1fvV8/mOBxVBKnXjzSi9V+h9Tk2Mp0eZqfxK1+pxfgL4A6b4z8Lt4i1D7Rpmu3kjKr3O2SO3jX+KOP7v3ap6j+zx4f0bxbovhyWHULvTbyNp7rWWmVWmk/hX/AGVr2abxNp/hK2sfDHiGeTXNeit/OmOnW/kq395tqt8tQ634evvjZp1pJ4Q1+DTtISRobzzIGW4ZV+8scn8NeIsHGU5WgnfZdj6f61iYL2lSUow79PL7zyb9kLwX9l+Jni+/DK1jofmWkLL92Rmb5f8Ax2vfrj97Izf7Vc/8I/hJb/A/+3YLfXpNStL+TdHaNbr+7/2mb+Jq3n/2f71fUZXh5YelyzifK5niVi68qkZc0dCewfyrqJtzL838NT+NPGT2N81vqXhWXVNN27re5h2y+Z/wFvu1RR9sis3zbWrR8R+G/B/i7bfatBNeTxxqscH2iSNY/wDd2tWmPpVakLUv+B+R89iKcpQtEseErq01HQrxINL1DTrONdyx3w+63+zu+asGX/WP/drQ0G30nwzDKumy38MTLt+yTTtNEv8Au7qzZX3yMy/3qrBxqU6P734isNzRj7w1nWoGapJfvVWZq7IyPRjE6CiiitzhG7avabrM1hu27WXd91qp01V3ybf9qpkH2veNq68W3lxHtXbF/u1it87bmrL8Q/EfQvDfjPTfC95ayRy6hbrJHf7vlWRvuq1bd1ataTtE/RWrlo16NaUoQl70Tpq4erRjCdSPLzfD5kVbHheLzbiX5lWVY28vd/erHpvmtF8yNtauxXt7pzfaPiv9oT9n7V/hl4T8UeLfGF5J418T6/qHkWd9BCzR6fb7t25v7rV863njiS6fwba2uhwwT6FJ8skatJJefNu/eLX6p/EadpfhTqqytuXcvyt/vV4fcaDY2tn4QvIrG3inmmbzJVhXczeZX0FHxAnl0fqVSnzOKvzXaS6bLQ+cxWXRnU5oy5TW0P8AZW8Oan4r8LfEXw5q2peBJrjy7+7062VlW4b723b/AA/7tfRHi/xLD4S0K41fU79WtIlZl2/Lub+7Wf4odv7QiUN8vlrWVqOm6X4t0tdH1iz+3We7cvzfMrV87jsTVzC1Vu9lpr0/U+ny+lSw9SCqfD9qx8v2Pi1vFfj6/wBb1B4IZbiORsXMrII12/Ku5a6z9nX4kJ4V8TX2kXUvk2OoTfuW/hjm/wDiWrvtW/Y80y8vGk0/Urq2hb5liba22pdC/Zd8P+E1+2apc3WqOrfu1+6v/jtfJU8PiI1PhP2HG5vlFfBSoqTs4pcttrbHqPiy1jWOC4P7qeRfmVK5h+9XtU1H7bIu1dqxrtVd27atZ719RT9yPKfkb5fhgMb7lR/cqza2sl7cLCn3mbbWQvjrQ/8AhY0PgpYZLu+aNmnu1b5YW27ttZ1sVTocqnL4jpoYWrWcuSN+VXNJ/nWon+81Pl/0e4lj/uttpslaSOUilqszVO9U5XpHXTidPRRRXQeYFNRtsn/AqdRQB4h+17o7W+p+HNbgbaro0DMv8LL81elfBv4g2/xN8GQAuo1uzjWG4hZvmk2/darfxQ8Hf8LF+Ht9pabf7Qt/39pu/vLXxzo+var4M1g3VjPLYahatt+X7yt/db+9X5lmGLqZLmLr8v7uR+uZZgaPEeUrDc372m/dPtPx74ouvAOj2eoQeHJtastzfbGtm/eW/wDtbaz/AAr8S/Cfj9FXStUWC7b/AJc7tvLZv93+9XBeAf2sYrpI7PxZZtEzfI13Avyt/vLWL8cfCPhPVtNbxb4PuIzcId862km3P+1t/hau6pnilH6xh6nNH7Uep5FPh10prB42nKMvsyWq+Z7j4p8NP4j8J6z4cuLmTTWvoWjhvFXd5LfwstcPefA6OfR/h5Yt4zuvM8KzeZdyeX/yEl3btrf8Crz34O/tC3GmvHofiqRr7TX/AHcN7J/rIf8Aeb+Ja+gb2ya22ybvMgkXdHIv3WWvostzPC5hDmpxV+t0mfLZtkVfK63LX/7dl3F1e8W/vpZl+633aqRN5Vwsi/3qbRXtWieMXZ9Oi1HxbLrUmvXEFtNYtbNp6r92T7u5WqDw5ol1o3h9dLk1K416+kmadrtl2/xfKu3/AHaLezkuHX5f3f8AE/8AdWvFfjD+0BJY79A8ISeW0f7u51Bf4m/iWP8A+KryMzzSjgKXNOXoe5lWVYnNqvsqMfn29T0/xV438MeAF/4nGqx/ae1pbN5kn/jv3al+HPjqf4lm8lTwvJpmiRx/ub+5b97M3+yteH/ArwR4ev1u/FHja7T7PHLmJbqb5XK/xN/ert/Gn7U2maPB9i8I6etwI/lW5mTy4Y/92OvlKeeKUFiMRPlj0j1Z9XV4fam8HhKUp1F8Utor0O18e+MbX4YeFrnVLhl/tCRWhs7ZvvSMy/erxH9m63m174n32sXRaXyIZLiSVv4mavLPFXizV/Gupy3+qXL3dw3yru+6q/3VWvqT4MeC/wDhAfhysl0vlapqn76Rf4o4/wCFa8/D4yedY+Mo6U4ant4vLqfDmVyjVlerU0/r0Oiun33Urf3mo3/u6jloiav0x6xPyrl90Y/Q1Tl+9WjeRRxMuyTzdyqzfL91v7tZk3WsJSNaJ1lFFFegeUFFFFAD7W4ktZPMT5Wrgvih8DNO+JVw+qaNNHY63t3Pu+WOf/e/utXdU1dyfd+Vq8/HYGhj6Xs6sbo9LL8fiMure1oS5ZHxp4s+HPiPwhO0eqaTcJt/5aRx7o2/4Etc5DqckEbQpNJEsn+sXzNu7/er78i1WRf3c+25h/55yrurG1jwh4M11t174ctvm/iWPa1fnWI4Qkpf7PM/V8H4gU+XlxlK/wDeX/BPhd2837v/AAKvpX9m74oSapbP4M1eTzSsbSWE8rfN/wBc6x/jD8CLDQdDn1/wyskcEP8Ax82m7dtX+8teEWerXWj6hbXdlI0FzayLJHIv8LV83QjisixsY1P+HR9jip4HizLpSp9Ph8mfdc9u1rM0brtqJVaWTavzs1UPh94yg+KXg5dURGt7+12x3sLKy/N/eWrHi3xJZfD7wfc6/dq08q/La20a7mmk/hr9kjjY/VvbdD+d54KpDE/V2ve5rHA/tD/EdvCehQ+GNKl8vUryPddSx/ehh/u/8Cr5Zjf8X/i21oa74ivvE2q3erX8zTXdy25m/u/7NeqfAz4LW/jexbX9ekkh0rzPLihT5WnZf/Za/Gsa8TnuN5KfyP6Hy6GD4Wyz2tbd7+b7HjzalI0axtNI0S/djZvlWtvw74Q1rxXOsWlaVcXRb5flj+X/AL6r65s/BPgfR1X7F4btwy/xOvmVuR6qLW38i1jWxh/uwxqte7Q4RqXviJ/dqfMYrj6EdMJStLz/AOAeXfDX9nu08GSQap4jaG81GP5obOP5o4W/vN/eavSb+7mvJWY/KKj3NK2523f3qZX3mBwNDAU+SnE/L8fmWIzKv7SvLmZUlqLd81WZUqjLXp8xzR94ldty1TlqdW31HL8tY1BxjynU03dt+9Tqaf4a9Q8eK5nYeqf3vlb7rf7LUfL/ABNtr4/8X6xq3hDS9RktvF2tQS2/iK6sLdmuGkb93CrQR7f4tzMq1P4i8beJRdwXcmp3Fpe215fuIWb91C3lwbfl/ur5jfL/ALVB9fHh9zjGfP7vo0fV+napY6tarcWd5DPBIzKssTf3flarXy/P83/jtfLnxL8OX3wwfRZdL8U6lctqEN7czQSSK3+kLayf6Qu3+H5m/wC+lqr8PvFXiTV5dM8O+I/Fk1jA15e3epaorbZWjhWPbHG38P8ArPmoFPIG6XtYT0363tt+h9W7Fb5WasPVPGGj6T4g0zQ7y8WDU9SVvssf/PTau6vNPjXP4wXxD4MsfBGqR2eoXX2vd57fuplWNfmb+9t3My/7VeLeGvHN9L4g8K3F74iafV7e3htlWRlZpvMa53N/e/hjoLweQfWKam6i16deyufbEUdrc295Y3f760uI2SWP/ZZa4Pwp8E/B3gqZrpz/AG5eySM0clyvyxr/AHVWvHvgFqnjy68SeE/+Em1r7dpmoaLJc2catu3L+7bdJ/tfvNv/AAGud17x/wCMPDnxL8UXaavJPpFvPqcdvYSfdjkjtYW3f7v77/x2vPxGBw+IqRq1Yc0o7HZhsBicLOeGo1ko2vpfU+wjqzR23kwLDZwN92OOPbu/75qKHUWS2+zMsd1F/dnXctfNHi5da+GWl6DqVt4t1DVf+EghmtryC5k3bpGtZJlmj/u7WVf+A1tfs8XWveIPButW/iPWLjULzzo41u1bayq0Kt8v91vmrf2cfh5TzamUVIwdf2nWy3vf/gHo3jD4N+FPHVrJtgj0bUGX93dW8e1f+BLXXQ6fY6DomnaJprf6JaQqisv/AC0/2q+OfEfi/UvB/gmOZfFWoLd3C6qqtc3W5t0cnlxr/wCO17R8NL+78YeFvF32zUrpl/ta9jt545NrRxrt27Wrkp5fQoVZVacYxlI9LFYPGSw8I1avNBNfjoeuXFqtv/y0rmvDPi3S/FsOoSabceetjdNZTfL92Rfvf+hV8xHxb4g8OyeA2tvEWqS3moaX9tMM8nmLdSNNGsit/srHub/gNZWl+LdWl0LU4dD8UMuqahfaZI06sv7maSaZZF+X+H5Y/lrt9maw4ccqXPz9bdem9z7LiXft+b5W/iqo+raeuqRaa19Ct9JH5kdt5n71l/vbfvV5Il7rV7+zPFrCapNBrlnpral9r3f6xof3jK395W27f+BV5zdanNo1/qsmqeJJG8R2vhZrq1aSZVlkuJI5Gb/a+X/2WsfZs48PlHtHLml7y0/4PofVEqqv8Xzf3apyovzf7P8As15F8EdR8QS+B/Fn9uatJqd9Zttju/7q/Z1Zf/Qq4HW/H9/FL4BW48SyWM66DaXrL5237VNJJGvzL/FuXzP/AB6so83Mb08mnKrKlzLTqfSn/LT5W3/3qbLXnvwolvPEOn3XijUdSuLmfUJJI47Ld+4tY1kZVVV/vfLXoH3vvVlUieZisL9Wqcn2jq6a1QfwS0+y+9X03sYn599el/KjhPEHwQ8KeJYJ7a9humWTUpNW3xXG1o7hlVdyt/D91afD8E/C6a/qGqzQ3F3JqELRTW1zNug+ZVWRtv8AeZY13V6R/C1FZezR7SzbFRhZTf3nlth8BvDNlHeLLJqmpPcWrWEbahfNN9lt2/5Zx7vu1LqnwG8H6zoUmlXVjcNBJdfbVk+0fvI5Nu1trf3WX5WWvTf46KPZoP7XxW3O/vOavPCWn3+saRqUqyNc6Wsi2u2T5V8xdrf+OrXL2vwK8I2HkNBa3G6FY9rNNu+75m3+H/po1ely/wCqo/g/4DR7NGazXFUvgm18zkNG+H2i+HpNBayjmX+w7FrCx3Sbtsbbd27+83yrWV/wqXw2mvT6o1rNPc3E1xcyLLJuiZpo1jk+X/djWvRov9WtPrLlRzQzrERlzrf1PJdL+BPhfSLiWT/iYX261ksrdb28aT7DDJ95Yd33a6Twp4F0vwRbz2+lrMsUzK0nmybvuqqr/wCOrXZvTW+5WXJ5na84xNVas8v1T4I+FdZ0ldNure4a2j+0bf33zL9obdJ/D/erY8H+EofDVvq9usMcC32oXF2yxybtyyN/4623+GuzT79JWnsYkf23iKkPZy2PMLj4JeFpZ9CuBb3kc+iW/wBmspFuNrIu7d/dpYPgj4TtViWK3uFWNrdl2zfxQtI0f8P96Rv/AB2vVIO1OrHk8zvjnGLUYrnf3nCxeCtLtfBMvhNI5P7IktZLJl8z5vLZWVvm/wCBVhan8G/Duo6g14/26OeTT/7OkWG42rJD5bL8y7fvbW+9XqtULj/Wf8Bq/qv95mVPNsTSbcWcfongjSfDlnqFrZrMsWoNumaSTc3+rWP73+6q1yH/AAozRbCTTVt/tl5bW6rbN/aF40jR26t5irH8v8LKv/Ad1ety/wCrSp7OsHR8zmpcSYmE5tL8f+AcBpfgPS/DmsalqGmrcWzag3mTW3mf6N5n8Uix/wALN/FWlu2NXZ1JsX+6PyrL2K7m0M5qV5XqRv8AP/gH/9k="/>
  <p:tag name="MMPROD_171580PHOTO" val="/9j/4AAQSkZJRgABAQAAAQABAAD/2wBDAAMCAgMCAgMDAwMEAwMEBQgFBQQEBQoHBwYIDAoMDAsKCwsNDhIQDQ4RDgsLEBYQERMUFRUVDA8XGBYUGBIUFRT/2wBDAQMEBAUEBQkFBQkUDQsNFBQUFBQUFBQUFBQUFBQUFBQUFBQUFBQUFBQUFBQUFBQUFBQUFBQUFBQUFBQUFBQUFBT/wAARCAOZ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Lbdv60i/wAQx8tPbp+NMP3m5+XNeAlynQB64/Lmmt1xTt3zU1Wz1wtUQN+7upT91sfe70vDK1G3bzzuoLSHc7eajdfl5NOHyr0CtTD05qWiwPy9jSD7tLz0/io/u9fasmmAfj839KbyvSm/eZutO46VNrgNC89P9mk3c8fd+7S/3TSH+IGi1gG/w9d3pRz8vvQfp/3zTvvcZpWAgb7zDO1c0FfmbC07j5ttNfKj+dFgG7R8uSaR/mpW+U5NI7bm6fLmkJkW4qzEY+UVEynbkncvanso+Y/+PZph+9/doGR7kUNI+7agZjsQu5+X+FRyT/s18769r1trHjm8v/E8CTvBA8Nj4fj3NFZQFdzSXjjqX+XMS/3VQ/dNe7eJPNuNNayt7O4v7i7PlIsExhVf4t0so5SP17noK8T8Q2ejxwNeX8T3ukTThpNP0+P7PLrEw/v5/wBRaJt4RuX6n73zenhEt2cle7Vjz4Wv/CReJdNv/tbwad9oihtGS3X99jHypEm0RwIj87P73dq5vVNIOoavqkc4bTda0y4ksbtdh2q6MwSaLPJjcYIP+17GvQPGmk6jfQJ4jlMml395MiadBYptt0CbXysQXe8KAfN/fO2uO1j4lT+IrPTQ93e6lZnTntZ/tMYRrWTzSdtmx+eF0bZ8rdduPlavTjZ7nlSvCVzTTw/pmqTxanLHJZ647o0ktrIyhnHyrKno6ttavqPRJ77UIbeTUre1t7+OJIZ5bOPyxdMOkxxwXIbk4B9cnmvnTw5JZ306XBkLtMV/exALh/XZ2/2l7fNX0Voch2KpO3HXnvXHhZVfazhN3X9bnr8lN0lOKNxf9TmmpN5bfcPvtolxJD2+9UUi7kz/AHfevVsYt2LKXkfy71PX9amfVraFMlZG/wB0VjSTf6tM9Kyr7UHVJUwPm+brWGIqKjT5whJylY6abxZpVuyRySTbn6KsBb/x4VO2uaftVvtHy/7SV4o95Lea2oBban8P92urS6VdoP3sfdzXzkM2c9bHdKhynoqa5pkhUC8jX/ZYMv8A7LTxq1hv/wCPyHaP9uvL2umWTA+63WoLqQ7MitP7Xa6EeyPX0urSZ/3VzFLu+b5XqRGTbkOPvGvIfDt8f7STGOuN1dzcN5kToR8rbgd1erg8Z9ap89jmqLkdjpkXzPuPG3rtKtUrW53rwGrwzWPDv2HUXki/db33FlLKx/2d1aKyStCqCWRf91yK5Z5moTcJx2KS5j2RYXXd+7YbT6UGF9zLID/3zXgN7qF3a3kHlajfRMX3fLdPtP8AwHdWrBrWtyXOI9Yv41/2bg/NWP8Aa9OW6ZXKezeX83P3v9kUSdOB3rg9DvNXjTfLrN3PnqspD/8AstdHHqVwwY+bu/2cV7FKrGpC5g6iRsrHuO3NNVfMOziufm8QXlujP8v97pWQnj7UGmYGC1dR/ej25/KtXNIh1oo7RoeWBSojaoqt/DXLp4+uflzp8Dt2VSVq1beNBcKxe0CN/d31Sd9hqtTfU2ntRuUY+9143VDNpsTffTdUH/CVRMcm27f39tSw+IILg828i7f9pWquVle1h3K9xotsyNviVv4TtFUZvDOn97KJ27NJGu4VrPrFvtYkOu6rB2SQpIPut8wVqmxSlGWx5n468I6VDol/cppVjLLDA8qefAGXeFyu71G6vI00201aze704lXKb5LFj8sJ/i2dynpuzjpXvHxAj87wrq8AzuktZIht+9uIwtfPGmwy6ekRt53gniAxIv3q+TzWcFVhCrC8Xe/kfRYBSdKUoTtNbGBeNI0l7Zm3hvFjMOpCxu9ysxhlCs/q6IjszovOOeNtdH4M1LVdWn+2vParb3PmyvqbJ5Vt9mjfb520/chVV4U9enzfNUV7IPEWnweHLu2afVLq9aGCXZsYO4O1k2KxKbN6EbckMw+an+BvDcuvahcTyS/2j4emv4bSeziJSxvpg+Vgiz87hN29oduSfv7FzX0GFpxp4eKpu8T4vF1Z1sXeUbO+p7z8K9ajvtK1TWRFcxaLNI0VjqGp/Jd6g/8Az3dn+5H2CKvA2gbd1d9tKsuc/L8prgLnXp/EniGCP7G7aiCYbGxtisq2FsGXfO38HnMVwrt8idtxzXoO0btg+ZR8vXdmuasveuerT+Emhb5enep06sOP71V4129/lzT1YbuD1rmtqalhV57KtSI3zYwaiH3+OOKlGc4qQJfqStSqw3cf71Qf3iaerelAEm4M2MfNS+XuHdaRP4cml79flqrgOOPlAPy05Pu44XFNbr02rTv9oDpTAST3FIfancMvelCjf0pWAZ/dGCv4UfmuKefu0bdoU5NFgDbtP3ad7gfLTX+Xbmnfwr/dqQDlt3BprLuKg5/On0u3a3ZqqwEZyopNvzH/AGqeVG7p0o27t392iwAijd/s011+ZcCnf3Vo/ugfLimXccuO33f7tLuGcY20xst0Oyn/APAaBNiFTlaX+HgUv/j3rSfe3AGnckB8x/CnN8qY4paXj7pHahvmAaPmC8Zb+dA+Y4wGo7LgbaCvP/s1TYAVfmWhV7jFO/ujBoON3+1RYAZfmX+7TS3zKMf98077zLQMbu+4UwFHpzSP93pQPlOW+VTR/wCg9qCuZgPmx9aGYbf7tLt+7gD3pf4e1KwczEZfr0o2/KpH3fu/NRtKu3FL/D2qveJE3HHX2pW/1WOf9qkC0feX/douAm77xx81Kqlu+1aNu1v71G35eflqWAg+VcUvLBcZob72f4ad/Eo/h/8AQaLAIv3VANI6/N1/2TQOij7tOHWiwDdpzx8tO2/JhaP94Ubf96mAf3tvy07+LJPzU1G4ajn/AHqAHfw9Kb908CnDtTTmgBn3Wx/F3qVMKlDfSmj5f92r2APvHdj9aNv3RQny0N1yKlgOXpkZprtypwOtG7j8aG+U1aWgB933pxU5X5aCu3jim7dtK2oGH90c/OtRleOT+lSt/DxSc7WOK5y7XIyoWkMf3cfdpecf3aG+XGP4aAsJxs603/dpSvf3pdpbv92gpEf905obHpRu7ld1OZRluKBjSNx7UnZefmpfxpKAG/e/3d1G7p0ob5R1+anN06ClygRt/CAPlpvf/wCJqQ4+X+Kmp9KiwDfm96V/lxjNKfl3E0xvr81S9AG87WP8VI7etO+Wmn0BqQI3+9xTGz0+9QzDzUGfncNjj0pr+tAEZ/ib1qEtu5z8tS/xdKiZgrcqP92gDL1nxBBoflJ5Ul7qM25bTTYD++uX/ur6D+87cCvJrNZtW8QvqmvxR3k6OVtNKgO22V8/M247cjP/AH11Zu1eleKNLvtcEVlbyC3srhHS7nQ7H2f3Nw+chvRcf7TVwvxA1DRvCPh64g07RDe38kIt/t1yE49+eT7Kq4Xj5q9PDtJeZ59dX32R5Z8VfEH/AAl1zLZ/apLqXZseW2LKkY3ELscbcFmVsf7uelcjrsM+uax9pubS2Wf+y0h1TyE2RX8iFk85l28O6bNx9f71dSdDfS/B13rt7ew2cQ/0pJbpFVZm+VXkiQbThV2r5z8AcIuOazVuCv2p57eWBp4ym1ssqb0+V19u6+tb4iVSNP8Ad7mWF9nOr+92ZLp8lnpr26C8k+cI0M7OjXA2beJoujp/DvVgenevp/wlqFzeWC/bdOl064Q+VJG5DI7f34mHVG3L157GvngaDbTWkW8LJkcMvv8A3Wr6E8M2dza2unJLcvcNHDtkdkC+dwu0+x/3a58vxbruUJxtJbnrYjCfVkpQneDOjmVFg/vH61E6+ZCx44FPu2DQ5A71Fu2wuPvMwr2zy2zLVvLk5+b0qhq6o1szgbQtZ+papLHM2whdp+9Va5vpG0OVz93O0tXk4ypCdOUGFJtTRgaU3napLgBfn4962biT7LfS5/gO0VznhtvLvY3kB3DqynrWldXSzTSv/CTur8/S5D3pbk88hZUOPlNE0xjfBPy4rMgvhIzZf5UO2mT6oJGY/wAWKzdTTcOVnQeG1M2pROnyt5gr0a5baX47tXnngzUomvEBIVu20V37yCR2CHg/3q+xye3smeXiV75g+JFDWaEgbsZ3Vxk2oSWKYf59392vTL21ja2AfDLjnivPdb09IZuBuXO4VlmNN83OjKk1sVraxe+2SSD7h3D2rRhjRZMVFBcbbZdlOEm53x2ryIQS1Lb1OmhuhHbdR2zTobx1KuD8v+zWNaTFuO1aqMixLxuNfRUarcUcktCe6vvORhWMI0Vs4q1I3zNkbaYke0r12tXX7RyMJIjZvLXimRzOzsT8taMNvFMcPUWqW8VmF2AMzdea7IHO0RSXRjTOdq1LpupFpODu9axrtjNGoH/fVTaYwtUYn5ia0VR3sZW1Nm+uJJN3JVvu12ltIY9Ptd/zfu1rzu7uvMTj7td7aqW023OQuIxWrO3D9TmfiBdP/wAI5qgi+/5D49jtr59m1YqIkneN2PyozfK2P7u6veviOpXw5f4KpujIdm7Ke9eE3miwXFsuxDOyovmRY+ZG/vK3p7181mTn7WK5bxtqfSYTlVNy5rTvozE1i31DxFfLHpMZhvLL96l9bai1lqNs6bi/2dduJkeNmBx/eyOVr0bR5k8P+FbCIXcNhfwQC0/tBY1/cJM29rSzT+OR/wCObq5/uha5fQfiVd+FfDes6NeaafENrbR/6L5GFvtKBDKs6Mese7ch9NymuZstSu7i+0bS4NTSJ7KGO1S5jytlokexd2xf+W12yL9RuX+Hg+zhFBUUoPQ+dxVeXt25r3up7p4Lumk1ifQtLsLnUb8eXNqTM/lW0H/PJLmX75ChW2W6fV/vV66G2lcEf7y1wHgXTdOj8G2+mabFd+F/Dlud1wjzKlxezP8Af8246ks33mXk/wB6uh8PeJNM1Z/sehRi406zTyvtdsP9EjYfL5aP/GV77chf71YVdWdtJ6HRou7AqeOM9v8Avmq8b7hmrCdK5ToJ06c1MMLtwaiRakVSrKKVgJRhg2fmoXrjmkH8VKi9s0MB6sVKj+H+VPVQy5NC/wDfVO/ixRYB3sKN3ytj5c/w0n+78tKMM3FMBRn/AHeaXd93H3qRPl9d1O5zhT8tAAvRc/itNb/x6gKFZip+9Tn/AAWgAX3zTfvPz81O78H60BR39agAZjvwKGzubP3f71NK8t6CncP/ALNABzu5UU4ZXn34aj3ztob7v+yKsBR0pDldp4b/ANmo2mj723A+6fvUAH3gwI2rQPu0cYbnpR909P1oAVVK7RzTv4c7RTf8mnfe7fxUACqewo/iUAUbfmXFC+mBQAfeXFOXp2po+ZW4p27d2oAON3Oaa0gjLfxeq07sv8JppxlnoAeq+n/j1L+W6mo238vu052+b+8poAQL7Ck/vHjmgZ3dfvUvfn/vmgA27tuPvUduPuigMd60f3qADlv9nFO28tQOv/xVCryvy0AJ/s0v+yeaN3zdqOMcZoAP7v8As0bTnkUd1PC/0pq/xcd6ABf++aOemP8Avml/3qTuvO3/AGqABvp9Kcfm3U0/LTlU/wCRQAcbsUfeLfN3o3bW470qZyx+SgBNobcMbf8Aap20sccUO3ytjG6qH7xnTkq2fu0AXd3FOCj2prMflJ+bFO/vAjdVpAAzmm/xsc0bhuXmj7yscfL9002A4fKaN3zZwKB827pQ3zbcY/4FWTAFbjoKB/Fmmqpbk4+Y07cW2/xVpFgN/i/+JobrQG5XFD/dqgMT+7/FSFfT1p27jqaacYbdXKbDW+9kkU3+PGd1O+7tx96m7vQ0AJu+9yPyo/iwfm/2qF+7/s0bS1ADOG70jfX71SBe1DfL+dK4Ee4qaT723B4p/PstNDc0wEX3pX+970f+PLmhvUH9KAImztzRu2stOPyj7tH/AAEVLQrDWbvnbTNu5v7zVKy+lRD73WpsTcD/AN80zdu3daV+tI3WjcLkbdV4qEqMN/eWpm6dKif7xqGiyrK3LEfeFMK/MpI+9T5PmqJm+epsBla5JfLayyWlzbadEE51C8+ZIz/sr3PpXgXxM1rUPGlzF4c8P20/kQ3AW6vNQhl+13MWRvk8oJvAYthQ2M9AqrzXt2t+H7vVNetbuJ4FgjQYefM0sLhv+WMRXYCy9ZGyfT7tc9eapo/w7udWsLS5F14rvJBKltbH7Q1vGPlR7h/mwfm+7993bCrXqYVJepw10pqz2PF/Hmkxx6S+gR3d1dNDA76i15MHuLqSM4ae7YbhHbRNwlup5dcbcLXPQ/adN0y3iPmxLNZDyElz/qsttDe25G/75rstf0mzhsNZu4oxvF15NxLOm/Y4wzlm6SOx3eoQ8da82v7fU9D8danZjTjPeCORYbuJNq6lZxs6rvX/AJ6IEYdj8gPzbq9FHmVIbOJ6J4Zk/wBGtzHK0tvcbE8i8KL5Nyfl8tZRtGH+XYWxzx/FX0fol0JoIkf91cIFSSNvlZGC183ado8F1pK3mlXhezuYdrpI+7blejf30b9P4vWvf/Cs32rTbW4CRxSuNsyRHdsf+JaVKEIzco7nfTqVFT5JPQ6O5U+Soz1NU724W3hw5Ctirl43+i/j/FWNrscciK55x0aupvQxmcrdWsrbnz8v95qZFsh8MaoJztUEOG/2v8tVqK4+dkK/L93rVe5t0vrW8t8fLs3/AJV4GJpLklNbhSn76RyGnzfZ5Ild1Z36KtauqzeW0sYHzL7Vi2FqkmrIikrx91v4a6vVYRHYNPs27B6V8VCDkpH0UvcaONCvCjov8Z3Fc/eriPFXjTUJr+eDRoIG06xk8q9upZCHYjG5UUf73Vqua34gu7XW54Jwq2XlCWOWM/MXyd4b0H3f/Hq4jSbhNLgv5ZcKupb3Kv8ANk7mX5vTcv8A7LW9DCreZu2dhbeLtR8M6FE8Al1G8QSqzNJslmUfN2Xrtbov92u08NfEa8ktklSR52IDBWkbkf7LHr9Gwa8sfULaay06c/umiCPBz86MFxu/9lqay8bWdvMocorA7pFX5Vr0Yc1P+HockoKpue8WHxauPniuLdJVB27ZRtan/wDCQWusBthET44Rj1rx+58UW8jqM7mz97PUVQv/ABEdPfzYrktEx2oy/eT/AHvalKtVmuWZn9VXQ9xRtrpGPmFAby3ZD+NcD4T+IX9uWyo+FvY/vqvdf79ei+HdDudeDSB9luvWs6UJ1Z8kFqclSm4fES2czbWKZb8K0ra43DJDbW/vCum0/R7bTY8FAzY54qG71RV/d29oGX7p3DrX0VKgqEU6jOXlc9kYyW8knzgHb9KHV432/dWrTatJDuBQ7O1XY9U0/VEWM7FlTq38VdsfZv4WZSpTjuZ0LfOq+nzVS1aOSSZV/h7VYuoZLOdtvzLUN3cFgufxrXY5Wii1v5aMT6Vn210biTYex+9Vi+1D92ybPmxxWdoNu7GR39ajmXOkjBxZu7v73avS4Y9tnbgY/wBWvzf8BryjUpv3b4+Vsfer1iJTHaWseT8sKfyrqR2YVbnGfE+3DeDtWB/jh2bvrXiN5DZahGksOdL1a3ZdkkBbypvZk6of9pWP+7Xt3xRmK+EtSCZ5QL/49/8AtV4nNZvZuuZInWT5t0Th/wCXevkc2xNejXj7KN0lr959hgKFGvRaqOzvoc7datZzLq+k3sD3mpXKfaIls5P9LspNjKs6IOsLfckXdg/LWnoyi8s2vNRtIk0nRysskWn42vMVU/ZYpf8Ans/ymaRckfLGP4ieO8Tzf2Xq08sWj3Dy3kMsKalbJ86om3ftbtt3Zb+8H/2a6CfT7htN8P2F3ahbeG3SKw8P2dwIobeLZlWlcbiXf5nfb9NzGvosLJVaEZJWufH41SpYicZa22PRtB8QXHxK+wf2jZQ3mnRzLb2un6UN0O8feSJjwkaL9+d+T82xV+9Xsuh3UVxpqC2nsJ4YyYQmlf8AHvDj/lknrt/vV4X4G0f+3LmAeI47m9uHjVBpWiu8NsUT7sflBuIV7s7EmvebDfb2yQPBbWvkjYLazPyQj+FP++adbRcqOjDNtXkaMPyup4b03VYVhVWJfSrUf3W/irh2O8nTC7f7396p93YZqKP+Fh/49T0znnpUtgSs3yZ/KpR0zTEw1PH8INMB+7cV6fLTh7Yaodz+auAGTvVgZXnApsAVvvUbd3PFL70cttpAO5+Y/dxQPmP3qD79qFy3+8fagAb6ihvu9PmoLbf+A0d+zLQA3lev/jtO5687TQjFmyUG2nD/AL55oAb+VC9cc/71O3cfjTv++qVgG+3v92lX2NA+9k0feRhnav8AepgC/fpOW/2vSlXr120cbc/d/wBqgBv8JpStLzjkHbTttKwBu467aaq/LUn93+KmnHv7rTAF+bjigfd/3qF7/pTjnd/dpIBo+b02n+9R/H7UKpUdRTsH+9TAB1/urTSpZsU7+LpTfWlYA3CMZc/N2p3Dc/w/7VHztzgH/eo9sUwF/hxnbQfvUc5x/D/FupN2043bqAHUD3pF6fhQf7o+XigA3DdjI2049OtM/h5J/wB6n/7XFP7QDed3Q7aPyob7voM07afmxRcAVdq/7P3qNx7n738VG7/eo+6ucfKtIAbrn/0Kg47U4KWbP8TU38KADb8vWgdGP9ac3+0P++qF+U9l+WgBrf8AstHC+lDdf71HKj/x2gA+8W/h/wBmomhLFSDU52suMU3cdqhvu/7NABtbbQnRsf8AfVNGelO5Vf7q/drRAJ/WnhuG5NCtubj+VN/vEUMBy/LuwPrTdvpThn5gKF9KUgFHzLjimM21adx/kUP0XipTABjK8imnDd9tNXOf9qjbufkVaAxvvcUPnv8ANTiowuAOf4qG9q5jYi27T0o27uf4R/DUozhSaYPl3H+E0AR7e/8AWlZucgU//wBCpob1/wDQaAI9o9f0pWUdfvelKF+ZePmoKndzQJCfxf7NN705m/Gmn0P3qlDE7f7NFL92mK3bmqAaVCtxmm/wt/tVKF/u5+amH5d3WgAbrTNvzL8opfY/dpF+bgVHNEBp+bd/dpj/ACtT1+7zzSSdai4ER6L0qCT+LFSlhnoaikxn+9/47UgVn27+ahZe/FTSN6d6rv8AN1+Vv9mgDL1vS5dahisxdzWFu7/6Q1s5SZ1x9xHHTd3ryDxDHZS+IZ7PQoJItOaZbTzdKj23F/d7fmt7Rv45G+bzbluIRu28tmvYtXZF024jMEt5vQoYoDtd88Yz2+teY/FHWIvAeixQWUkFr4g1KyNqk9t8yaRp6fK/kqORub5V2rlzz/DXpYVvZHJWairs4/xDcWV1pl5pVxHZtFHC+nwy2zlbS2I+/bWa9ZI0/wCWly3334FcRd+IJ7XVdI1/WUl1fTbZIVvIpBucxB22/ONr5ZW+V887pY9wOytvUdF0+30Ce3ile6s5rRYo5Lu0NvKqfxqqHkRq3T86ztd1yPyLLRpbOz/tG6tW+y6uw2y2rB2VomH3Hjm3puD8fJXoK6OD2iqbHQW8mlzT/wBqaVpj6DFcw7b7R1nWa3WYMNk1u3o6Mu4dcpn+KvovTYxJa2ssGHUoudv3ui/rXy54b0O9aw1G0k8P3Fg2nxhtV0ef5Vtkc7Wkiy2TH/GyrnZu+9ivpnwvZvp9rBGJWni8tMSudzuuBtVvUqPl3d6zpO9Z6dDsX8JLzNu//wCPNs/LzXJeMLgx6emx9rNXV62wj0vzP9tVrlPEkaNDEZc7RXTVfuM46hy8LHyVBPzVpaY3E5wduw1XhWJoGCD/AHWqDSppLMXUDjdvRkH97aa8Jzs/eJUXoUdHtwuuKAPlOWH0pvxD8TDR/DvmmQRM0yRDd/E38NbPh61Rr1j87fe/3q8g/aQvpIbLQ7aM7Al+ZZGX0SN/67a8aNFc3L3PbhPna5jzLxP4suNQknk8z5Cf/HawJ9YMltH+93bBtH95f96sa7uHhhbJDbv7xqrHfMyMmEZcV63sVHoerdM2v7WuJBEBL9z5V5qK5mlW483G5W+YtWKLzdCgA+qtVttSEyInp7dKl0rEnS2fiSSaFUx+9T+JT/DWzo91BqztZySBXkB2c/xfw1w0K3M0zPDG7qflHljdn/Zr034a+Abj7dBq+ojYiRtsib7ynd1auerCFNXZtTg56Gl8H9N1TUL661BE8rTraT7KVb/lo5GW2/7vy19jaPDBoeg2cWdsvl+bN9T/AA14n4VurdQlnbCNYlm3HYNqKd1ek6xrx1TUri2sxvt4/l83+8392jCVoxvOJwYqlepY25tQ8wZzuyaiS6jk5yP+A1hwSPHb7HBZs/w1VmvpIVbjb/D81cNbFTm7yOilRjBWSOju1jkTG9fl+WuY1C3ls7lZ4H2vmok1gszZ+9Uv9oeYiqQK5o4qS2Z0PDxkveRteFdWTXHlivSN+P4vpWfqEZtZ2jf5dtclqWoSaDqVrexybYkkXf8A3dvSu+1u4ivrGC5CIr/cdf8A2avqMLiXiKXmj5rGYZUJ6bM5K6YyS/7P/oNbejWojs87Bt+981ZcmM54re8zy9PbJ+UJW9F68x5slocx4gvo7eCcu3yKOf8AZr2tFC21v/e8lO/stfMPiLVjqk09tHlkY7S3qu75q+pXYeVEANqhF7f7K100K3tWzrp0+RHn/wAVJhH4XvOe4y31NeG6tp8jW6mCcMoO75f4Gr2r4usF8NXH1XP514TdWc0y+ZBIEfdtKt3X0r5jMMRTpY6Majtpo/mfT4SjUqYScoRvrt30Nu200eJPAeuWcv8Ao+qQ5vbVEAdoZ0Tb9oiU9UI4dOnzf7VZfgnwvqPipNOjgu7PSXgsUmvdQQBrfSbZ0HLMfv3co9eIx+uba/a7fXbq+Or3UUsMAlh0+OMeVFj5fOifqNvRxyCG+792un8H6CNas18OafZw3/8Aop1g6G16qpc/eZri8lLcR/dUJ1f5R04r6mlf2al+Wx8fNqdZxlfTudf4MvLCFZrnw59r0nwoiPb2+tTgy3Oqyf8ALWSFCuXHZHb5B8x+b5a9J8PXVl5SQadbytaqPnnb5gX/AItzn/WP/eK1h6Z4LjmkivNbu5NWvVAVIFJS2h4wqLENoI+9w3H+zXW/aEW9a2keNLgJvNsp+ZE+793sK56sk9jupppGhGxyoBNTwt6/LVeHOzrtWrUHypgnd/u1gjoLCfM2ANtSoo3r/jUSfeUfnU6ZxnPy/SkBKF29Kev36YPm3VKF+79KdibC7SzZ5Y09F3cDPvSD5duDTvu7sHbSaAX723Ip38GKNvpR9KgoNvrR7fdo3fw8+1HbigBrLuGD/FTkjEYUD/vqnN8zL/eWg565oAE+U9Kq6lqVho8Hn395bWUW9V33MyomT/tGrW37pqlqmj2etRfZ723ivLfeH2Txh1yG3Kdrf3TQBNY3lrqVqtzaXEV1bv8AMk8D70f/AHWHWp0z/wACpsdukKbIwEjXoqjao/4DT/u0rAG3hfrR+Hy05fm/2vWjja3P/fQpgG32xR97oKBncp/vU7+6KAGn7rGhl5yPT+KnfdWjndQAL+a5oPX+8tHK03npmgB3v92hcNtxQvVurUc/KBQAOpZaF+X/AHqXactj5eKT6feoAA25aF+XnG6gdcGjcMddu7+KgA9yDtpyr8uOaa2OxxQ3YigBRn5v4qOM5/ho2/X2pw/75oAavTnC0f3aPvMp5Zadt2/n/FQANnb0oTGF5oOSvdl/9BoHyhf7tAAvtjrQ3zN/e/GmqwXp92nbh2P3elAAPahfl696b90L1obpTsA7bzQOq4Hy01W+VgTTv/QqQAfu7e+eKdx19Kbx1+9Tznc2PvfdoAQ/Lxn5ajZf/wBqnKvDcGjbt5zTWjAA244/vU7vzimrna//AHzTv4+PlbFDAj46U7npg8/N9Kay7VIH8PWnfxck/wDAaIgAakPvSrjPNDdMmtAAfdbinLlh90U3v0p33WXaaTAA20c+tG772B/8VRu+VuaJPumlygN4XkHbTd52/wC1Un3evzUbioxTsFjEZQrdRQ3y/wC01PZdqrSfw9PmNcxsRNn5eRmm7S1SGMn/APVSsvC0EWImX5mz8tG7n0p5+akbP/Av9qgqxHypWjjHfmnf3TTT83OKBifeaj+6RT6Y33v9kUANPzdKYrfMxz81PZfnz/47TAu3ceaBMDnNNLD5v71O9OKayn/gIqWMYZD8vSk/h70u0s3Ay1KrBetZPuiVfqM9aa/0FOb2701+tDsUQv6VA/8A3zVhv4QKhf6VLQFaVSzt0qu67dtWn9/u92qu6lk5+Vu1MDJ1/WJPDuk3WpxRpPLapvji+zvcea/3VRYk5cszL8v58V5p4R8B3v8Aamva3rkdsmssHvb/AFfUAGttMj+6oSLd9/5lwrN1bivUtQvI9NsZ7yeQQQQozyPn5Qtcn4t8RS2vhZdUudOkls4p0l07Q5fke6vDwk9zn+71WL+Acn5q9PCysrHDiKSnueMfEJbiN9Xubf7VLvjRIZbv99d3OV/ctKwXCO/ykQoPkTbn71cHPcC6tmg1OSDekIVNybkb+8HbpXYaVJef2vrMF7qd7qmryPPLfX1mjMxcpum8ntGNn7tS3OVY1zXh3w/4j1jVdNsLbw9Y3SSaSmu2kX+qub+zcLtVInZRcnY652fO43HaWWvSPFvy6o0vDGtapa2dnA8sN5Fh4oN7v5tqCNrDfu5Rt3TpX1rojf8AEqsRII/N8hFdY/u52/w57V8s6BpOnsJ/s4mWwf5rWOcBnhH8ULt32HOD3Dc8rX0t4RuJW0iys5bOSze2gRQ6nfbzD+8jev8AeRl4/wBqsaLcajjJnrQanBSjsauuxmTTePvrMjfL/vVy/iqZGtFHDcV1HiKYW+jvLjawdF/XFcXrMwkaQe3/AHzW1b4Gc9R6nPWDbZVQnr/DVp8xyKwIDd6ztzwnjHs1MjWW+34fawNfN6p2KizptNYR3Tk/xDd9K8Q/aRUyaK92km3y7tPxT7rf+hf+O17tFYmO0iuX+VzCsT/7eK8d+LuoaXHpV1b3eGuJjshj/wBr+/8A8BrJXhNaHo0tz5hnuPm5xuHy7ajjYfNswq4qXULXyVbflmXp71FDHuVn2beK9xxPQ5iuior96fbQnzVGdq5qZozltwpLOGSQbyCrfeqeUr2lj234V6PHcaOspjXcTyyjviu8ufsOj2stzqVxHa2UKM8rynaoArjvg7qCTWM8CPu8s8r/AMBr1j7DbXUKvLbxy4/vgOv/AHya+Xxa/fOLPapVLU0VPB8kerWMGoxQSWtvKnmxJKm1th+623/drsrDWLCxs25C7R+dYK6xF4VukubiVFt0jMrrJ93iqHg+3i1qGWMx7UeMsiTjfgdVVveuaM3H4TKVNVHzMt6xqHiOa2e8s4oV2/Miedt/9lql4Z+IUniK3aDUrRbe/j+Uqh+WuR1PwXJpeqyy2dpqGg3DPue50q6drS8/37c/cP8Au1d8KeG9YvNYvL28i3LFEHMudqyMM7vl/wC+afKmjaEYWPRHhEiZ+6386q3MctmVckqv/jtcF4s+I02k7o4B/pC9Fb5vwpvhb4uS69M2natYGJ8MqMx+Q/7QrmVJzV7F2sdRrchvtMuAfmUg4+tdNo8kt54b88fNjZv/ANmvOfEWtf2PCkSDc7HaPf8Au16lokaWfhWLIG6WPD+53CvdyxW5oniZolyJmYY3mmgCH/erY1tiukyhPl4rLsJoptZt7TB3EF/+AitbxKoXSpdn3v71evST5JHyl4nkaQhYvIRCZS6r/u/NX1lcZVsA9K+Y7CGO3mgTG5mkRS2Pmb5q+nLlfn4rTAxaizsp1Oc83+LUh/4RiXj/AJaIu3+HrXhJW8sZvPAEtux5X+IV7d8Y/l8OuCd374LXjccjrDkAddu2vis9q06eOhGaumj7jLKU54Sfs3Z3Mp47+PTdUluHhl06Wb/R7yKNmfT5jFtZJl6+TKv3WXoVO771dH8J7PS7P+0dbvTNo1hCEhtWjkbzZnHzPKq/N5m4/Iq9AFqx4F1KePUNUiu45LBCgdJXTcr5T5Sq90yrAr/vVS0rXjcaPYXZtpbzVLkqI90OxUi3lWk5XkcNhOmOTxX3WEUfq8OTax+fYqTWIk5b31PVNK1DxJ42me3sJG8P6Wjq02obA2oTRf3Ik+YRlu784H3fmrstDs9L0uD7Fp6RIy/NI2/zZnb+/K53Fz/tM1eKx+IIFvbm21+8a3sN7Y0DQ717i4vT/E1xKjcBtyjsB0r0vwHY6hJbeebmx8NaQjmK28PaZAjS4DfflmPJLbdvyrV1aehrRqqeh3iKOpNWo2+98oqqF3bsr8tWE6Nk1wbHaWkbn71Sw/Ky+5qCPau043LVlF+ZTnaxqiiZV9/mqQN97d/Ko0/i/wDZamX5TwBTTJFGG4J+lP29aYuWHTpT1Xd1/wDHaLhYAvOaAp+U/wB005fvUBfkxn5c0MocGpfekHpg9eaX7y4/hFZgBw3P8VI3XBNKG+X/AGe9Bz1GG520AG098LR/Fz/F/DTlUKcHvTVWgA27t2CPanJ8v8O6jtzR3Xk+9ABt9+lO+6rcbWpvfpTvw/76oAP4lA+ZqF6f7NG35un3aVvm20AJt9ivNL7feoP3m/8AZqP7x+61AAVPbFJt+9yafyo49fu0Hq3H/fNADFULzmlTr/epfvc0iL8ufvLUAJ93b0p46/3ttN2/d6U7+HirAaV7j/vmj+CnL8zr/DTdxwynH+NABz/d+tLSsvPP8qNp9ttADf4qDld39007b97j5aGYey/jQAd+fmxTeW6UccH+lOKnPFJgJ91uo/3qXb90gjaaAvH3aNv/AH1TAOGX/Zpu0b9tO3ccUc7utNPlAajGj+6Sflp33XwPmpoXcGAPeqTAVFPzEkdfu0rfw4/GgL9P95aP/QagA+8eKcff5qay7RmnHo3FAB0/3v503dt5wKcPQf8AfVN+71oAcO1NPWnf3sD/AL6oHTtQA124+8KG6dNq0N0bP/jtD/eNXEAf/K0M3zK1DfLt9qb82M1QDjhTwd1HOMD/AHab/e4p3LOo+9xSYAzHH93/AHabuK/7XrTu2TTtu7diovIBpYLt6UD92y7z81D5XaP4qB/DzVXuSZX8HqtNDbuAfu9VpV9KTacsv8Nc5qDdKbTlzjv+f3aBnbmgsj78U5W+VeKNvWg8tnbQA1vm4+96VEf4ttSjptzTHU9R83rQAewppxtx/wCPU7s1DrQBE2ZCpB6dVpvfJpw+8360cdvloAZ780H2+9TtvNNP3c/w0mwGr/FimMoZ1/hp7fdpv8OeWqLXVgGN9Plpjdf+A09vmHH8Py01v4sVFgInaoZfr81TyfdNQSr94Y+akBWl9P4v7tVy3bP/AAGrEv3un/fNVXXbwT8tQ2BDK21GNeV/E++SN30wGTV/EGqutpZJhlh02F2XdK+Oh/iZ27ba9U27d3Xb/driNeVfFR1e2jkj03RrNGivdVlt932mYf8ALH+EvCn8fzYc7U+7urqw798xqrmR5VqMlh4P8K3WgaA63WnzAQ3uqrHte9Y/M0SMOfLb5j7j+LDLnkotHj1qHRNM8iaCVEd9Hu3RYuAzLticso2bkZNvGCq47Vr63JJ4i1i3lRG0rRrS1f7ClzlridC53zPjgPK69P8AZxwq1ioYtF1DTrGOSKe21APfSROu+WIAoCQnfGeV9we9ezFdzxqtS3wrY6TwJqej6tHLF4gW6uIpHQvrun721SybHyuyH5LmM7sujjf6NuWvobRdNv8AR7bTk82DW7BwFTU7MMinjKsyPyP91vmH614HZeG5LjTG1eRGsr+zkTF9HOJYbmOTOz/b8ttrMrsuAV2Ng1734b8y60bTrmeCSznZCh2v8j478dR3w3Iq6fMnZu50Q5JR5oqzNHxKyNoMpP8AfT/0KuAvVMM0437v7teja9Hu0SXfj76Pu9t1eea3cJHqMqAhlI4aiu7Iiqjn3xvbkf71SWKiNMg9+ain+Y9BuprRn7M2z72fWvAbUZ3FBHW3uoOvhZZ8/JvKJ/s4rxG68Ejxx4kmu9QlENvpSCb92u55y7fKjegXrn/ar0i+klh0TTrRydzI7lf4eX/+xrB/tRI4cW9tHb5+WRo33NIP4WZv6dq46mIanc9rD07I8j+Inwpkvr2K70e7t4lO5Z4JztT/AGWXHP8AsmuM1XwLeeG7WK41KSJPtB2wwRPvllUfxqo4A/3sV7d4ikga11TXJTKtnptg0xgjfb5swPyj/gVXfDfh+Tx1pNn4gl04xS3NqrwWs+N0eV/ven932rrpYxpe8djg9onk+kfDXTL7w3Fr5lurjSZE80XOQiKD/eYstaEPwrstUtkfTpZdz/MPM+5tr0Wx+BNtptppp8TSrrlrp4c2OjqM2MLu7O0rr/HJ82Pm4ArprvR9QvrZptLsIoFRNo+f7PE3+z9P+A06mNS+AilhqjfNNnF+BvBOnfD+Ke71G8W4c/M+35F+n/2VdLc/EJNaudkVmLW1gARGWPYr/wCNU9M+Fs+sIr674jiW6Q7vKggZ4Vb+6ududtX7v4d2di7RP4mklYjcHSyVF/Vq43yVndvU6JVpweiOe8Z+LIF0prSRPNaY7Q2PmXn5q2fBPia3hi8xfl2jn2q5b/B3RvHmnXEGl6ze2+s20JleScrNC/b5k25QdvlavJfCGpRWety2WoExT2s7wyLG/wAodHYNt9R8taywdoc0Tali/ae60fSGiXR1re8UReLH3sVqavbx6H4XuC/y3FweOf4a8n1zxFqml2ltqGgak9u1v80lopDRXCejen+8tU0+Olp4geK01c3Fk8g2DzYztU/7w4rz3Rq25rHQrNqxz3i3wfLMjX0FxNA5+Z5Y03t/3zWbZ3l7cQW9tfvbajLC/wDomp233nT0f/bX/ar1e21KzurHyd6tsPDVk6hb2jSIsEcatnllFKNS0eU7rX3M3WNNS88UeF7R0Dbwz7fUhfl/9Cr0XX7x7VEtInDRQDYGX+I/xGuOtpkXxhb3s++WVLdbW38tPlhATLu3+820VaOtPNeNvT7pr1KUlCGnU+Xx/PUnynWeFrMtqaEn59ldleaWl5YTpI4VcNXH+GdSSbVuR8yp92u1vtQi/s2dHIRtjfN/wGvdw9vZnzc6dpWPKU8qz1K1QkblnRfpzX0RdqPNlH3tpKn+Gvlm/wBUC6tpqIhdpL6FDtPTMor6tvYytxKMfxldtThZKSlY6KEHC9zyz4wZXQ0g5ZTMM15FYWom83noGxx0r1v4wZj0mLH3mm27v6V45HdNsbZ23V8HnM0sxg5Qukj77L4t4KShOzuQXF8Ne0m4sY5JYNUsBMlrJBIU/e7Vd4HYddyt+G6r114guNci0F9U1G5l0W2tfs+k2KkvLcgFVbb3xvZlUd+TXN694Nt7PSotRlS/in8SSP8Au4JttvcNB8j7vm+SRdyfMo5CsGr0f4YWoks/7bEls04t0tY9ZbayJGmR5dsPRem/qTur9Bw7/cxcT83rpTxE1LdG34U+HsdvL5mo28S3j7ZTo9niL/dlu5V5xj7qbvzavTdN1S2uJ/slkElS2XbJ5CbYYf8AYVvX/drkLPR7zxBBcW9lOUgVfNnlyquieqr3f/ez/Su10mxttL0+3s7O3+zwRjhWO5s/xMzdy38TVFZq2p14ZJaJGjD8u0Z21diX73PzVSh++vTirsOev96uNHok6YXb/DVpMKFJqv8Aw8gGrCfKMmmA9enympVbdwTTAv1qVF4zigBy9eKVFpFY/LS8K/T/AIDUtAOHvTj9aP4ulAXioAUfeYZoT/x2hVo4XkfNQABioxTmx1A4pu4/8C/2qduO3oKfvAC/zoP3sUbfvHO5ad9TSAbx7dad91sg/wCzQWO1c49qX7u3/O2gBP8A0L7po/ix/EvtR35p+0q2P/HqAGr1bnrQvT+7zTl/759KPqOtADV9TTuO38VG7k/NTfp/DQA78qYW7/8AoVPGaaflH+zmgBydWyPlo4wvP3jRz/47Tfw70rgHGc+o+7Tuf97FMC/eOKev8OaEAcNwKb+O2nfd6kbaB0WmAfxfd7Ufe6U7+LHr/FTVU0AH/oX96jdzx81H/oVHzMe1ADR975vvYo/CnfdbnHy0c0AHHb5qd82eBTf4sZ+tH8S5+9QAD5Vz96h/vc0f3cjpRz8x/pQADHynO2jluBijj5aF/h/iWgAbHp8tC/wn+H7tOpvv/wCOrQA5mOzg/pTf8/NTi26g/KelGwBuHbNHO3bTfu/7x/ipwb5eKAA5+YUfxc0f3jRQAnZs5pCp/wCBU7bxn/ao56k/NQA0/NTW+Yf/ABNO+9tUfdprfK/92ncB33W5FAx8tC9aB8zdaGuoB93/AOyp3Zqav3WIw1D/ADbTg7jUq4DThcfxVIv3f734U1m9Tuob7v8A9eqTAy+MqaC23jFN2+/8VSH5lIrE2I/u0n3V4+Xmn7Qx/wBn/apjN8tBmhrr/doX5W4+ZaCvy9elDZ+XmgYMvy8U1flZiaN20qKC3OcbqAuMT+LPy8U0+g/76p31G2jnCigEMGfmNG0/8BpdnuaTbtbqeaCxpxTNo/wqUr8q8f8AAs1E3XFJCuNC8U1vvZqSm80rBcYcLTXzub+7Tix28fepp+b/AGaLDIn+Y9+lV5FO5cirB6qPu1BJ8o71hJAVZfmf+761XKnt8tWpstVN/wCHBqQMjVvEGlaLMkWp6pY2Esg3Rpczqjv/ALqnk15z438ZP4g0nUbC2jjtbUDyRdXk4iijJ/j43Z2/N7fWvSdbmnjS3ey0uHVLx5FiRpyiLAp5Lu5XIRdvReSa5HW/DoutRS98VapHrNnCyvaaRBC0UVxMPmy6lvuKfur+LN2rvw3Knc5q17Hml5Cb7QLKw0ewvriWeYQzXk8DQwugXrCz/wACxqo3dv8AeavPn33CaNLbW8VxcW+992Pm4GGKN243D3H3u1enfEHxg/iS+n0iK8tGgijka73bvsiTD7qtj/WJEvzMq8E7R/Ca4N/7Lvks7CWW5ivLaffPLakQ3ckHKtNbq/yEo773h5zu7ba9bVnktQUr3Oo8PahJeWySgRrP8+z+HZv++Po3pXvXg/TZbfTYij+bZTASo2W4bb8y7en/AHz1r56tNLudNiaOyuYdURD+4uohtWRejK69UKt8pDcj/davorwdm30+3i8w7Mbh/g3vTpX9pZnZCMFD3S74u3w+Er+eMFmiCMFb/eUV5K1xNJM5PzMvy7a9u8VQpJ4M1Y79mEVtrf74rye3j8mZnAFRio3GzEtvMmnYbO/8VWprWSFlTG35t1amm2MrXbylPlJ/hFXNXt9sPmE15U6N1zExS5jn5Lc6tebD8iQwJFGrL353f99bqwb23tbW8a3tU/0WE7Nq/L2+Za6aGb7PNnv93b7VkRaa91fvZ2ETveXkxZFxu25/i+leZKkmetR0ZF4V+HMHjjT7ga4C/hxZ9wsY/l+2Mh/jbuint3r1CS3gh4SMRJhVRYxtUD0rUsNFg0fTIrOAhYIUCBl/i9/+BHdWRf3G5nWNC3+zUWsuVHopmZJ9puLZ3t0ECr8w3jdWC9vrEzMj3EMX8JaWTao/4DWnMtxq1x9ne9jtUH/LJDtx/wACrifHNnrnh/Tp7myt5L+WPoi/Pv8A9pVFYeyc5pGqZP8A8IjPcXzpF4teJyeIlsY2i/X5/wDx6opvhjY3Vyp8QeI7zWYk+YWNi/2SHP8AtsPnP03Yrz2x8dH+0rf+07iSwtd4W6niTbLGn8TBSv8AD/tL0r0vV/As+n69oiDxPdtpF87W7ytaw71kI3I27b9w9P8AgS16UMJUh70bHFVq09mzpPhdYnw/ba5oej2UNrpc9o7JKwZ3hm3Db8xZi6Y7bvl2189eKPhrqvhXx7rltq1uGuLm7l1OxZSVivLZ3/hb1Uttb/gNfSNh4bf4U30usy6vda5o0yeTexLHtaBM7vNTb129x6VH8dfDMvxM8FeHNd8Fgale6NdS74lPzvbSKu9VXuVZVOP9mvYhTlye/ueaqqjU916M8Ts9P0LVIfI0TVf7D1n7s2i6u+xZf9pH6GuZl36DqflaxZG3ffysnzKf9pW7itJ/EFnr0bQavp8dw+Non2Vn6r4fk1KJfMv55IQQ0dsx+ROPzrjlr7p69Pmg+a9y5qurPb6j59oXa3lCt16V0Xh+8fUDFKmWUfMW/hrDk0NIbS3tw5ZQPn5+81dlpGn/ANkwWqQRB0b5Zuen91q86WGS2PV+t2hqS6Yslrd3Esrl1d90e7+7Vh4912r528qxpF+a5wflVTVjyY90peQ8CqjTPnq9Vzm2dD4RjH9ovKT8n3a1/E94I7OcISqPGVPNJ4e08w6OsoKsxP5VT8SNFHorvPJ8w3Ntr3KS5KVjxZSUpnm1leWkOsaLA/zTtf2yozf3vNWvsG+YNM5/iYlhXxHo91BqHjXw9Eg+ZtVtlHH/AE2X/wBlr7XvZv3z7QPvtVYRJRdjoPKvjBlrC3TlW8/d/wCOV41bWwkvFH3c/LuavY/jHMWs7UAnd5zNu/iPFeQlriPdJbYVx03jd5Z9a+axlGjUzBc0uWVl8z6GlUqU8JzRhdX+7zMnxXbxXljeS2j6j9js41tbvSo5BuZQc/boQ/dTvR14yK6+x1h9F8NxXOoXMKRPthtVl2QxIoH3YkHX+9xk1ycdveaf4XutQuYrW/t4EMVxBAXiuHjk48z+Ln5udv8AtGpbfS7e6urCGO3F7eWyR2p1B0822075A3k2yfL5kzf/ABRP3a+thaMeU+JqQlKXN1Oo0u61PxNrNna6Rpn9nRN/r9TubqTfs+X+Ef6vd/cTk/xMK9u8O6Xqels4v9Qjv2lLM8qwMju/+8WYAKvQKtcH4M0mTS5J57WIXF0h33F1qBMOn6Ym3+Fvl89/vNuXj5vvbcV3Xh6G2muZbyO7utVnkTadQlTZDtz9yFemPm/hU/7xrKt8J14am4LU6NPlVcgc/wANXI/TG2qafezz8vSriL71xnpFhfT25qVG+RVGOD92ogpbrn/dqdG+XgUAWEb2+b/aqVPl6/eqGJfky33qsbd3P/jtADSu48/KtBx0p35tihVGNxzuoAcW57tihmO5f4ttRqo3ZzTvx3LWdrAO/wBrndSv6Y27qiTr8/3RUm77vNVbUBVYbe/WkX2HzDpQW4U0H5V2BCzd6GwHp83PpTu7En+KmrjOANrUGRl3E+tQA7vSr83GfrSN07Uo+Xv81AAPvUo//ap4b5VNNXpyDQAcULjC5o9v71C/T5aAAe1O4+bijt39ttByzc+lAB/F1pvG3FOb6lqO2RQAH5t2aacYUU7bt9eRQzcUAN+6P/ZaFXPGP++qdx3Hel2/N/7NQAiYU4/ipvLDPvTl/Gj15oAavuKMD+6ac3qaF+7jn+8N1AB2zj/x6mjp06077u40v4UARbQxx92nL047GnbR8uBRy3Cim3cA4ZW/9CpqruP86cO1A+Y8fLSAb/6FR9T83+zQfu/7WadQA3v0o+b+7TuPX5e1DYxnnrQAcK3+1R/s/do+61HHf7rUAA9V+aj7tH8P92jjpj5aAE799tL90YP4Uf3f4m/u01ujddtJtgOx95aXoeDtWkP1+Wgfe/vf7NMBp6cCnFR15pvZufm/2aCx2tTSADliuM7sU3G04p350FuGOBVW1ADjPB+ag/ShvY0L1psBwb5Kbz1o4+Xn5adz3ytZgNONy/4U3nap4baacOi0DC+rU0Bm8belNo27jnG3FOb73H3axKuH3emOabt3fNgUN9+nBuAKARF8yt/s00/N6U/+9zSMoZl/u0B7wxerf3f9mldR/vUMu3pTnx1FA0Rt1pjehpx69OtN+9+dBYfdVv71NXPrTiobkfeprUENsY3rTd3pTj+HFJt+XHNBAh+9imN8v+1Tj3prdfp/doNhp6UkqmjtQy/eqWwIm/rxuqCVfptNSu33aim+UtkCs2BVk71Xduf7y4q1Mu4fLmqr/Nxjb/CKyAydVvnsbZHgsbnUZ5pPKSC2C/ewzZdzxGny9W/8erzPxzp+qyXP2vWb2LTrcQ7BKhDQhzysdtEeZJF7zS/IOybsbfSdQvns2x5BZm6bRuUt/tVzWp2el6DA/iHxDKZXgTYjTgM7yFuEiQcb2+VUVeR8x/vGvRw1lqzmrJzVkect4VsPCvhRtVvfIa/vYdml2d2dyJhg32m5z0jX+FPvudmdpbFea3tneKXISO8urO4eYNP8s03mctu7fNt/h6be9eo+KNPna1vPEPiweV4g1FFtdH0VfmTTVP3XfHWTbuy3Qbq8tN8PtN+6XLzol06RySfxqH+U/TcrbTXpKTlseXOmoWOx0SR1Rs3H2qzYbY3kTZKMfwP2P+yy17V4X1Q+HbWygvfMgs52VoLlhuVc/wC10xurwnRY7u+jludLhk1K8t4Xurqxi+dfJTmWdE6naGy6LnhcquM1774U1iRtH06K4sDPZThV/cDeiqf6f+y1VJy52jqtHlTW52XipdvhXVoz90wL935lb51+61eZIo85hz83WvUtexN4Wv48Bk8vjb/vLtrzqK1/f8Ddzztq661JbsX9NjTG3O314qlrf7yLyx82fmrRtFMfBHy/3aztVkFujPja3P3uy1yT0RMG+dHGxaoljLLPKiy+Uf8AVsfaut+EniTT9Q1HVLd7SOC/aMXCSqdzOmcOvtt+X/vqvIPEmpeXeSwRncoPz8/xVX8N+JD4b1mz1OJC8tu5+VT95D98fTFcape5zH0EIo+mdY1OCx3PKdsQ/hX71cNqnjIXXmxWduUVv+WlVPEviBLhmkQlbUjcjN97Brz66+IFnayeRAkl5dNlRBAN7sf90VxRpub0OxKMdzqL281WREMVzEiKeUkAVWX/AHqxIviQtvv+zW95eIjbZGtoGlUH8OtT6H4P1PxteWcmv+dDazk/Z9MU7ElI+8krdScc7a9Is/B8EMeLSCOBIekSfKoH91a6oYXl3POrYxQdonmtz4s0LWtqavbxSwPwkl5bsm0ntudVq1e+KNKvLH+zo9VhX7OUaFFkDsmD8v4fLXfX1rHdWz2d5brPAfleKVNysP7tcboWj6N4L8bRRx20NvpurHyXi8sOsM33kIY/dDfMCv8AtLXXGlbqcbxUJr3kdx4OuL3UNDWWSdp4JiUSKMNsx/FurqtA0c+H7x/Ij8rzeT5fyruqCzhl0Wd/s3/Hq53bP4VNWtQ8QSfcjRd395q9KCSXvHkzet4nl3xt0Ox0d7fXJxbW9reTi3uFZFT9+fuP/wAC27frXlt41n5LfZ3R2xu+V6+pdV0XTvFmmfZ9Ts4L+ylCu8E6b03jv/wE1yGrfBPwvJC9vZaPbWDH5kntUVG3f7S9x7Vw1qV3zRPWw2K5EoSPn/R1e+v1C5bb7da628X7GkQ+7uFYc9u+g6rdWhgk3wSlNsY9/wC9W9d2txeQxFkPThq86SPRrTvAr2moR+cokHzN0qOXUhG7AgNVW4sxZzN5rncoyKxbyadZsg/J3oTPNkesaP4gT+yljzuYj72fu1yXiTUkh0uczy705+Ws7T9Qk8lYx6Vl+JbyNrOVCd24V1e1vA4vZe/cyvh1dW83xM8Ljj5tRixuPfdur7fvP9Y2cKxJr4R+FzCT4q+EcDrqkOG/4F83/oVfc9yu6Zv9ks26ujB/Azqeh5V8Xm3C3Rfl2k5rzGC3doZcH5sc8V6T8XvMZoBHjd8zFWrnPD2h2fiLQ5Y7O58jxBHlUtJyuy6/i2RN2df7rda+LzPBVMVjualukfX4LFUsNhLVerOD1i6S8SCcRyO9na7JET5fPXJXG7/Zap7iO8aYWdhLHsWDykW2j2Ja5++kTDqfV6Zpnhu7j0nXoZLubUryGT+0DBPtV4YQNv7pAvzxttZD3BWtfwjoaeKpXlF5aaTZfce5l2+Vbw/3Ik/2d3334HzE5Nfb0FanCM9z4LE/xpOGz2NbQrhLGLTdLsLCTVtWV1UWyf6QsZB+X5fmjhRfV8v/AHVFe2aDHqsNs39tzx3F0x3fu33bf9n7qgBfRc/7xrzeXXtK0EXWkeAJIFsLfZFPrtxbsElIHL/N92PPAPGcZxzXpej6ObG1t7maeW6vLqNZZJ5flZ/l+Xan8Cf3V2/71Fa9jTDtNaM14vmXNXovlXAHy5qnEpxV1F4zn5q4z0Cdc4qZG3LUK4/4Djj61LF6cfNQBYHyr23VKi/L+FQp93nP+76LVhfmXPH5UAO+9tP97+9Tdvys2OnSnKvy/wCzRt2jptoAaF9AP92nFvlXpto/uiiVeFx60ARv8p396dt+6KY6+WWIO5c/xU9mO/IPy9qAA/dU+lOXLMxyFb+9SbRnJ+9S7QwbFToAeYWVc/jSqwZqaPv84VsbacF+bB+6tDsA4fNQPf71N+Zt2fmX/Z/hqRW+fNQAobbt/u07d/laYrHa2BQOjfJ81AEq/h0oX5u1NGe/p92nPhf9qgA5+b/aobP4io0aRZXyR22Lj/vqpfagAOfl67s0f3mo298f980N06f8CoANu49aPyo+XdzSM3bFOwA2Pm6e1O5x2Wm89sflQfw3VdgAf3VFH3v60fd+Wo/4aXKBK3zdhuo/9mpF+Us2Duo3fN33VAArfex81Lu20nHptoP5bqAF9zmj5t3+9S8f+y037qtQArfLzn5qQ/dU0rLzjG3/AHqTd83FABz/AA/eoPzGjbuXOaE+b/4mmwFbpQfumj+Kk42/3aQC/eyaShvcdqF65oANx7/hQflXqeKV2pjNt3CgBw+/k/N/s03aNzdKdu7j5aaW2jigByr6/wANH3e1Lt7dqT+7ydtADR97j8aP7w4/Kjluo+b71DbMNx830qwBfl3HNDsuKPmUU1sf9800A7d8rH1p3PYVHt7jFOX6/eqGAbT6fLR/D/eoG/vR/F82KQDjjjI3U3/x00H7v+zTVYY6HdVJcwFIfi1NK+YzYp23nNNK8tWQCKu7n2o2jC0u36Uc5XooqS0IyjsaaV+7in7fU0rfd4oLIiu3vxTWYbaVvu5+9TPunvQQNKnKikVV3fe+Zaefvj71MK89TQK4bRt/vVEfX+9Uu7j+96LQ+e33hQHxEX3uc00rt77aeq/dzQfl/wB2gaRFw245+9TC33RUpX3HtTD3oLI2wobPrSHPzU9l3bqY/wB7HtUtARHrg1A/8WKnPWopMK+fvVk0wKcyndnJ3VVdRtz91v7tXZlG3mqh+XjH0as7MCnKoaTLjdgcV594n1S30fUpdRn8rX9cgmeLTbZU22+n9lC+sjL8zv17DaFr0GX5dp5XH901yXijSXtbMiIKtlGixW9naQKv7w5PmzOf4E+ZsdM9WrrwzSn7xnNOx4d408QanMZ8XcOs6lcyNbz3zf6lCOXgtl7on3pJe52ov8VcNbRlbm4iMsLvHIk0cC7l6KN0crDpuXd93nDKa9J8USW+nw2Fw5MVrqZ+yw3MCM1y9vh/NmVfRiu1G7ls9FrnxfWdxqyaPb2SWtgPJWG0idU2w4feiynrP9x8twfmHWvcjb7J4da6dzX8I6ObjTdR1fSrfVPs+j5d54p9up2Vs4Yec/k7SQo3I7rxhlyq7q9s+HuqW/hvwv4et/tZW3e3RLS5l/1Nyn8Kq/TOOPm67a+etJurzw3Laa5pms3mg61YXDppniOCHyZTs+Vre5T5sFdzL82Q6e1fRXhvUm17wlb3P9mWWl6jeEfbtIiTdpN+3y73t/8An1kXq0f3DuyrCtIWua0nzKx3usRx3HhjUpQu12i3Hb2w1cLCxabI+8T92u1vIT/wjN+qO0UvkfIvof8ACuQt7fzHyfvZoqahUuXkhFx0O5sVw3xF8RReH9Kup3xvci3gRjt3OW/w3Gu3urj+z4slxuavBPifqg1zVoFjJaC137G/hLnhj/SuadtEaYam6lRHH3MxuGnnL/M7sdv45pEvAsMBRy0ufu4+771RuroQ9flX7u2qcmsRRwoMfN/ez92kl9k9251UXiA6lYQaPez+VazXAX7TvO8Z7f8AAm2/N/tNXu3gD4d2HhnTd8dotvOflMmPnZR/tV8rW8MmuXkFsuFUn52/iAr7b8P2sn9g6dC87ytFaxKZ3PzyNj7ze7U+WMTgxVT+VkUml215Yy2mC0iHfG33WU+qnsarwyG+LEFkvYR+8+baz/7VX5GFrNvB+fvWXrKvG8WoRIVbf95fu1m3Y89LmLTXAmiZLhQzdnUV5f8AFTSzNbJJA5WVRkMvt3r0me8+3J5oQK/8fl/3q5/xLo41Czx918fxfdao5tS7Gf4e+KFxrmh2f2hI0uohsmX/AGx/Ev8AvVafWJbou7n6LXlF3Z3Hh/UnGw7O7LWpa6xcNtIlPHTca35mc8rp6Hs/g/xxbraz2dzE6yxybo3/AIShHzfjmuoN8moW32iPCr8yjmvEdL1iPz1eR9jP19q6+x1K4WB4IDvgf5vl/ho5/slK7R5f8ZtSHhv4gQSyxnytVgS4RV/vj5H/APQVNWZvFFvcadEbJw6Y5Zvvbv8AarnfjxrkeqeIdE04gteaTBI9xJ6ecRsX8kZv++a84vdal0FYriNyyoVyqnrXHUp83wnt0qbq00d7ruoNJMhH3sc81kNqHnDY/wAr96yV8YWmpG3e4kFq7/KFY/K1WlxcBsHpXDJOO5Mqbi9TetLh7cLhtzVi6xcBopertn/vmrFlIFOZCd2NtU7lSz8fxH7tRfQjlLnwcj8z4ueDxj5v7SRtvttNfbtzH8jEk8k9v4q+PvhLpqQ/FjwhJjc39op834GvsWRflbH4LXsYNe4yJ7nkHxa+V4EC/e3fjXlU0cskMroxicDcGX+8Pu16d8ZN8d/YY+ZAD8uevvXFJHbatpU8dvHG1+m5yu8rK6f3VXdg7f8AZ5rwa2ErSx31ilPZbHswxdCGF9jWW/8AWhWHii2vPBHlSWU9/qNkZ1j1fT3/ANNhEwIeKZerozN9/t37Gussz4J0rwFoFrFLDd+JZ0Wa40izzb2Wi2YiO1J3xzJnB6885+VRnhdftbPRdVsNWjSS3gmtUieS2OxkkwOH9m2/+PNWrYraalePPd2yO1tAkUNpBB/o6InPmTf3zlssz9T14r6qE7x1Wp8ZOLUmou6Ov8Kw3mtaxZiOVFsoizQo8exZfu/NF6f9dGXP0r1PTbyC4d0iG3YSrMp3Ln+L5u9eMWOqXevQ29pIZrC3u/nSz092l1TUVH937vlx/wDTRsIP4a9i8O2I0/TLW0+wRaasQ2i1inM3l/N/E/c+tc1Znbh4cqNuFTtxgbs8VdVhtzwu6qsK991Wkx8xyK5DuJ0wpUfdXFKZEj2k7mb721OWrNvNatrWWK0SUPey/KkEfzO3/Aazb3xBeae728EtpcalsVnsYDulRScb3boB/naaAudSs0qlQLcsp913D/eqY3BVGchF2dVY7W/75rw/xF8QvE/h/wDeSGO/lO7zNK0iaS7miT+FmXykRPut97Ge1eN+Kf2zbLwrqz29yl9dXCAeYli8NxsUjID4lbYfbtVckh8x9pf2lHGGSUPE6/MY8bqp3N9PIcPOLOJSuxcjc/8AEzMx6DbX57eJP29vFmtQqmjWUWgqCzJLdXH2mUf3dqoiAbevzZryrVP2gvHGuWH2a98S6hLyXM9tiGaUn7xd05J7VoqbFc/Vuz14XjLb+QPNGVdkmDJu/wBlvlzVi+uLtdO/dHZe+cqCKVNr8MOdp/vLX43ap8SPFFxapEfF2u+Sj7hFLenZ/wACUbc/Vqxl8XXtxP8AaL28uL+UNuErXUrPn8Wp+yYXP2tnuDYyRG8lt7WKYbx9puERv++TWRN420uz1mWwXWNKnuI0R/s0d9H5rZZtoVd3Xj7tfjPeaxZalslne4e8zuD3Mzysv+6zs1EupRyRokkcbqp4bYvFP2LFzH7Y6dqkOpWMVzZhLi1c/eWROP8Ax7mrEN1FcO2x/unB/wB7+7X45+Dvi54p8Ezx/wBjeKdZ06DI3xQXG+JwOV3I6sD/AN819J6R+3V41Xwt+5s9G1XUbY/vLu8jdC0eCc7EbkseOoxWUqDQcx9+/e3DO2nht20nt1r5j+BH7a3h74kStpXi+2tvCXiBAuy5ku/9BuR/su/3D/ss1fQumXyahDBc20lrdWt2d0dzZz70PtnpmsnFopO5qj159qk/iX3o/vAD7tH8XWoGR/5+lSDoxqCRSzqA+1AeanHRj/FWlwHr6Gj2pm7jbkbafuHy/wB0VmAL8q/3lp5+Z+vzf3qZ/eanLu+bH4UAheynHy0D5u5o5+WhV+T/AGqABF+9nNC9cCj7vGKNq7aAEX5VyM7qXdy3AakOGXP+zQF+9n+KjpcBq+2KaV+9mpRnpQ3zdfu01MBF9KPuq31o29x8tG37oJqroBob0y1Pbq3B+ajbs20NjOSNzVLYC/3cn/Zpv3ucUo/h5obr1+n+1SAT7zNS87V4FJu/8dPFD/d5wv40AG7+L+Khvvf7Pajjb/e/iob7/deKAF3DqFpCx28A0FRlef8Avmge3/j1P3QG7uP73P8AFTvu7abu+brRu2suRSAP4c8U1s7mpzYj4ONtO3H5qAQ3jON21aG+Zc87aPl3rTl+b0WgNBw68feptDMMc0rdP+BUAM2+g+lAXbuODS/e9OtLx8xT5eadwG8+opHp/Kn/AGfpTf4f73PFO4Anyn+7R97aR+FOX5t3Hegf520n8QDWY7eTQc96Nu0cg0fdOPWhAB/hpKT73Q0D+HI+9VoCp+TetNZd3U08fKvH3qG+b/Zb+KsAGDHzN/6DRtG2n91wKR/l29aAI3X72c8UjL93Oalf75prKG3HP/AaCuZkX8FDN8tOK/d2YZqjPTvSsFwf1zTHjPy04Z700r93+KkMa3y9PvGgNuZjSNGN6yEnhWXbn5aXbtbruoAT73zct6VGY/MPIqQYU8037p5oC4xlqP7vpUregqJ/4TQWMbPtSMvzZp6rUbLy38VSwImz1/yKif5lx6+1Tt97HeoZFHUms29AK02M8fdqnIp/4DVyb5VqlJ97GPmrJsCrJhTvxt4596wfF02lWvhu/u9ZQT6XDH5s8XP7xQcqm0ddzbRjvuxW5Nsw2RWJr9vp7Wf2nVHMdrZn7WJF+bynTo6r3KtyvvtqoP3hM8G8S61ew6zLrmv2QfXNS81I9N5ZLBxHstrZWHAKO8TS7uCW2fwtXFXSxWusazFcxiadhCyTo5WW2kBfe23oQ7fltWvWNc8Dvb6fpcuoyzWst/q1og03zN7WttGHmZWfq8z7GLnpl2+teTeIprS+1qL7JeLZ29yYopnun2pHcFyrTO//ACzTcy57ALX0dKXNE8LEpRfvHZ6HqETWc5n2S2ciBZoJU+Un/a/vD0bqD/stXsvw9jgtdE0tLS7aLyMxGKUh2eIfdDr/AB/L0b/ZrwLwjIWlSOaHylePcI8dHP3wP96vZvB8N5pPh/SLqWBdR0maNf8AVQb5oELldkqf8tE9GX50+b+GrUkqnI1qVh1z0+eG2x7XdwwX2iThMujIVHPzCuR0+3/fbPL2on8X8VdQYfstpOLdNqAMvlZ6VmoohhZx/EPWuzlTIqO5wHxH1iPSbNw7lf4EX614FqfiaOKZiMM/+181dv8AGrXvtHiSewQ7ks49jtn/AJbHlv8Avkba8OubgyXMv97+8p+7XA6anO56+FvRp83csa3qn2iZyn3mO75hWTJI8g2J834VDIrzSMWk+ar2hxx3GrWBnw1mk6POvK/IG3MtbcqRUqjep6f8OvDZk06Ay4SeYrvbHzf/AKq+oLO4NvYW4YjawX8K8UVf7B8QrbPBsgcCaDaNqmM8qy161okgvtKlTnfD8/8AwGuJt855s587LV5cBV6K2PlG6q8WpJJE8Uh+RjzVOSYSNJgjd/daqEkjq2HG1M/erlnJlIv332RWzFKIpx821v4qZNeW+oBI5ZB5o4+U/Kay9WsYtQtPMj++g/8AHa5SaSS3Zg7lXTpUc9gbZY8Y28F1IqDDMict93dXl9/cSaHIy5+TsrV6NPMdUtVuAArqMP8AUfxV5F4vvPtV+3O5IvlG31rqpS53YVNc71Lx8WIzr5gZV/vLXqXw98aR6lZRWf2yBnQ7RE/yv/8AXrwI5k29aJlCxYcDb/6DXTynX7FM6L4h6smreP8AXL2CQTo84iSVfuusahM/Tdurz/xbI9xpEpA3bTWrNIVRsf5FZ2ryJJo86OD8yNu2/wC7WbWh6VF8i5TiL/Ukk0q2QHc0b7R9K1/BnxAn0uRbO7Ie1P3GYfMlclHcJNC6H7uOGxWc021sjH+9WEoKS9465WmrH0tDNHqFsk9u4bP92r0FuWXP/oVcJ8GdS+0CK3kO9Mcc17Jqegps8y0DKh6bvvV4tX93PlPOa5WbHwY09W+I3h+RyryxXBba38P7o19Q3UO1uMf7v3q+cPgbpr2vxCspZcs3zY3fdHFfQdzI7I396vcwPvUzkm9Tx/4tzI2oW6c7sHFeaTeH7y4huryKCXfbIspliXLxjPyt8vau4+MWoCPU4hcAInzYkWuKs9cu7NHl068IuljZoXQ7Xhf+o+7uHQ15LpN5i5Xa0XzPVqTg8Fyyinr9xzmo/Z9ct7pLS2uX0a+S2mFzpsw2PIjNuO1txR/Vlxniti5XxHrFqsdnZXOkeGoSu+TIdUYN15bDyf7+fvfdre8RfDm31azfVNMuIbLVpdk01tBKttDeSlQX2JuwHP8Ad6E02GN7y5gl1i8FlpEMn+j6fG7NFv2/xKP9dIv91eB3avpbI+TjBrRG94Lkl0O2vbfSLfbf6hNuN0yPfajfe7MWQIi+rtj7x24216Z4PtdYt7f7XrGom9lnRW+zLJHKkP8AwONVQlv9nI/2mriPD2fFENxFo1u8Vh5my4uX/wBV/wADf5fOPpCnyD+Nj0r0u18vT7a3tkLtEibNz4X5Qv3mxwPw4rjrNdD0qadtTWhmRhkH5lNV9c1qy0PTVvNQnkbedsNpBtVpn/u7j/6FuAHVq5rWPG2k+G4Ly5uJwkVtC1x83yIiD5t7ueEFfLPxB/aSvZ/tniK/1KKyWSP/AEC1uYQsgiDfKIbd13/PuzufkgZwBWMFc3bPaPEnxI8PeEbO61UXenpLcyIt9qE52203ybWRX6zInyDCrzu+9mvm/wCJP7aGt+dcaZ4eltoLLBYXWnqbRZnP95Qu8IPwJ9lXn56+Ivxg1nx1qrXd3cSMVGEZ337FH93+7/wHH4VwX2oSbifnZj6d66IwJOx8R/E7xB4muJ5NQ1iXyJfv2kE7xwnv9wNz/wACyx71zj6k68xhdr/N8oqgdmxjgbl53LTQwVP3cg3f7Rqx2L/2yaZMu+1v9qnPdS+Tsc7l6/3azJGk+U+n/j1Mlkl3MR8yN/D/ABCrshF6bUpYUxIBLb1GkccgSWF9v+6KqpMfLySGX+7/AHqaGWOffGDsPv8AepAaYj3QKSd+0/eYUsN08bL/ABc7juHy1Cs22HGdzE1MF3IuB90/8CqwJbeZ1diC+xj93+7W94e1iWzuCDIERo9nytWVZ6abpHMEgeUH50z835VqWOhy3EDug77NrfLjP3TUAbmn6sY3ad3CrGGdN3zKuV/u969V+CPxc1v4c3dvqGkXLQW9xOLifTm+WG5wc7dnY/e5/wBqvFLVTbxtF95cbdvrWpo+oPCnTfjdhV+VV/ztoaQH6w/Df4zeHPiBo9nf217Hpr3PynT7yQK8Tj5WVW3ciu5t76C6DGORZWz/AAn/ANl61+RFl4ou40lCDZltu+M7cN/wGvUvhX+1R4x+GuqwDz4vEOmpjNnqEjPKF+6wilPQf3UbI+lcs6D+yXc/Srcd+0xMy/3l709JCwY4G6vNPhP+0J4M+MVso0bWLWDUgitNp91IEuI/725Dz+PSvS3hkhkZTtaVOu0/+hVy2a+IrQkVTt/2aPvbTTUbcN/G7+7npTg3H392Ou2kUkP3BqN33aYvyjj5qemGbrtoJ/vDhnOON1DLz/td6N27bimq23uGoKY7afmzSt8rLj7qmk43/NTv7vX3oJG7uP8A2XFD42scfLij3/u0beePmXFP3SrsB67qOV3Yo4xwRxSD5fWkSLt+6PvUu3cOP4qRv4cYo3fN1oLAfTb/ALtKV+fmj+FcH7tDLtoIegL/AA0bvkyc9aFztx/FR25oAGb5v/ZqR1VlwwFB+5jim87fnoAiikNuGWT7vZqnXLDH/oVNMY28/NTU+UsH+b0oAk+668fdo28Z2/NTd3/fP3abu8tck0rgOPzN3oP/AHzTV/i6bacvWmA3b8vIFScqKj+8rf7NScZxjr/FQAbeVI9KB8qU3+6PzpysFHPalYA6D/do3FmX+7R95aa25W5+7TAdtO3jHNHbpuoGflOdtG372fl9KAD727ijb97+8BQMfLz81R8N/GaAHbvM/wBlqOPbbQV3NRt2lcUAG0qMj/vqhvr81O2/XbTeNzfxUAG3lc/LSbe9KOnSj7ox/wACp3kBXX2Io4+ah19vmoZtorMBpX7ppr9f/r05W56fLQfm5/ioK90Yzblz/FTT7U/afmpjZZuPvUEjefbbSKxpeWT+dJt/hA21IDfw+WmH+ED5eaf70jdaCyPb97NNdu1SOvH91abt3c7vloAi+7zTvvKpON1KV47/ADUNj/vn5aASIvb7tJx8pb5aefm3Cm/e257Ggshb6fL96m/w/wB2ntj5hy1I3y9ql3Agf5RUUv4VO+V3f3agkVfmzWTArSLu6mqMnXk7a0HX71UnU7sYqGBQkY7Wz81ULy3ivliFxEJ0hkSZFf7u9Gyp960pl9D8v+1WD4q16z8H6De6zqM629pbQl9zfNub+BFXuWbCqveiEOaXKhStFcx538T9Ul1jxjo3huyPlfZnGoaleM+xIU5wjMW6ucD6M9eLXf2a31RjaD7RbpPIglXBR13/AD7fUM+4/wDAq3tQtdUvLFNQ1iS4W8vt01vpko2vED8rXV3jkD5vkh++TtHy/NiHW7i2s10m2W3lW1hRFjWNB5xbpvlX5Qg/2V5FfSUoKnCx81VqOtUu0aWkapHoscF7Jpq6rptyGhG0rvhY/ddG3Yzn+H1r3j4d6haW/hXTYpb0T+Qm1J0hdXZf4fk65/3a+dvDetSaC+qRxaP/AGvpMz7L3SlKrKAf+WkWdoOOvysD9a+gPhp4kgsdHsNOclEZNkcsny+YP4Rn1rojaUjXC+5dbL+vxPULaSRrFjJEVfZu+b5W2/7Xv/s1h65fR6HoeqanJ88Gn2st2VbvsG5f/HttdBbRhoWiTO0j5N3avN/2gbo6H8I9ZjMgVr+SLTw2/wDvvub9Froex0ct5I+YfEusS3F289xIZbiYtLM/qx5b/wBCrkZ/lfI/8eFXNVui0rnZu9PasqGb+PO1q5Yqx6Lf2SIw+YWH3Wbqu6um8O6eJrnjG9E5rl5JvJlY43L96vS/hjoqas7kZ3Dbv9qtuyOep7qPbvBlrF428I2drdgLe6aCkM/8ZT0roPDEdxoepLHKN0B+X/eFc5Y3R8PvBPBhIk+V66EeOvDevWc6z3ASVD91flbcPu7a5NGefexqahZoty+wDY3T/drEdXWbZzt+8Var7akmoWSTxyBmH8Oegqpc3EVvCu+TdK52/wC6K4qkTaLKsf7u9YbyyMNpWsTVtFuL65Yxp8rfxetT6xqCWZ81CGZh92qdr4kdomQEsSOG/u1hys0bRzeoXz2N+8ER+8nlfN/49Xn+vWMdvcugGxst8tdvfRiTUG2ks2dxauU8e7LPXriPlVaNHH+1la7qXumtJq5yU7FlwCF/2qglm3RYA2r90bqLuYYU4+X+GqV3eGRMA7VroOtDNSuBDbu/8WPXpWW0hvrNcANmM/jRqkxazlGT0/hFRW/lx2axj7qjndV9DqR53bRvJdtDnby33qqFvu4Hy/wqvarNxcG31af/AGXb7x+9VGW4Mcr8dOtcp0XPWf2cWa++IC2ed0T27y7W74I/+Kr60sbXzJFjIVv4a+Jvg5Jd/wDCbwGwJinS1lYyf3U+Xd/7LX0ZYyawyLILmVXz/DXi45WqJmTpuoe8+A9Pjt/GFudm3G/5sf7Hy16RPJ975ugrwf4MTa/N4+tY7yTNl5c2Vbu2yvc7pdv5V6+Xtex07nnzi4OzPFvizMZNUi4LIEO9cbq84k8qGCeRCFaOPftj+82P9mvQfiurtrVo+X/1bMNvbnr9a5iy8Y6gPDWq+FrzTIvEOl3refb3C7Yb7Sp9u3z432/vF4UeW/WuH6vTni3ONRqXb/gHXUrShhuWULx7/wDBOci8SW+saTZ6pZ38z/aYfnVnDRdP4ffttrT0fRbnXNQtYNlylvsDz7k3MUPypCnf526+gVqg8b+EX8GtZ2+qR2y6lqduuoQX2mfNZaknyq8o/uSKdqv71s+GLqex0h9VneS1VcrC6/LLI+07tjH+6vV+3/fIr23eJ85RipvmPSYtSt9N/wBAkluU8lP+PPTX8pYgP4dpXCVQmvru8mup3ub6KBQzzWcV0GeOED7rO+3YG2tub/eqr4LtTo9rb3mslbeW9kXZbYbcM8rvY9T/AHR+Jrw39pr9ouz8N2cui+GLnzL1zNFc3LptRnB2MxXuiE4G7q698Gub7R6kdjiP2hPj3dSGLQrRIrXTI0cx2bSfaXYF/kkm3rxlR8ic/wALNt6V8waxr13r2p3Gp3txNdX9y7PNczuXdyf9o81Uub6W6unlkczyu+95JOWdvVqpsryBtmGq0kVuTO/3c/M3zNuxVRrw7cD7v97FSxYV/wB5J8zD1/Sq8zxbWC/h71YWIw0nzfxfw01/oV/3qi/GlpgPRjJxn5u1PSSSM4I+Wogu1uasD94GGPmNNgWZd7HeQNqjhs7afBJHuAwGR/vbab5ZUKhIfb0qWBfM4FH2QJ7W3DDAG7j7q963LeEtGuItrVSsbN1ZXdD7Mv3a3tNj87cJty46NUuRShcsaPp7q6SwY81vl3L2r0TSvC/nbpJXXkbz/drm9CsUjK8+Zu+b/erutO2LH5qoGXbu8tT8tZykdtOnFHG6to9t58qQRjcTt6/e/wBpa57UrV7EYBDIv8S9a6vVLgxyNGkYeXlnk+v8K+1ctewo27fl2X+98qmoTZUoo5y6aVtvlyFVrX0KaTzWSSVWfHG77q1nSXRt0wYmlTPMa/w0kWrOv7sRIq9lkTc3/fVbpnK0dnp+oC1v4LiKQrPbSb45LZ2R0PqpHNfV3wQ/bEv9HSDTPFslxq1gXVIdRZ/ntP8ArqoXBT37V8UQ3l2p8xLN5d/y7k+6K6HQNQnkl3HzFbG0r91j/wAC703TU0Z9bH7DeHvFFl4qsYtR0q4jvLWYcyRHdsf03D+9/C3etdJPOC8Y/wB6vy/+C/xi1/4S63Fd6RqCNa/dk02cMsM8f8SOv/fXzL0r9Ffhd8QNK+JXheLWNIuFeByvmWmd0tnJhd0b/wDoQNefUpcjNbWOuX5uuNtG75vm7UKxx/e9ac2Gdf7orEgNx9dv+1Tlbaqimrndj3oX5hg/99UAOKn5h96j+63HWijbuK5+72oAD93PFG3nrRwvXFKOvWgA/iU/3utHbBNHHy9W+binN827jd/tUAJz1pT97r81N4X/AGaNv3cnc396gByfex6U35d3NO/hx70FhjP8VADdp4FB+ZegFC/Ky/7NH3f/ALKgsXt1pu3a396lb73ZVpD8qLgd6BXD2preg9KOcY96D/DQTcccNzmmvlRj0+amjHUmjzBt+7QFtQVh/wB9VJw20fw00fLkinK3f+LvQAHd60n3emGpW+VvRlpeW7UAMP3vqaGb5v71G3np8q/+PUH61YDh14ppbac4FHChv9qnH5Wz95qn7QDVkK7R/DmjduLdP9mhs9vlo7sONtIAZixXFN2+mN1OH8IPy07d97+7TTAavVufm/vUL1oPyhs0d160ivsgrd/4qFbdR/DUfmHbgD5aCehJ97n7tH3e20mg/WkoAgPzOtH8XP8AFRx2+WhlP3qgLis3HvTD125p5X73O6kHzHmgtWI8e1OK/Kf/AEKjcN4Jp3HQGqsC1In/AIRTWU/N/Dtqdl7imlhhiaLFWK7Yw38NNb5qe/0pFUe/vWZNiPj86R8en1p/GOgpq/xDFADDnpTD9KeuFX3pvbr3oLGPj1pr4/KpW9eaYV+bn/x2gCL+PrTD8rYqVunzEVGevdqAIn+ZWqGZTUxxubdUTL5neoa5gK82OmNtUpflZsmr8y7uc9apSR7Rk/M1YagUZPQfd/vV558RbWO+vUtzLdatqjgTadpUUe2KwUcPcysOSf4Qeo3YT5ua9FuG3Hoay9W0sapp91ZCWay+2gJNPZkRTFfu7d/b5fl3dt3FbUJck7yIqLnXKeBXnh83CXd5BdyXjabve+n3t5Mbldm1mHG9eiqvI6Lha8+1y4SHUrWBLdLdFLQvsG1QoVdoT029f+BLtr27xlHHfRReG7BE0jwvo5LSRKdiuyfxu3XYv+1yTz/dFeN6+39vWN9eG88rTkukhtbVvkleHymRn2+rO2/2+X+7XvxfOuY8SpThCVka+l3UU3ijy50tre8MAy8UjMl0g+Xz1Vuj/Mu9VyM7SPvV778N7N5vD2nJLBA9rMhdN2d8bA9Pp+oryb4R+Ebnx54R8V+F9tpe6lJbFdMN7KtuY9ZTBtnSX/lm8yM6DLbHYqG5xXq3wo+2R+ErX7XEYnjkeEbn3NkNtbcvVHVtylG5BRqFTaqKR00akXTcD1a2URxYjB+UfxH5q8f/AGorjzvDvhyydxu+1S3ZX/ZCbF/Vq9dsr6Pye+7FeE/tTX0ccnhomMsr2sy/KOmHH/xVddV2ia01eR8zasxW4lA+b8Kx3U5wcbvuhVp2pagkk0pcmP8Ai3c8VVjkSQ5MpZj15+VqhGrLU3yyYx23H/ar2f4P2clvbLfnKpN8o968RmmG/AkH90bjX0X8H43/AOFe6NLJtd5jJKPxdqzqvQxrStA6zWIzJZuASq/eG2vO7qxi1K2e6tCUvYTtkXHyt/d/CvTriQ+Q/mYVWHO6vPb9jouqtPAQ1u3yvG392uJnne6zU8E+NPJmS3u/3TfcO77rV2mtXCNCpI3OfuNXk2s2calLq0JCMN6bTXZeAvG1peQpYan94fLG7fdH+zWX90tPQu3VnNeNzncRw1VrO3+wreeaP9hN396u4GlxTK3lP8uNy8feFULyPTLGFpLu5iiT/pq+1aXIx3iefW2WuWkwW5+9jpXBfFK6ebxFAB8qNar8v91tx/8AZdteo6n4u0eaKWPTo5J3T5t6x/uj/e+avDvHerDUPFN4UO+KLYgb/gKlv/Qvu1vSVpm1F809DIvpj8oGN3+1VCa6KrjjcPm3etPluEkTJP3unNU7lhIq/vN1dbPQRFqF8Fh8zHy1Vt7iS42kj90o5Vaj1VvLtmBI2qfvNVGXVjawqgx9zhvu1nc3Tujj9R3x6jcA/Ltf0qnIwUMM/eq1qcwa7eQ/MwP3azmYybvf+HHzUJGruem/s9aouj+P/NeMSpNaPDtYbtuXHK19s+EfCZ1TY8kAVCNx/wB2vhn4T28kmr+ZE/zJtUN/n/gNfY3w7+IU+nxJBc5VRtw2fvV5GInTVZe02KqRn7O8D2Hwt4dg0nXlnjQqzIV/3a6mbDROdm1sVzPhHXk1rWljjcbfLdt1dNcfNC3Py4/hr16LpuN6ex5fvR+I8Q+LrI2sQDP/ACz/AO+a86lh2xO/nlF/vf3a9B+Lfy67AD90R7a851Vf9Al+fb/tV8FicVUo5k+Xy/Q+vp4anWwFpHPXe/8AtKeWQFZWdURt5ZJogvyumffdu2453V29ncDw/bWUX2SJrrG+Fbp/NUzFstNL/sIwyI16lVLfdWuQ1W6sJrOwvU/0drdEinbfuU4/iVetVfEvja3he41G9mtiljao72auT5MYX5WlO7/WPu/1af3lr7xSfxH59HkhPlgZnxo+O8nw40KO303VJdU8TXqEQX12gaWFSx3zLz8vfbjnPXgba+Nri4lvt0kkpeVzvd5Dud2P8TM3WtTx94yuPG3iK41q/QJPOw2QRjCQxj7kaL2AX9c1zO52PI256LRc9SnGxOzRxhvrxVE5ZWcuaWRtrcgVAzFugpmg115pv41NDbmZ+flWrtvpZkXpu54qrgotlNIXZOQfarEOnmbrnd/Kut0rwnLNHl9qt24ru9H8E/d82IOxFc06ygdNOg5nlFt4feRlAjL/ADbd2KvReF2h5kTa3bivb7TwLtCvGhVv7v8ADVw6D9lQiW0jfPXisXiDtWDseGyeH93lB8Rso+8o+ZjU9tpItdpeCR1z91W616xc6DbTLlrcbe1ZF3pMUKbwPvHhfLZm/SmqtweG5TnLBbRlx5UkWP7wrXs7WKR8iIqo+Xcw+/Vy10W9kLYgj+X8K6PTdDu2XyzFFEqDhWpOYKk2ZGn2slvMuU2xf7NdIqiOFnw6p/d/vVPD4dnWNcncp6rjpViHTX8poz8mOn+zWTqHR7E5HVLefb8kY+9udm+9XNahbpGH8/c3+1Ga9Ql0Uru/jbH8Vc/qvhMagrNHIIiw27WHSiNUp4e54/qdu1vMzQXLKp96zNyf8tZz83tXd634Zns3bO1v90VyF9o7xs3Ra7YTTPLqUmnqV7a4tlmQpI6N3bFdZZ6p+5UWlws+PmKsNr/TbXC7jC6IYwuf4au2Sp9oQxybJM+ldCZzuFjvYdSeZMkGKVeqt9016/8As+/HC7+FPjaK7Eoi0u/QRX3mE7CE+6+0LyV9+1eMwzLNbLmTc4/i21FDqx2pbmR9qE5X+7UT97QFc/Zbwv4q0/xlotvq+lzxTQXCKx8p9yqx/pWzu3DP3a/Ob9kj9pKP4Z6tF4e8QzyL4c1C4SKHUG+5ZOT8vm/7GW6r03fN8tfozu8x0dBsVk3DadysPVW9K86pHkYWD+LOd1H3g3/fNObO7Ofm+tG0bWrMdh23ay5BpUb0+7SDPzc/8Bpf7p/ioIDjbwPvGncKucDdTE9GP+1T9vP93j7tJAJS/eXOaPuqvP8AwGjhaYDT36rT/wD0Kl/u+3Wmt9/FAAvzbh92k2/Px6etL+NH3Wb+KgGCt6037v8Atc07+Ff7tH3mbFBqNfO9v8KTaW6dulPZvU01s9fyp3MiLbtX5vl/Gh+vX5v9mnHp0prY+Yg0gD+KkbLLj+If3qOMcHdS/Lt5/GgpPUcOmAd1OGOMCmU8Z+Ufdz0oJBm+8MUd2OfmpvC7cU5f4uvJ3UAG37v8VA+Xg0N83TNG0buaAD7vX71A6c0N05NG7lfpQA3duX+7Q2Oc07f71GzfKo53ZoAd/d/ipo39eGqRvlb/AGu1NbPf7zVpcBOWH0pe3P3aNvzdTR/sg/eFQyvsjGxj+9R/e/ipfvBQKM/NipsT/dD6fzo+7t67e1HC7aRfmbP8NMCPd8vIo2/e6Nx/DR75NO46cClcsbxu+6elIML+dDfdU8UbT8vH/fNSKw3727nrQMf8Cp209TjdQvqQNtA0Rt9aQrt7f/E09W+7xQ67g3O2gsi5/wD2aaVOakLenpUZ/u5qQInzuWhW+9/epzegpremaBWGfx0febj+Kn0xm9f/ANmgEhv3G+tI6jP+z/dp+75qYfmagY18bW4qJ1FS7u+KYy/eP3qAID/Cail+bd/DUr/dqJ/l4/hoAry/U9KpzLt4zV2X6mqsv3Dx941gwM+Zd3P/AI9WdqeoQaPbefcl/mcJHFEN8sz/AMKIvc/oO9ak3ypz93vtqhNbxyXCSi3Et0iFY3x+92n+FG7btq0RA+dviO0+oate2xliiuJMPewROWttKhH3Ub/npI38b+vCfdauT8Q6XBZ6ba+XCvkR+QhuWDIkZdPnZ1++75+VtvQL/D1r0rx5eRalrT6dbyJLeHE1wygeUMEhduP4FdWUFvvlX215/wCKLO2awSzt5I57pnZ3u5D88rIy7o4v+man77L1PH8NfRU2+VHgVv4jKI8SfY01F0llVbpA1wtsPkdAVZWdR127V3f7te9eB/G58R3t1ruqahEbjW7xZp7mOHybdZvKRMlRwnm7U5ZuXZjuyzBfBYdHs/sa36PPp15A4Z7mI7oto+be69R/Dkr+K7d1ew6D8QLCSCK7Ph86B5xW3v5bUNNoF4zn5JNoXEG9/wCFcpllxtrpinIzjWjTep7xDb+SzLnaVHO4V4x+1FpNxfeC9J1GCMslhcSJI3oJE+VvzWvVPDt1BJpiwJE8SxjhXcvs7/K3cf3f9mp73R7PXtNutO1FDPYXUflSbfvbT/EPdTVyV0ehCavc/NqXzFdkPzbP4m/iqm9x5cjHYVr6C8efsm+LdJe/vNKlstb06LLptn8mbZn5dyHjP/Aq8gl+FviptqS6dHat3aedF2f72K5nNR+I6EubY7z4UeNNKk8Pz+HtRsLS4V3eV1lQc5+6yt67a9P8H2OnabbJp+nyujfdtfNfcsi9dm7sfT1r57h8KwaKk7z3cdxdLGU3WoOyJvu/ePetbwf8RvsJi07VPmST5Ul+7z/Q159WbvzQ1R1exjUp2a1Po+81ISJ5ToVlHVXFc9f2dvfK4RNsuNv1qiniS5kto5HjOronXaf9IC/7P9//AIFzUls326GXUdGuI9Rgi/10Sja8Z/uuh5H/AAKso1ufY8WrQnReqOce4+wyNZygqrdGb7orEuJDp9z98qudwrq76S015M7PIuFG0qxxXL6lpslxbOE+fZTMLnVDxJqtxpSJb3cmwdVWueRXuLlnu5Hlf/pqd1QeAPEX9i6q1veYe3l/dOrDtUvjfS9T0XWnktoxPp0+14ZF+X+GrJbudVeeKNP0fS4o3hjeeUfJFH96vL/GHhmaOeXVLLN1BckzSLvXzYyfvbl9PercUdzcfvZsb2+UM38I9K6LRvD8TCWe7nPI/iO1RVqdma05eydzxxrj7w2baqS3AkiWMGtfx3Yx6fqv2y3J+y3h3JH821WAXdt/3uv/AAKuVe63RNgE59+ldafPHmPTjU5lcZrcgWDCHqfvfdrGDfvsFw7Y+6pq1q7PNaqPQ/xVz9zJ9nuYsHtw1Q0dEJEWqskdy+T8zf3f4WrPaZPmCke7Vd1RfOu1c/LkVSbZsOMM3enY1ueyfAjRTcWGpanvLeTMkQRvcZr2O0t57xV2jp77a88+EWnz2fgyznGVSeR5iv44/wDZa7+21Z7e3cAbV/vV8tjZXqs9Sl70Eevfs9NLN4xuopWdtlpNhWPfate7zL5m5cjdXgX7MupJeeNtS2Y3rYS/98/LXvt191igG7vX0GX60EePiFaozwf4vN/xUKc/L5PP515P4wuJP+Ea1SKL/XvCyRqw3dflr1H4tt/xU43Af6nd8v8AvV5xrc1utg8klvJcfvIspEdrMN43BW7fLXxWISnmbjPS7R9RRbhgU0r6M5PxDZi6eCe2spbKW6k8qFm+VX2YDfTaa8F+Pfi5V1GLwhpjBNN09jNcMvWe6f7xf6DgCvevinrUXhXQW1SKQ2V7GHlhtM7/ACncsybGP+ztB7nbmvi7Vp/Pup5pHkZpHZ33HLFyclj9a+/ifC0qEVPnKcqorDBEpH3i1LcyeXtAcb/4lX7tQj5dv8LNUUjbm67qpHatBox3py5Yjmo/vVdsbc3DEdu9DKiuZl3TbPzmRMbmPtXd+HvCsl0UIiLLn0+aqXhfQRJLFwWZhxt9K9r8GeG/s9ur4+b/AGq86rW5dj18NhefVmbo/hExx4dPm47V1mm+HzbupKFtorotP0sW/OPrWj5f3cCvOdRzPZjRUDCXSZ1PyJtX+7mmTW88e7MG3B+9610yrtZCR8tOuLHzNo/hBqEU0cHc2Ml0+xLI/N/y1+6v/fNQQ+EXz/qyzZ3bua9EGjpH2+b+VXrbTYlTOf8AZroiQ6aOBh8Nrbp9zc1a1po7/LgfNXUtpsCvhP8Ae3Vat7VI+n3qOYahE5caOVXBQt67aRdHEK/6sfL/AHq7JbVGRn/Ko5tPRmyD8lQ2bpRORl0F5hkAf8BrHv8AwyfKbjdn+FRXo0NnuVtnb+9SXOlm4XPlbf61KHZHh+q+Hx08os3+182K4DxP4dS3RpEType6+tfSmq+G0vk2co/95RXH6r4T4aK5Tf6MwrRVXBk1MOpx0PlXUbc28zJsHNZKwlX2CVlXtur1Lxv4PFndyyQRnYx3bf7rV5tNbpHvSQlVz95R8y//AFq9mnUVRaHyuJoTozszc0jULu1dBOhaL7u1vlXb/Wt+6s4LyGK5twFbG47fuMN36VxGn6pc2M6gyeaifKjn5lIrqNN1KSO4W7hRUyPnjU7UZf4jtq7mFrE8F59nuVjdBsO1XVj8pr9JP2Pfis/iLwZa+F7r/mHWrPZTyzbm8kOq7d3+zuX/AMdr81NUhSR1uLcq8Dnj+8tfS37EPjS3s/ijpOkXB++8qCNh/rY5kVJYvzVHHvurKqudENn6SIx6EDd/ep5+U5AHSqFtdOtosefNeM+UWU9Md29sVfRtyKR/47XnjuOGF6Uq56D71M7dfl/2aeuFC+tBHUVG3Linj5u9RrlutObC7s0FXBM7f9qjP3s/LTj6H5aaMdTQaBu5bad2acPmGKPut03VG/p92lqRcG69N1O3d/7tNZSvGRSHrgYapFbsKrfNmhulJu+n+9QZBtxzQSLu3buaCxzwKQsP+BUu75VUmrK+0MPzN/Ogr97+LHSnPlun3qduGe+6lYuxCqj5aNu716/eqQ96G+XvRYhoauOv/oVObDf/ABVCqd//AI7TT/D/AHqZIbSq8rRtPTn2o560f3v7ooAG+UD+7Tf/AEGnbvQfeob5ewZv7tADu+P/AEGhOvPzfjTefm5FHtn60AHOOv6Ufe64/wCA0duv603+Fv8AZoNNB390+n8NG0KOKbu+TJo3FjjO2gz0HO3zfypv504txzijvjO5v9mgpIaF3DH8VO2fJnmhutG70oBob/Fj86O4x96hemc/MtOb+EZoJKdsu2GIZLMKk2/M3+z/AA0RY2LS8/KMUFfaDbtZTg7e1O2/Kv60feP96hl70rGg3dzwBtoOflHC+u6nfwdP4fu0N6UWEyPbt5J+WlK7d1PZew+WmH+IEUydiP8Ai/2aYy/NnB3VKF+Xn5aDhd3Hy/3aTQ07lc5+Yj+H+9TW+/TpKCu3nIbdWY7kP4Up+7k0c5X/AL6pvboG9aBg6n5c0n3ugpffH/fNB/hHK0ARMo3fzWmtTivFMegCNvl4qF/WpmU8GopV9KzYFd/4hj5apTMdvB+WrpX71VX+7j/x6smBQddw4+7WbqVwLOxnldJZYgjZjgBZ3HouOct0/wCBVqzLxwKqXGIWeR5UgQBiZZDtVAPvFm7BacWB4vf+C7Tw7ol7rniHzX1GZPtd1Y2P3UVI/ubt3CIiqinsN2PmfNcBqUaXlne6rFbta3QsI7U+Wi7LVN3m+T9392Pu8dT8xPy7a1PiH8TJPGjvZeGkkfQ7mYQ/2i4VZdYcfOsNup+5Co/emV+AF3tu4B5fUtH/ALL0hp5Z5b15v3IVpGW3eT+KVIS2SFDcO67yOT97A+gpXcVc8CtOPPoje8KKzQLcjfLlFZ2X5l/yteg+CfsGn2kNlBZRQRI7vC0GF2knLYXoeeceteRaMuq6PPPqelvJPEMfatPgG+VAf+W0Sfxhf4k9Gz61618NPFWla14fso5bV7L9/Kx8/J2lz83zejdR6VpHnU9NhLknT81+Pkz07QtLMd493Lb7c/MJ0kKxSF2yx8r+B+592rrbT5kxkMvas3TbOW3tPKklefZlQ0n3lT+Ef/ZVf0//AFWCNv8As11s6YKxV8a3T2/hW/I+8QqnbXzPq9vudoym7J5r6E+Iqmbw2kYcr++Vj7gV4B4j8yO5nkyFQpx/s18xmk3GaUT0cMeY+NrdNL06cu+2IHc7p/F83SuU03+yJooJLOeS4fLOWlgdE3eiM687a7nXbc30EEE5doEnS6DKP4kO5fw3LWN4kvo/7OtYkgC2tsN+5R6sWb/0KuSjXtDlkeqmmzQ8H60/mpZnKNlvLb7yn2runhnmuVv7CdtO1uFCiXKjd5o/55yj+NG9G/4DtrzvRbWP5ZY3+VsMNtep+HdStbhVF0D5uOZKwq1fZvnRvKnCqrMxbe+g8WWVxfwxfY9Uspmt9RsV/wCWcg7r7MPmX/eqjHfRM2C+3d/eqfxbodnpOpX/AIs069+wXUFm7XcGP3V0iKSu/wBx/Cf9qvnpfGmtt+8lvGlZzv8A3gX5M87fovSvTw0/rC5kfLV8FKnPyPatY0G4vFa5s03yp99Ix1rrPA/ij+3NNXR7uM/aIJCoVhyv/Aa+dpPGWs3ULRHVLlYm6xxPsz/vYpttqE0Z3pLIu0bSySFW/wC+t1d6pMw+rabn0d4rsbPT1SR3RBnZJwfkP+1VTyRNHg4ZMfIyH71eNaL4oudFM/2aQzpMNs0c7u6ufX738NB8ca3teOCS2iVvlDeXuZP935qv2RP1Z9zrPidDBDoM4u3EDMQ1rG33nf8A2V6144++PcCoVa3b28n1Sb7Rf3Ml1dY2iR/vAVmXUZYZrenouU7KVPkXKULv99Dgjco61y+sMI5kAO7YK6d1HnPG4281iazZxfaFkOVY/wB2ndHQvdMu/k3CLIO6qW4M+E+Zv9mtnVrdIbO3wp243bag8MaW+qeIbCzizunnih+X7yguNx/4Cu4/8BpGp9QeG4ZNP8L6Rp+wKttbopX36t/481XwpZdhG5mreuNFRbtnifdFn1q1baPArL/e3fdr46tedRs9un7kEd1+zFob2/i7W7r7ifYCob+7yDXvs6nYxz/wKvL/AIDW/k32rhIvlEA+7/vLXqF03yMcFeOK+pwCtRR4deXNUbPnz4wLt8X5JC/6Oq7fxrg7y3P9nK4lSVvtUSm2VG3qvVn3dMfdGOtdl8X5kXxczl/lWAf7ua8y8ReII7fTZfKwzZ+8vzV8PW/5GT5ldXPq6cW8CuR6ngv7UPjyLVvEcVjZySfZ/nlfcOp+6q/RdteA3LFm6gc10HjrVv7V168uy+WZ9o3dcDtXLNIzvknrX30FaNj4/r7w1+vBpm2pG2jhc+5qNelakjxzwK6/w9o4aJdw3Z+Y1y9lD58yL717J8P/AA39o/eSJuRelclefIj0cLT55nX+BfDZ3xO8Y6eleo6bYrb/AOrXYoqp4f01LeNPk+bFdH5IjRcCvClJtn1dOmooSNd3P8FKcZUAfdFNC7t2AflqVPm2g1BbRJBHuRTjbirAV225+9UUPsRtH92rCruHXvVpiaJUXsT82PvVIits/wDHutRCQb8cdKliYr3rRMwsS267kbNSxKGdTytKkYjX5AVqRF3HGOtNMpEqR7tqhvrSzQupV0Hy0W7GOTH3f96p2+ZV67e/FWNEEKlZGQ43Ec1ehhOVAB5/hqOG1Ej5/wDQq17Wz8x4iMs2aDYrSaKZLTePmbPPHSqM3h0ahCsQj3svyjdXeWdmc7Hj3J/eWte28MxXku+M+VPjbub5V/8AQaap3Gp2Pl7x78O/OhunSPckJVXb+6T2r5f8SeFZ7HUpbcx/Nn7tfoh4j8N/aE1RJYtrShXDe+P/ALGvlv4x+GTHcW9zHFsdwULL93ha6qXuM5cXR9tHmPlq4t5bV2Q5ZF/hb+Gtuw1YXFvFECFePpu+VWWtbWdJC3MoMa/N/DXM3Onvaov8Sg/xV6C1PlakXF8p1NhdGNJ7Z02wSjaU/u/4Vs/DXxVc/DX4g6J4ljkLppV1FcP/AHnhDfvV/wC+d1cXbXj3VvneXli4/wBrFWluPtkLwE+Uzjh/4kNVbQ5Wft1o8iX2+7s3/wBCvEhuBJj5XV03rt/3VatRFMfy8bfrXhn7H3xEl8ZfBLwzLe/PcRQJa+av3XaHMbbvf5P/AB2veCoVW4z/AFrzmtSiMMGP+1j+Kpe+chv91aiOG6j5cfxVJF97Azt/2jUWAeuf4v4af9fvN71F7j8akb5uhpFWuG4ty3ytQPutTedqkCnfdHQ0GgLljwdvrSc0u3a2R+NN7UAG3ac8U0/eXIpzL3x8w60bdzc4ZqTAYGO+gt3pVXbyfmpD6n7tFgDn/vrrSsxwv8VJt+bjNHZaYDSx7etPX7rbaT/x6hfYbaCExePlH3V+tJt3Nz92jau7dn/gNG35sD71QDD5m3Y+WmjotO4Z2wPrR/d+v3VqwsC+9B+Ysc0f7XH+9Rz8392gsaW96ayhv9qgt6D/AL6pwWgAHrR3/ChvpupvZePmoAPurn/ZpB/q1z95qVlGVGPrTv8A0GgzsG75v71NPyng05cfNnPzUfd60EiUoU7sY7U5s5bigKPloKVg+7yabt5pyL8rGmr83f8A4DQO4cdP71H8Lc96dt+bOdy0csqiggzlm27B/DVpWGO+2qsMZWrR+Xd7/wAVa2iVcOOuTxSbv96lX2+9imqvH90VNkFyT+9jPy00fMcUK25acPvLn0qWhqQ37rKKaVHpUgxt6/Sh87uv/AvWkUiLb8v96mupXpUn3uRmmvnv8tBJA/8AKm7fl6nd3qdVVV/3etQOu3/exWdgSItvcmkbHWnlSp6Ux17Y+9SLI9u3r+HNO+9tpu3c1ObpigBjL8v400ry1SN/FUZ60ARSf+O1BIvytVp/l6fNULqGHX5qzkBVk68n5qpzf/qq/L/d53VSb+KsWNFOZtq4JrD8V6Xb+INAv9PuIBdRXMew2zSeUkvzA7HYbjsbb83qN1bzr8vOKozRhfT3pQ0fMFjyHX/CsmoeJGFvF9qvZIPJR3QIroD84iQf6m1Rtox1kdVHTJryq+1S91rVPFaXGxdN8NzPa2NnEi7FuSmyaRpeskjAOvsFY7e9fSGqXT3Woz6Vp7mK9MIae5RfmhBzs3N2P3mXv6L81fOemxz6DY/8Imkiv9nnv3kkVN74Mzu82/tuG1c+i4r6GjUc1c8bExgtCvpWl6jqmr2cGhwXU+pP80EVr80ruFzhP75+X5QvJr1r4aapZ6taoJ7eBmM7I6xBkcP67e247tw7HNeWaPrB0dfLuSdqEMlz837px912Ycp838a8g4rqbKa8j1aLxBphmvL+OcXE/wBpDP8AaP8AnqjsPvH+JX287fm+9XYtzjpzhB8p9I6dIFhVAdyoNo3HtVyz+bvt45rE8OalFrFg9zbxlYg+0fxLu2/d96vaZN5cinitWdxifEzVBb6bawKN0rzct/dG2vJ9VsUuLBifmUn+Ku/+IV8G8RpZv9xYQ4+priPE7RWOm2cYcPKMtIyjr/dFfJZjJSqPyOylseZppct9ryWEDyMuG3xN8y7P4vlqjqvhu20+2SzEv72aOSJFkf5iRnaPr8tdjp91BZ6m13Km7Z12/LuTHSoNT8P2esaxpWqiMstsXmt4/RpP4m/3a8WFVHYm0eCeC/FR0fUHsrzLwE8N/Ehz/KvSLzxhBpreWxCSkbt1eKTaebfUmHkyKuXyzfWtnw/sutTitriQrbkNuVfvdPlX/vrbX0TwtOpFMqGJdNM6Pxv4yOqeHL2zSQu1wnlOv95e615VcSP8px6Zr0vxD4JNvYNcRXJ2mHzvKx/vfery95i3TO3+7iu6hShRVoHLPEKu7ltZiwxnb/tf3avW8hbgv82Pu/3qzk9c/MauhfLOWH/Aa6jI0dPuhGWEo3I3Tafu1Icxuz81nlgqMTj/AIDUkMxmRgTt9KEBNLcBkUkBf7tVHkdirjC88VLLHtTlg1VpY/L24H+z9VoRZXdtzsT8tYOts/2tMP8ApXTLhev3V6Vzmt2vmXMTonzE/ezVkEeuyPJaQHjcBt21137P3hOfxJ8QoJIomnawglu3VR93Awv/AI89YN/b+dZoThlwF3fdr6s/Zj8Cz+BfAc+q3EXlX+uOH2sPmFoP9V9ATuP/AHzWNZ2gyo7m+fD+o6fCpcF1cbtrCoXhePaSTuzzXp+oalFeIMBUbZtPH8XrWDNpsdxu+7ubpXylSlbqehCv3O2+AymM6tKZfvwjC/8AAlr0LWLyO1sJ5ZC+1E3FVQs35DmuK+CWknT49W8yQFiFxtP8Oa7q/jKwvg19PgtMOjhq+9Nny98WdQt9U8VSlJVnieNWKr/D/vV5d+0Fb/8ACJ/CttStJUnt78w2KsvytHO/zPG34KzKfSvWfipY/avGlxIEj3CNVDN8qt/vV8q/tKXElvNpNmJJFgcy3BtlPyRn7vyr6Y+7u5+Zq4qfsKtaS6o65/WKMFroz501CQyTYAC7flFUXwuR3rS1J41bKAKx+bbWW3SvWRwsSnAfNimkYq1bKGlXI3f7NDY0rm94V0v7Vcxbh3r6N8HaSI4URfl9a8Y8B2Yku4gE2rn7zV9FeHrfy4lMY+UBa8vEs+hwMFudFZqI2VANy4rQTGzp81QWy7dpGPepxHtfFeSe4iRMbXB+WnpGP09aOFXH8XehG27aBjlXcVHNSp91uf8AvmhF4qURnGAfm+9uoAAvy8fLUow0ufuqOlLFHuXkbqljh+TkfStESyRPuqc7asQr5jr/AA1Ai7V2f1qT7r4p3ILS4baQafB80zBs+1Nt8YU8dfu1cSEN/teu2rRUdy7axhmbINa2lwiO4Q46HcFaqFmxYKPyZq1IIzG6nP12irKsdJpSi4Z8H5s/erpbFdqKIwdzDnbXM2EnlxsMjd96uos1eRFRD25rpiQzL8S+HbnWo/M0yQ214o+Td9x8/eR/avAvi14VkvNDS4e3NvcRybJIm+bDj7y/5/2a+r9KjeN1c/71eafFfQf7Q3v8qGYcsx+X/Z/wq2EXryn5t+LbUQ3c8eNzRnaK5w/6ZC1uSHZjuC/3mr1b4naC9nqd/kHuwVq8Vu5PLmVCN1dlJnz+LhyVLENri3uMSp8nzK6/xVM2PPVEyvpWpJ5d9aYkQeeR/rV+Xev8OfesYncykna6f3a3ueW0fo//AME5dSg1r4c+JNClkRJ9Ku1mEWdzBJtp/DlW296+urW4nWFYrsIzp8pljPyv/tex9q/PX/gm/q234o63A8jbNQ0loTGq/wDLaNw6Ov8A30wr9DEUzSN5pG1eqL/7NXFVXvEIlfqwI+YU7cN3Q81Gq7ZVw/y/7VSLnHzYrna5QF4Ucf8A7NScb+BUfzMM5G2nbhjr8zCpLWw5enFNX5d3XdSnpSll9dtBYH5XahV+ZjzQcLz97/ao/iXJ3UEbAvy7h/6FR7g0N8rUbd3P8X96gsbtHy4PWmuv3hk1IuKa68fzoATt36cU0KNq/wB5afx7bV+UUcbf7vFAthm3nrQy/LxSqvDYFBWgkOF5o27fxpO/f2o/h/vUC3Db87f+hUe2NtN/Om/dX/eoNCTb8qjFDN82dw6VEre22n7vvfxUbgO/iyM037p5+VqN1BbnBG7mgTuC/M3+9TT8p/8AZaGztpeNtBI1ML/tbqVcZbrTtp+7Th/FxtoFyjdp+9R3/wCBU73xTSu302/7NAfCO4wxU0buwNG7aMn7tH935fpQSN4Vc52qtCt81RtlTjP607+9SuA7+PPWnHK7f/Qqb94c5o/h3UwsU7NZFiXzdu//AGRtUVZOW2jPy/3ajPSjndVgtCQNuK9ab93+Gj7p/wBmhl2rzmoK94d/Fn+GhuufvZpvC8UL93j0/hoJ6jtvzc00/Q+1OPzdKbtHegtBt+b/AGlpv8WP4qkC98nio2+9+NK5Ym0qFqN1GeKkZg3OKay/y3VIEBjOeD0pjL3/APHqlbP/AAE0xoztbGGoAi2hfWmstStj3zTSvp8tSBF/eakf5jSn5dw5201/xFACP1FV2xub/wBmqU/exmoz91v7tJgQyr2x/wB9VTm+Xk/NV11/76P8NVZVLdfu1k1ygUJsbccbTVKX+Lnt95auzLtb/a+9VW4+Xcfu+nFY/CBwvi6+uNNtLzStAg83Un2y3tyv3bNH43yt/fZeF745/hrxbxhZx2Or6kbC8knvHtPJuGZFX5By546bjtGP9hfevdtb0vT9B8N3ojl/smyQPd3F4v72VX/ik+fdvkPyhd3+zj+GvCU8N3+l6S93eA2st5C0pWeT57ZCMxLM3Z2TqF/2q9zC8rgeRjE9DltGbzLJC7vb3R++s/yZ9m/uGvSfAOtR+Hbq30+/0R7q6muvKh1Gxh35Qg7Wf5sfL8w9/l2+leaacyNmMkspLfvVyzF92Wbn/erq/B1nezOsTqr6bKzK8Tg7CvqijaQd392vVpNJ6nizU/so+kfD+nx25e9thH5EvR7O4V4Zgf43Tqjqdy4ZQa27a3McSv7Vw3gXRdK8Po9++jrpt1MNhuoHd1dP9pt3T/er0i0VYU35GzG4MtVP4j2aV3D3jzDxZNbf29cGV/8ASsKm3HYLXC6/GGmeQ5ZVHEa10/jPMniq8fZuicqqSL/FXK6svzLv/wDHa+Bx8pOtNHp0lZI4/wAVTT2sNkNPgjluJLgMFlO3OOdqr3P+z6K1YPiTxN4z0vTEu9LgtLx5Arwyxw7kX+98p616VpbWf/CSKZLCF1tIx5c7fNLuJ+ZV9B92qxjv9J1e1sI9Mtf+EeZzcPLPOfOhJ3fIibcY+Zec/wANcVJxW6NT5usdJuG0x7m9jEF00n2cx42c7c/d9NtZv9j6g2qwWlgm7USfk3HbjHLFv+A7q9u8V6fBfRT3ZCRIm99/3VVR/E1c38MI9C0+1vdY1DV9PTUr93ijtpbpVe3gDfKrL2L/AHz/ALyivp8NV9pG6MK69nG7Nvxlocv9mW4ij+WSBVjVf4lx8tfN11GjKH92yv8Adr6OvfiBoVutlZXWoo+z5Y5IjvWMf7eOg/8Aiq8w8QfDG9j1q/MRia3lneWPadrbCcr/AOhV30mo/EeZhnyp8xxVn8rZCfK38VX3heRN+dyqPu1pP4Lv7cqjhFbvt+anf8IvfrG2xQzN03fdrbmizs9pDuYnGxvkCrUkXzdvmI4roIfCN5MMlPp/dqO/8M3Oi2zXErhVxxzRuNSUtmYksgVeo3Co5W+VUcfKvzf3qV5EuPuDazVXaQ7dhT/vr+GtEUNeQZXPzKeq4roNE+GPiPxtbT3Gh6Hd6lFCQskkCblViu7bu9dtc4VLP2bjca+lP2XNWKpq+mRSGKV447gLn7+CVZvy21MnZXILXwX/AGafsduur+NbKFfJKta6PK+9nI/jlx2/2P8Avqvb9Q1QR75Z0VkUbU2jp/dC0x/Pt1YB/kNXLa4ghjzPAZ1xxXn1L1HuWnY4ttYS6lwkcqL/ALSNUk0haJSoI9Wrv4ZNDuAmUCPVe/h0+a2k8h42X/aNefPDP+Y15kafwfWTyNSL+i4auy1DK2zFjzXKfDdtz6jGnyqiL/u10OoyHyn46/3v4q9vCq1FIh7nzl8TpGbxjdxoN21E+XP+zXx/8c5Dear55leWdE2fMfuD0r6x+Iqi38Z3scYDYC/LXzN8a0htNJv28tRJ9/P415GFdP6xNJa3PVxKmqEL7HzTKxaRi53NUVOdizEnvTa988gVelW7CN5LlFFVFrqfCWlm+vE2Rn+7uqJuyNacHJ6HpXw68PySeVkHf8ueOle/6RZmOCIbNu3iuQ+Hvhv7LZQOwO/u3pXocdv5bcfdx92vn61TnmfW4alyQuTxwj3Vqm8sKV/vfwrRBCWbIytJNeQWqbbiTp/DWB1vQBCdvQ7qfwpyfmqn/wAJNZ/c81fl6rmj+1raTawkH51pyyF7SH8xfj+bbU/KpnB/3qzUvo22lCGX61bW6Vu9RysfMXkY9vSrETbtoz81ZqXAXkP83ercEm6Ncfw/xVJDWpZePa2ffmmphce9NMgXdxuWhGLNn+7VllyBSu0Gtew/d7sj5cViwybWUc7e1aVjcBev/fLVqJI6SCz+RMkKrDcNtXIVZT0DZO2qVneJMigk9Nu2tK2ZFhXk7gar3jQ1LXy9+MFtuPu11dhIFDD+H7wriorobsD5l4YtmuhstYiYrHwv+y1axYmjtrGMyFeRs7/3jXJePY4prAj7rKf+BbTXXWKlURXB3MNoZaxvEkImt8Y3qucr610ma3Phv4o6fb3F4/mDa7b8t/d+Za+WvE+ny2esSxjOxHZv/Hq+ufjhZvpPiF0EHmr57wlv4lUr/wDFL/49XzJ4x00W+qqnmF2ZOGzW1F6nnZhDTmORt5JIUY53Jn7tDsGlYoTsf+HFUWZ7O/cE7lB/8dq1bSI1z5RyrKNwVa7GmeAfYv8AwTr02e8+JGtSQ3KWsttYxtBuTcrOXx97sPu1+jFteJdD7SEaLc5ikib7yOOGVv8Adb/2Wvzu/wCCdl4bH4pataBN0Wo6azo+NxSaF1ZR+IbP/Aa/QqGPbLeyDCtI4Y/7T7duf/Ha4qu5zovp823BpzKrLjnilZt3+7SDG3/aX2rmuaj0UMn3fmpy4z/eWmj5RjhqcPvfSkC2GnHXlqcFOxv/AEGj+PbSlfloF7wntgbaP4F/h5+9S/X0/hpG/hwNy0EoPrSt8vT14oPyrwRtzRtDcHrQXzif4feoPv8Aw0v49aR8qmKCxv3j0NNO5m67lqQ+tNVfm6fMPu0C3E52/wDjxakbGO27+9Tv/HV/2aD95hQMb97qKRfxp5/h5pje3rQA3n0HFNPzbeP1pxU+tAXcyj/LVADHwq0L3pWjPfNJ95c/8BoAG+6xz9KVMsi0v3qa33KAFf74pgba+MFfRqd90Zpdu7vQABqkVfbdUBz8p4oe4G7D/K1UgJz9360dum2oo8smeMf7VStlfwouTa7D+Js03du2gfjQy7jn/wBCo+8FyDtpisO5X03UfxNxRt77qU9etJIVhn8Q6Ud1zmnbef8Aa/2qPu/7tMLlb5ug+WgfT5jR/wACo3btxFQER3PymjbTVY+lG7cuMbas0Hbj6/LTu/TbxTdvf+H+7QW7fw0AH93rTu1N+7R7D/eoAVeq/Skde/8AwKnHrTWzt4oAj/hxxupVUK2TSr93ONtG3bSsBEf4f87qY/y+vWpT8vWmH5t2SKkCJl3fcpn3jzUzfKzE/wDj1MdRu4xu+9UgVio+ahl2q3FSFThj91s1G/zdB9aAGN7Uxm/8ep/O7p8tMb6UARS7cZqq67qtvnsm3dVd1PTG6paAz5owtUX+/jNaU8e7kVSddpbjcy/w1hYDgPifpNzceH7rUUuYdO0/TY/OkvLo7okmLfuVVP8AltJnon+8f4a8UubO88QWD3Mv2my02OQv5tzJvluf7zccCSU/U4XHy17J4x8DyeMrqWXUbu7nt4H3Wli0xSGM7du9U6ZZVwXbntWHe6Ouj2cFteah9ovzG8QRAFitk2/6uJexx96SveoOnCmop6ngYmNWpNvZHjrXAknvJYEjZ7eATGCMfM4A/hHfj/Gu18C69Gq2Ykso7/SXl80QbyjoSw5Rhyh+b/4pTXm3gfVpLrUrjUCANUFxveJofkVMnygq/wCyFwv/AAKvWdE8P/2fsms2hS3kLMm0M0SOedjL2+bj5eO4rrja9jj5KvJzI9V8I+INypZXu9pXJWGXyyiyYOMf7JXo1d9HCjD5AGXHrXB/D7WLxY2sJdOmgZ5N826RXS2OOq52kBvu7l6/LmvQ4Ix8wAHTdXU0j06LvH3ijL4N0TUm8y8sPNlbqyzOufyaqFx8JfDN5uke0uVdTx5d0flrqoVOFJ7dalVe4/hrmlQpz+KJ1J/ynAX3wP8AD98rok+p27kcSQXCK3/fRWrGpfB3S9QsEtHvLtdiKpnbYztj+dd0mO38VS8sFHPC1j9Vo/yL7iuZnhnir9lGw8UWsVt/wlNza2e/fPB9kRvOx/A3zdP/AImvPtX/AGB5Ly8nuLPxxYxb2JC3OlNtT+6Fw9fWiqG2/IG/2qzbq6u1uV8qfT2tR5qzSzzbGEn8CKv+98rfNmtIUqcFaMRtufxHyfZ/sC6rDq9m9x4s0e8skkV5oEgdN6jnbyv96ur179l/xJfXLzxahpzSsePLn2/zWvfYr7X4438zSLW4nEgULBOqr5W/5m+9yVWm3OrauttE/wDwj9w9wTtdEkDLEMddw+//AMBqJUac7XBRZ8w3X7MHj2NMx2VjenH8N/Ejf8BzWTf/ALPfxD02FvL8HTXrt8pW2vrZlX83WvryTWLiGWXOiX+yGN3MiR7ugzsX1Ldtv96orDxRHdS4fStUs8IzH7Tb7cAfw/e60ewgZ+wT6HxxZfBH4lruNz4Mv7BF6cpcf+gNXNfEX4Q+OPscEVv4Y1qbMn7xlsJGUD/gK1942/i6wumlQpfW6RfMftNuyLTP+E80hUj/ANPlg3/KNyOqtTVKKdxqmo7I/MO/+GvivT2VJ/DmqRf7LWcisq/981mXng/V7fb5umXsS55aSAr/ADr9Wf8AhNtOWS8gOsor2mWlV5GXZhlT5s+7KKcni7TpoVk/tCGVHJ2bsPn+9/DWvKi7M/JVtLMe7eAn8R3fw13nwW8YWngv4j6JeXNwjWTubefa/RH4/wDiTX6YwXWnatvNvFY3qr8rssKP/wB9fLVe48L+HLzd5/hvSZ1PXzLKP/4mpdNSQr2PNbuSzhkliHlumfkdapXkkCwNja1etNounfKg0y2iX/YjVV/Sqc/g/QrpW83R4HX+6uV/lXO6JNjwK9j864ch/l/2TTLD5gweQ7Qf71e4S/Dnwx1GjhM/xJO6/wDs1QS/Dnw80LLFaPFk8t5zM1eZLATk78xspnM/C66gmOrrGQzRBMqvvmuo1CMrbOBht3Xd2qPQvB+l+D5b2TS4pVa8wszSybunTbTtRkMNnPIct5SMxVRubaBn7tenQpOlS5ZGbZ8vfE+Y2vjbVCmfPQox/wBnhSv/AI7tr5k/aEvBF4aWJ1LXF5dIN/8AsDcSP++ttfUPxC1DT/F3i7USXg0tlTaJWR1SRwB9/wDufWvjH496hd3Gq2enzRlEtovObd/EX+7+n868bC0+XET00vueliKnPThrstjxxulJTtpY8Cg/LxXvHnCxqWYAdTXvXwh8J7TFcyJ8oG7dXimh27XWq28ajczP0r7G+HWgm10+3yn8HNcGLqciPXwFPmdzqtNs/s9ohHzVo/LawtLcuI0/vfw08W5ji+RBtDf981zmvW93qDbHJaBflC/w14tlJn0rb6FDW/iVY6ajpF8u3+L+9XkHi34mT3G47ngX73zFq9Yh8H6dH1swz/3pPm5qK78M20jMPs0TZ/vAV00504HFVp1KnU+df+FgXsLEx3D7W/WlX4tX8I4nbp617Rf/AA7tLwMv2CJvTaK5DVfhDZRs0n2J4G/2TXdCrTZ5kqFWHU5zSvjVe26oCzvzxzXc6N8ZnuH2SRlG+tcVN8KY8fupNvorGoB8P7u1C5JZs8VbjTkKPt4n0F4d8bRawUQZ3fe612lndJMikH5W968F8F2d/p97ACNyKNvzfer2TSM+WpLf8Brz6sYw+E9mhKTXvHTQyBomwN1TnC/xVStunBq3tOMVjHY2aIZLxLdFBH3f4qwdS8fW2k7jId2Dzz/DUuutJ9m4zXj3i7Tbm8uZcvJt+9tz96umnSuY1asqa0PSIfj5pFuWDyFPTdmtS0/aI0zYjxkSsDt25r5O1LRdUaeVPKdl+8FqnF4N8R3kipaWUvzfKGUfMtdioQPPeLqX2PtG2+OmnXCoySBHJ27P4q67w38XtMvrpUkm2Mx2/L8yivh6x8A+Nbd9kenTSyg/890X/wBmzXc+DfB/iyx1Zp7jTLna6bdygt/vZpezgaQxNR9D9E/DHiBNShUxuHz8w2dx61s3kguLR0z833vmr5L8A+MNf8JxQRX4eygR90Mufkz/AELV7t4S+IFt4qtJ08wNdW5/eL/ED975lrOV4HpQfOrnhn7QmgvfJevEn78ESp+H3q+Q/GuJJ/M3neuGC/3Wr7x+M1n5wkvBENvkshVR838LV8N/EW3TSfEN1aPAFi3/AHl9z96roPU5cev3aZ5r4kb/AExJfuhxz7Gn2UMlxbtKAWij+/t++vuvqKl1ZQ26M/MM/e+9xUugyfZ38vPy429a9K6sfL7H1v8A8E/4xa/EvMkm9b21mtIY/wC++Adzf987a/RPbc2sKSW4E6t8rxSu27af7rHv/vV+d/7Hlwml+PLBBHFLcXE4ltFyEy4HzordnZN7elfonbYkT5JJOu9FlXa1cVVa3MupdhuEm4COjD5XRh8yn+61SqxZaiaM9d53/wB5qkSQsdpG1xXLY0juLHhvvD5sVIPXHb+Gow3y9Pmb+GpR0xxSLvEdt2helBUKKd8rN/smm7vl6UEsb93/AGV/vVFGzsWyo+Vvl21Ovze1MdtxxinYCPnfuz/dXa1S7hv5+9ioeWXNAzvw5+U/xVdjJE38XJ+X+7SN827n+LbShflz95v7tDt8rD+KoZqIV56dqb9cbacV5+tNK0gDdt3f980P8tH3RkfitBX2C0AvMOWPXNH8PX7tG3v96nMvy0FXIz8z8/L/AL1Ifqaf/E3G7cKFX5VoGM27dxFNKrub+LmpT/CeGpu35cgbaAGbeePu00RjqMVNt+lIFOc4FJoBjr2FEfy7cjtTjn/gOaXt/d/2qLAM+9uGKYYwztn5lqUKV6E/7tHzKcjNSBEMrt4p49ae2epo2huoqkK41vvNTh91f71ODbWbjimnPWmFxf7v1pPulum2gfdFHGaBg3rxR+NHy/3aBjC0EXRU27dv+9Sr/F/FTgoXbRw2RilYqw0dKX7zf3m/u0q4+X5Plo78VIxy/cprKPlHpTvagetWBGGfzMbB5WN3mZ+bNSf3sZo+ppd33uv+7QAzd8/X6UP92nbvWjnC8HctAAmFWjbu3D7tH3i38X+zSnO7n+GgCGXrvP3aaylhn/gNTld3X7v92o/kx/tVAFfbub/4qms20Lj71TnCstM2heeeetSBAV+Vs5qJlGf96p26VE7betAETfKVFROvzVKWDc/w1EzUARuv3sfeYVE2flPO6p2wrcOOlM/j6UCRVkj+Vj97+LdWdc/eYbq05ssMfw/+g1Rlh3HI/wB2sGM5bxFrH9mWk0cFrcalqM0Mn2Wzs2RJC+CEcu/CRo+C7N2GBzXlGvaXeaHouqazeGLVl0ewluL+6U7pb2+QAeTCp27IELP8vVz717TqCm3jeSKOL7Rs2p5v8Tfwhm64rgde+GenaXomlahealf3V/IJ9QupJ5GW3hzM3k/Z4t2U27XfPJ+Za9XCWlZM83E88YuSVzxhPDt54X8QrbIkf2qa1iieJoxKu6SJZkmdg2Izhl+RsH/dr1Pw1cWmn634o8Lzyi6utJv5LKf92yKcAc7T0DenqtYemaND4w+ImoXEV1p2h6pcpb31pHOPs1tPcmNrW3EKdzMqMnzcEsx/irJ8I3QXxFrd/eJcadcalfHz4L7KNbPGNjRbTz1Rv/Hq78WqeGj7aXQ8zLa1Su3RXU9u0ea2X7OJI90kCbEkZyzKPTd6V2+kXiX0PyEfKdvy14tbK9w+I7+OLd/00q/aXF/p7uINQl2N/DFJuU18z/rLQjumfZ/2RUWzR7iNkYUH7y+9ScKmHI+b3rxuLXtXj24v5N3+1tqZPF2sx8/aQ3+ywprijB9U/uF/ZOI6WPYomHdx/u1IZNy15B/wnGtqWJ8p1/utmpU+IGrr/wAsIWU/9NGX/wBlqv8AWXL3vJ/cyXlGJ8vvPWN3Gc/Rqyj4b0poniFlCsRma4Kxjb85+8/1avPl+JGofMXtN23+FX+anH4pT26sZLGdl/2a2jxBl8/t/mif7LxS+yd1c+F9PuthcS/IAo2TOvRmKt9fmaol8I6fDE8cUt95UmPka6b5MHPyt1/4DuxXJW3xUDbT9knYf7Iq3F8UIGOTbTIv+0K2jneXvaa+8h4DFR+wzp7bwu1uln5Wuawv2dETa04bzNh3fPlerd6a/h+/WZng8S36S/edpY1lVl/hX2rGX4qadn/UT/7qinWvxOsJLh/M8yBMbQzoa6FmuDntUj96M3hMSt4P7jobzT9ca4eS28QGJGPyxS2oddpVVw2f93d/wKi4tdcYKf7QsZcRqrrJbld7jdz+O5f++ayx8RtHZVcXI2r/ABYZasL8QtHkXi8i/wB3Nbwx2Fe1RfeQ6NdfYLU9nqbPcOTp7xOm2OPyN3937+fv81QubHWGRcaP4enbe+fNBXamF27fl6tt5qyvjTTJBlJ1b/dO6lj8VadN/wAtF46c/wAVdCr0ZbSJ9nUXxRJtBt5oVuDc2FjpzuV+WzJ+bH3S3/fTVq7gp+XO41kJ4isG5EoqwmtW/aQf7tWqtPuZOnIvspVV/vdqHYszVVXUoF58zdzQuoR9d/Xpuq+cjlY+Vfu7c7aibMjYzQ14m3OflHy0xrpPlHLVQveGyW5ZW3H5qyNTh22rjjn5d3pWlcXUcYbMgRv9s7a+evix8Qtf8O6zcPHqsFxpEr7PsfkjdCD/AAghs/iah+9ojCrVhQjzz2OK8bwpeeJdWkTEqPMWG3+L7tfF3xvaSTV7S4L+bFcm5QMvqsxBA+nT8K+uLLUDqlwgikiYvMFRFdldWPrng/8AfVfLH7Q7taXWg2s0C29/BHcPNEq4VczMOPqVavn8Ngq+HxE5zd4s9FZphMbQVOl8aPFnbb33NUdDElsnvSKu417Jgdx8I9H/ALX8WQR7d2z5q+2NF08WtnEiA8jaa+c/2YPDf2i/vb11+WPChq+o1jEcKjnhfu14mMnzz5T6jL6dqZWm/cptz/tVj3UnLfPVzUZhD8xH/wBjXJa54gis4XP9a4bXPWLWqa9baTbNJPKqInzFpGrgdT+Jkmw3Fv5NrZY3C5unVFYf7K9TXF+OPFwaRpFgF66H92kn3Eb+8y9zVP4deGIfGGqtfa0TqUqEYic/L+VddKit5nDWqytaBryfGOyRv3mrXUoJ/wCXZERP15p8PxYivtwt9XDSn5hBdx5T/voc1518WdGXSPHGo2yw+UE2/Ljau0j5SvtiuGQM0gwpBr0VQg0eQ8RNSPpCz8RR6gyiWNYp2/uncprZs5FkbBAyteQ6Npt3o/hay1SVmeC5LYiJ52/3q73QNSk1CySRCWQ9GXviuGrFxZ6tFqoveO802NPOymfb5a7CwUtEmK43RJDuUHnjmu501fkU421ySZ301Y2bKMtxg7m6V0VrpvmL8/ypisjTV8xsAV3Wn2LrAr4LcVpT1QM5HVdHRnbC7lrl9S0/T7W2Zp0G49P4sV3XiWSO1Rn9v4vvV4h4l8QG8vNgB2r8o2mtuZxIcUyrqLW/nMUgAbO7cwqPT1uLh1Acoufuqdu2uW1/xINPTGds33vm/grgL/4oQrO8Yimv1B+fzPu5qoqpPY5pSpQep9TaBosU3zmRXdTzzXqvhHRY5J1dy7bfm618EaZ8V912kaaRGJdwVBHGxLE/d+427P0r6F+Hnxyn0zU7fTrq5Ph6/uEX7L/bQd7G5PZPM+Vo3zx8+5a2VOaFCvTn7tz6xXwPpmtWjW8kAVJOvDVw118M5/BurRXOk3EiNCd0O47vl/iT3RvRs/8AAa7L4dfE6y8aWL2dzbyaTrdmVS7sZSu5DjcvzDghl+ZWXgiuymjSaLeU+b/aqnax0JNM8p8VQ/294OuJZLcwXSbmkj3fKP8Ad9q+BfjValfF90HHz5X5V+7xX6W3mlpIl1bgbkkRlCt7ivzl/aZs5dP+IbW4JRJIyw9d+eKKL/eGOM/gM8XumMPGD1+fd90r61Potq15fp5KOyt7bsf7VXzcD7Mwnj3Pnlsbfmre+FWjpqHxI8OWjk/Y7m+hhnjX+MFvu/T5d1emz5Bn2N+zf8GbTxJsGoSX2lJlk07UNPyksd5HEHWRG/3X+n+zivqXwRqHiDR71fDmuPDe39qhUNjbLcIG/wBYvY+6dt1Z3wxt428RvYYRoNNmN6kcYbcn7hIVZv8AP96u88R6auoTefjyr2D/AEiC5X78Mo4V1b9G9QzVxyb2YvM14LhLrc8T9uVbt/stUvllupG77w+WqtrIdUtFnKfZbzG19p3bG/qN1XIWeQYON467fu/Wue9h2BVfauSWqxGoZcD5lqJfu8fKvap0UL8wH1qbhYBt2qOfajccf3qdt5yAaNv3gKq6BDOVDdVz81NeMt33U9un401sbvarWgDIodvIzt+lPdU3ZFC/T5VpOF4/vUgG7tu1yfu05vmZjj5fvUP93n/gVNDfe4O3G2kwHO3zscbv92mn3ps9xHbhpJCFUdWY1I2MrkdazK+0DN96m85zTufQLTKC7CjpwOlO7Zx9d1N/2aG+Y/7VAw77gd1Hdc/980bT/k0e2KCGwPy0D7tH1H60K21v7tBY371DYXuV9acqle1Nb5m6Hb/s0rgO+91+b0o4ZwP+A0DKs3WhfTqvZaEAfd6kU3sxHzU7+Hkig/eY/dosQxu3b33UcK3Wlpd23k/NupiY3/eNOLewpoX1NO3fL/dagV0N2hRkfe+7R7U7+HgCm7aCrh83p8oobCsOO9HpRz8pxQQV/cgUeYOxoH3s0dm/u0rGwD5aF+82fumnc9f/AB2j5/4v/HqkA/vfw/71HfimthmXmnr8y9dv8RqwEVdw6Gg/e5NKq/MowfzpNv3s4oAPY4oX5lX+7QuN3T/a60vPoOtACc9u1KF5z/DR95qX+NuaBXGnrUfHc7lqTnbz/OmtjHXpSsMZJnqMVEcYUfdp7/My8bqZuPrtaoYETt9aif5txqU/NUb/ACtSAibPrTHX7wx/3zT/AODrULenNK4Df4mzUTNtOOGp5/hBPLVHJMI25PemrvYWxG2P4vm/GopVRm+RN3FStMV28Bl7tTY7htzEAttP3Vq/ZT7C9ojB1Rdt3HERudhxt9/lrA+KMct1rC25kMWjafGsM7JtaW58tNixovbcysWP+19a37xn/tV53RXaDH3vustcl4u8O6b45ls7LXzcW+jPI8t41i7i4nAjJEKY6u+NgU8ZPNduGh+8SZw4ypKNCTgrs8ctfEsPiTQtfd7BGi1GWz0ywngk3/YLmNwtpDbO/LhNuHIwmd+3vTX8WXXxV8deJda0i0toLPU54r2SylkMqfaY4jDNIrr9/c/mnPT52+WqXi/xRdWPhHw9o8m3S7nQI2uNPtorfzfIcsWVAB950R2QO38W5vu7a3PCnhUyXt7B4ekDapoM8VvpTKNqT2aRALuwzA+aNxz/ALXqtetjaaxNF0j5bKq0sNX9ru+39dS5DZ65C+Do1sy/3Yp/8afp1nd6fLK8egXUXnfM/lXW7/x0tj/vmvX9As7PxJpMV+kUtv5g3GKUbSh/u/8AAa1E8I2zNnJr8+qZPT1UmfqUc1k9UjyO2vLhgofT7+D/AHttQ3PjDS9Pdory/ltXHzFWTtXsr+D7bqX2qv8AFivCvjt8HbzXNZ0TU9DkCX6QzJN5abmMA28sDx8rPXFHh+jN2uzpWavqjYh8RWlxEklvem4ikTfHIo+Vx/s9qmXWo1VS9yEX/aq9+zz8LZPDnwqtNPntZLNEvblreKf5m8nf8jf8C+//AMCr0M+CY158oflXPV4bgn7szaOa+R5nZ65aXRZEvI2dOqsCv860/OWYNi4gb/ZaYLiuyfwHBIuTArem5arS/DmzmLE2cbf9s64pcOv+c2/tSL6HL7XXaBsZj02urUj71VScKp/8ero/+Fc2cf3IDHxt+UNQ/gOLyVQGXb/DzXI+HJ/zGv8AacDnfL2jp83/AI7ULzFWf92VWt9/h3yzJc3at/d3/LVd/h+6vxd3K7ht65qP9Xa8dmWsxpfaMn7QNmDn/CnJcJIG4+Wr/wDwgcq9biV3/vMKgPg2/t9wjuCqd1YHa1Q8kxcfhF9cw5Dtgk4MY2/T71L9li7IAv8As1Ovh/UY9uyQfL7Uy5tdUtUykcT+i4oeWZhDb8w+sYeXUb5I7O3tzTkV13YnkVv9l2rjfFvxCuvBsMUt/pUnlSSBPMiIZUyeregqx4d8fS+KLbzLPTJPKVyhduOR70vqOaJXV/v/AOCP2mHfVHVK00aqEu5kXO47X+9TZry/jbI1S5XaPu7/AP2Ws7+1LjfzYOv8O1f4qrzapL30+bd/s/w1KWaU9FOX3sf+yy3SNNtW1VT8mpyr6qwFU59e13Y2NR57bk/+yrJl1Tb/AKyzuUbFVZdYiZGBjnX0+Q1tCvmqdud/eDpYR9EbJ8Uaz0lu4ncD72z/AOyryzxFDc2+vLPcwWOqfeb7NqCPsfI2r8w5/izW3J4rsI9Uit/t5VnBby1++2Bu2qvXLVzn/CXad4gtmvdQ3S2b7JUnY7XRc4xt+vDL2r9GyT6z7PnrSv69D8+4g9hUapQjb0MR7WbR9KtbwxT2U8crCRZQE877x3xKGbCfwc818o/GO5m1PxtqDSTm6nRsSPuyFbJ+RfZf8a978Y+PLrXtSGmad5a2UEZuJ58fMEHRB9TivnHxB4gXXPEd4FO43E+3zcbQeg/nX09SpzI+ZyjByozc5KxyX2V9xyCq1Nb2okdNnT+Kr99ayLePAQFZG2nnvWrpOg3cbxTxRsy53HiuJ1Ej7GFGcnoj6c/Zo8OnTfBP2mRArXUjy/Mc/L/DXr9wo2f3fWsPwBo8ek+FLC3T5USBDt963ntzJ34x92vDqvmm2fV0V7OmonP6rDJdLhPu92auZv8Awf8AaOXyyt95a9CNrxjnbVe4tyzYA21nEubZ5JqPw3tpHYpErH6Vi/8ACu7nS5/tFhut5V/iT+L/AGa9jezCs2c7v71VpLUfwfdrS7uJWe54d4z8H6h4wS3OpxH7VCNqXMabXx/tf3q5mz+DsFjexSXN1JexKeYmj2LX0PdWKbMuSzZrGudJikbkFq6FWmkczw9KTvY861nTb3WEt4I4ovs8Y2RxIeij+Gr3wu8M3mknVLC9gMcXmedBu7Z67fauyttH3P8AIhVa3ILPy0Yn5WrOVVtWNYUlFlK00tI7jIG1V/hrprGMxxJ9ags4dpX6VpW8Ywoz0rhk22d0bWOg0CETTKn3fm9K9f0TSd0CgIWVh/vfjXl3huMfaUyBtr2jRo0W2Un7q9Vx96u2itDOR5j8StDjjtZzHleNvzV83eIrdPDOlXup3MZ2woX2r/Gf4R/wIsq19d/Ea1NxbSsE+VBt2rXz74l0f7VbSwXEAlgf78bjctXL3SL82h87eFbMXGqrqGsyqzzHcUY/KPZa8/8AHGinQfEeoWRbETyGWCVvlVwfmU/h0r6Qk0mwaVglnEjf7lOufC9nq0SRXFpbyrnhZ4RKv61rCsos4qmFc+p4V8E/DGo6h8QtBOm3rW1/b3cVxC8Sbn3od6bV/wB5Vr7X/ax8HafqHw2lm1x4rrxYsayvO4+a6uX5fb/wI4rzbwx8IrTTZHudLkGkXUibTPpyeTKvsrCvS/D3wDS+nS8vftfiB1H+v1G+lmZR6ferd4lSVohQwHJ782eIfCHxRrmj3ekW2pyzWmrWPyWF1KfkvLbOWtnb+8P4N1fcvhHWD4k09LuF9qEfOjfeVv7tebat8LYriaB7mygiWAKqRRDarY/rXU/DqSPwu+x/uvlfLdd22sd2eppy2idjqEbwzRPsPH8X+zXwb+3LoKab4/0u/jiVvtluzIzfwMGXn/x6vvrUZjeMrA/Ljivkv9vbQw3hbwlrHl/LFdy2juv92RNyhv8AgSLWtPSaOHE+/QcT4o1RnkjXkupG4rs/76rqPgLfRw/F3wpE6M2/UYYhH95mJO1W/wDHlrBdf7Qs+WEUqH+HjINTeBdRg0Dx3oGqX6FrGx1C2uLhUfDeSrjftPXIHP4V6L2PkfdP128B/D+LSZLvWLC7udNuLry4klgnbZLHGFXcyHcNjFXb7vTbXX2t1ctM8Gp7EnA8oTx/ccEfN9Nwq/Zxx/Y7eeIpOjW8TJt+7tIyu3/gO2mvbi4LgfeQbv8A61cE5e8Z2JbKPbIyD0H3u1XNpZVb7235TVOxwzt/FsFXEXcuCob+GsWaIen3e237xqVFPaokxtxjb/DtxU69MfdoYw+9xilbb6bfWkZf+A0fxcfjRYgPujv8zfw0373yfeUGn7vSk+6ePm2/3apbgNOFRjzTR83P3uKc+GDAD/gNN8vy9pB+7/DTQCH6/NURkMarU3y/7tM2hjn+EH86YDWUbug6bqcy/OtHCnkU5sL+FZGnUOyjmm/w/wAqPu9R8rU5VG7jP92gobxv96D/ACpwwrAEbqbx1/2qCLaA3sPvChevNO3fe5+tA2/LnO2lYBv/AI6tH8Wf/HaH/hHHWnFdu7j5f71MFqHPyg/w03b8vy96G607svHy0Fje7daF+g/3qO7dKO/92gA42saP72aF+m7P92j7u7rtoANvyrjO2j+Hn5aP87aDnrxu/wBmgiyAt87UM3vtaj73HvRt+bt0oKsNDHd/Og/N23U5/lXn5aY6jFG5EtxT1U+3G2j7yqMmh+q80D7nX/doJK6tu25+7Tu+MdVoGWXpRu+tBdgVvmx/6FS7WUcGgfL1NG4/LyaCkAVW5FDf980cLu6s1Bb5eTQDFpCw2/MPmpP4VNBbbu/vH/x6lcYvtx/epFboMf8AfNCsN3P/AH1Tdx20XAcPvMf71DdccU3tuppXd/tUwHD6hWqNlOM5pSvzKcU5VLdBSuBH/wCO0FTlanC/M360m36UWArOvytxUTx7l5IXb0q269hjbVW5X5aiwFV17A/WmOo21Jt2uwztaoLxvLgc5qbc0iLmYupJNeS2oR0fZvjkYfJKOjbW9V7j/dqSO1Hm+Y/zP/7NS2uWdSQFUAt+Py/NU6fM3Py10yfs9EQrsbtOM5Dc/dpjQhX3jHvxT9o9KQ/u+pO7FZ+0YWKl5ayXFo1okogtZHV51jjG+5IbK73POF+XhcD5a5nxbq1n4P0HWdUuI4mgs7R5XnvA7wo5G2JnUff2nDbO/wAorrJ763s7dZLiTykZ1QbRuYk/wqvc/wCzXjmum1+JY1zW/EMt0vhfRL5F8O+HrODzE1zUI1Y+dcS8DCMnC8oMO3zcLXZQcpvyOWtaMGfPWpW9/L4IXWby81DS9NvNSTfd3yqj3M0knz3Ex++/y8bFxgNxivYfC/iiw1TVNLg0yG50uW2mQ3WmNsb7LN5e5by3YffgdYvKdT2b7oOa4d/C+j3GsPdXPiFvGWtqqJr9w3723gZ33i2ibbgBNrfKv413Gk+EZdB8Z6QbOSG6ibzvsksh2vsMW/yZez/KqkbeCOV7169k9D5qHNCfNbRHu2n3w1S0S5jI2uedp3KD/FWouNuD+FcTol8LO8a4SB1WaTZcRKfkP/TT/fX7retdBNdfaOEc/L+teJWp8k9T6qnU54XL9zdIsZd5I4oIU3ySyvsREHdmPQVh2d1FrWqPf2ksU9u1q1pHLBIroVLZYqeh/h/75rzH9pu8vLH4A+PpLeN5y+lGExoMna7KjH6AMx/4DX5s22h+IjZWdrJd332e2Z5LeATOogJOSVXPyknHPtTpUr+8auR+ynhNTJoNkCjqqQIp3DuF2turX8n7uBXwT+wRqniXUvjJ4uudZ1fVNR87RWlLX1w8qu5nTLYPGfl/8er79hx9nQ5PNTUjyFxdxvkj5QBTvJGWyB/8TUu3avAHWl29sVhbUrch8n0xu7rTVtVwxPy1cVexz+dPSPaeRuqLBcpfYw3Ye9JJYxsnZW+lXlUqvSk27fRqRfMZzafFu+4N30pj6bBu/wBWP96tIqO9D59d3+1VBdmO+mwdSg/Ksu80+2x0HvW9d2ckiNg7f9mub1jS5ds8HZ43U7fdaTKUmeO33xd+GOt3MUA8VaNdqkjoF83PTg/w+o+ldN4W8VeDtclt9O0rxBpc91Lu8uzimXzXxy21Opr82G+HvxG0m2vfI8O659l064e1MqQuc/O+Ni7ckYX7y16l+zH4U8aaT+0B4LOtaBq1nbvFNcpNcwtjYYXCs3p0+6a6nRXLuZe2kff3/CPowwCG/wBrFMm8MoyMS6q393Z96ta1V1j57VM6ll5P/fNea4pOxr7VnFXXhk54cflWVd+D5GDY2qv97Fegy253ZArK1ZTY2cs8hKqFLblG7FZezvIr2srHhet+G7LQdeltP3Mtx5K321R8yA7hlf8Ad24rwnxL9m+wJLFdW142uQ3LXUUEi/6Gwfci7R0P3fvYz8zfw19Q+K76703wTdXr/aGebYxnvD5rLD5p8qPcfuDDZ2L/AHq+ctS0+31q/eb7RBFbzZuLi5k+VYuF3L/6CNtfS0VGMbo+YxfPKaTPG4Vu7Wyv7u3LJLcu6Ryf880xhev514SXazvshsmKT+Rr7T8G+AX1zwzfzTmJJTaG4hgY7WLlvlCr6qPlavlX4n+G5PC/ii4tzbtBHPiZFYcrnqK0erOzDXVzR1jR9viS1KfMlztdG9VPNehzWaaXpyxgASv99sfMo/2a5iCEan4Y8M6nCodbZRDN/ezG/wD8TXQePbw29/KMlWUfwnbXiV5+9yn6Bh6S9nGa6n1XosIt9KgRBtXyUXb/AMBFXljLFSSFrO0S4Fx4d0uUYXfaQvuz/sVdRt0W8A+/NeffU6VG46Rfmz91f9r+KoHj8w7iDSvJ8zD/AMeakC7R17c7qq4ezKs1uMNzVCS1LL8n3q2GyxyRt/2aBCjLwBVJojlME6WW++d26nxaPEr5JrWdfY8UbdvOPlquhPIUfssUKr8g3VVe1G/5f/HavSZU5/8AHv7tMRvm6bazbNEhEhChcjb/ALtTwQpv5+Wmv1XIFSW331z61DaNbHTeHtjTbMfLXtnhiOSa3Uctn5ird68M0Zis7EAbVNev+D9UEbxAvuY/L81ddFmbuWvEWn/JLGflV/4a8f1/QfLuQP4WPpXvesRi4tnfZuZRuDYry3XY45p2I+b1rWoiFqeU6r4FjuJvMQ7W+m2slPDtxZuuMNzXqHyMf92q72scjYwGY+1YNI1UmjE0SMx8uCv8Nel+HdaS3RUz8tckmnmM8L9a1rK3MLLjDL/tUQfJsDd1yno6SDUIldyGX7vzVVFjGsjYAZl/u1kabMY1x/3zXTaTbmROgautSuRaxpWVvujwT8wHFeFftlaMNT+Bmo7t5azv7a5Df3cFtxr6GtLUwp843Z/vV5V+1Xap/wAKP8R7x997ZPl/vGRdtX8LuYyjz+6fmbPGlvAnkDcsqctise4jea2uiU8tUgfPHtXR3TC3iiAAVWTaakfSReacotonaW5kFuGb+IuVChv+BV0KstjyqmXTjByP1/8Ahb5kfwz8OPcTmSePSrZZmY7sOkKb91dNYNI1qsjjY7/MV/u1y/g+H7Dbpocg2uiK7svZAqfp8yiuw2lkZuOvNYS+Nngopf6m7R0+642Ff/HsVfi+bofl/wBqoprcyW7JwrZ3D/ep0bbtuPlV6iyAl27V6j/gVS8MOfmWmqvzdf8Aepxj20WQWFH3uTSH2/GlZdoXn5qP7v8A31toSAOF453NSc7WwaXcf0pQw7Yq7ANX73NG3a2Mj5aUdM89aG++w+9SAi2lRn+GkVfl5qX7pX+7Ue37w/8AQam5SE27m60L/laX71Dr/s0jQY33cj120c4x7cUN93mncscfdoAD95d33aN27k0cL83NH/xVADTlT1+9TmxuUc5FNb5u/SncMVyfpuoIe4fwtn7zNR/q2/vf7NBb5MYoP+yaBXD8ulC/KvzelC/M3H3qB6/ktBa+EaG+9/DRu3c0BRhqd97bg/7NLUY3dRt+bihvUfeFOHy85pgB2+9N2/LRwrUMxxjHzd6CGw7+lDL/AN89ad91m4pvPyjNANiUren/AI7Tee33qcWHX/K07EXA4Yrz8tN2lTj722gsPWk3fd/9CotIBh/h60nvkUfNtXkf3qVemTSKuJy3+7Q3rTgu1qTndTQ+cX6U3+9Th6Yo2nqDSC4xvm4H3aU/M1B6U7jpn/apWLGbe1Ax3p+37pzRt+9RYVxhXdzj5aNvrT/4f/r04/NuI+aiwyMq+3H3cGh1OF5p390ZFH4hm+lMA/i/+vTC2092alb5sDjj3qKZgq5/iUUCuDttViSPeqs7BlyHFIjGTfLv+XhQmPvZ77vSo2XauQR/u1pKPKiFO4yaQRx+YaoPN5iqT833vumn3sj4aNIy2cfMtRLanK5P3TuPFXBQWpm2xLaPdtJJ2qPWpeF/3s1Klq+1jHG+3/ZT7tUNb1rTvDNqt3qt/FZREhA0p+Zyf4VXqT/s1nKMpy0NFoixtO7H92neWMZrBt/GVxeIstl4P8QXVufuTukNplf4W2TOr4/4CK0IfFWn/aVttQFxoNw4+RdVRYYpDjdhJgzIfpuzS9hU7E+0iUvEUlhptnPqd/aS3EFvCYpHtrV7iWKJ+HKoisf7v3ea8Y+JvxIiafRp4tHul062jltLKzbdbxQgbUzKvynO3a2xOygFhuavRtS1CXxxFqKXH9oN4fgD+ZFpg+zWToPmdprt/nm+63yRLsPvXh3xM8KvoItZLXwVbapqmoRypGuoTzTJptqiCZ2ly3D7GU4TgHj725a9DDUkrXPHzCrUhC8NjG+Dum3MN5Lqk7hIppLm7gnYf8fNtsTzfNiG0oHO6WP3R69q+Hflal4NgxbQy654cd0SBSrs8GSYgrDs0bKUP0rlfhFHLounyz2BtFnS6a6vblI/lEQfyfJ3fMfLR2UkejseGWt/w34D/wCEB8W3l/o2NLtdVlaZFYblsLqMfvbSZB9+Bh/d6bVK121LJtI8zAxqNKb2e56cbO21R01SzKvFdgXG37ofK9V9D/s1dsbWNuSg3f3aNCkSTTsCwOl+U7LJaN8yI5bc2xujozHcrL2b+GtJbcLN5gHyd1/2q4Knv6M+kirbFC90W3vLaWCWNXgmTYVkG4Ef7S9xXl2ufC/wxdR3Ub6HpkvkQPM7fZVVU/hXOP73zfL/ALNe1Q2YuOM/KRVBvB95bvL9j1H7HFc/PIv2dJWyFxuVj7f3s1koSRdzG8J/DfRPCdzLcaVp1jayzQqhntIwrOnBxu/iH3a7GGEqi81FpenwaPp9rYW+7yLaMRIznc2P7zVeX7689KweuhohirtXgUbexNWtw3MDQq8t0wtZloqlSy5pyr8nLH86sBRnn/8AVRt+TtQWQ7ecfeo3dv8A0GrG35uny99tM8v0z7U9wvcj2/L/ALX+zTHjqXbxnB5NNPy7uny1NgIpPmXrVS+XdasAN26rZjC8Y27qqztzs420ntYDnNQ/4+oHH3VPlBV+6TSWebhFmLszMOOe1Gs3At5oC+77Oh3uyIW+b+HdjoKXQsyQKjI6wA/uWkG1mXb/ABDt/dpczAspDuTj73+zUsdq/wA2f++asR25XgfeqV4XVeDuWo5QM4279D8tQzabDcboriWNFdDiOQ/f/vVoTNKobA+avKfjl5+m+CNbvZb/AFP7V9nZVlijCW1pEeG3YXJ3fL/Fn/ZralT558pjVqeyg5nFeN9S8N6t4bbStLlGpaJBcPaPeM5dPtMeD5SMfvld/wB7/wCJrl/DvgPRr7SbrVbTWLG1s7ad7cwTzwtc4jj3M3kls53buV4+Wua+Gni7Tr6/1ezfyLyeOE29q1ynzB0bd5rRbsdWwp6ium8QaDYaboupC4t4/tphkmS8sSWDgxnejq6qf8DXt+yVPQ+YjiXXfOdp8FfCdzpfw8n1CKS2v4tRRlMU8OZZG2DazOG4DLyfl/ir5O/bs8HWfhu70yOJQ9zbXDWvmY/ebDvdVf1424r7a+EtiF8GaIlp5quLtYZrZk2sybEkwv8AvKrba+X/ANvg2+t+MdC0eBC99rGoMImyVYSGOKOI/QeZz/u4rn15z3qbvFHzb8HZf7S8Ma7parm6tZEvolz94dHX9Frp/iH4bl1CG21GzPmpNGrMq+uPmri9EvIPhR8cNUsGZ/7Ls9TudJn8z73kiRo8n6YDf8Br3u00U2t79kk+e0c8bq8TGp0qvP3PvsrqqtQ9l1R1/wAM9SfVPht4fnIKutv5Tr6MhK/+y11EU3HNc/4Lsf7L0q6s0O6BLh5UX031smQbcZrhb6neopNoe8m5/wDZb+9Uq5WoExI2CT7VN9O3WlcqyHou5l5O6p0jEf3ztqJpDsU8bsVG90WVVfHy/erS5g4fykrsGSqtxdIq8dqSW4DBuflrE1DUPLRm9BQ2LkZPPqQjVsHFR2dxJcfOfvNXPRNJqFyh37VzXa22npb2qjjdU7l2sMhkDOqNWvBZ8b+KzNqW7q9XY9QEcQ2GpuPkkbWlafJljk7ieK9I8OQ7XjDn5lry/StSO/r81eneELhLi5gSQ7Uf+Kt6TIs0dhc3RhjVHO5WFeN63rH2HxHqOnyuC1u+1H/vgjKn9cV614kaKO8+yAGRY/lMi9zXhHx18N3nh3WdI8Q25Mtlc/6LM2fuP/CG9sVvUbRVGKnO0jVS4WQqDV1IfnArlNC1T7RGjH+IetdbpUwm6/NtqFJSKqUmixtKjHO7NXILcyPySrE1KluJHY4G0da1Le1Vuf7w/KtUjDlkaOnWe6Jcj5l6tXceG7FGt/Mx/s1zPh63MNzE0vzxfdK13ml7I4m5288L7V0QQSJ7u3Cx/INteEfthX0dr8F3gL7XvL+2i6/KcMXb/wBBr3i4k3I2Rur4+/bk8VCa58IeF436C41W4X2H7uLd/wACL/8AfNTVdoMeHp81RI+Nr/S3viojBbnA2ivoHwR8B7vUtP8ABsEQZU1LWLbz+PmS2h/fSvu/4Co+rVynwd+Hdx428Scf8e8J3PJ/Cqj5m3V+h3gzQdM8PrZCKNbiWG38obU3O+efLT0G7kt/sr/drhoc1Sd+iOvN6tPCYfk+3I1LBp18Q3HmybWTDfN/FF0Zf1rrX+9g/Ky9eay5tFkXR5bd5Q11seXzIx8vmkdF/lV+wuvt2k2VzgbpIUcr/dOPmH57q9CWp+dIlLbqai/eT33Cnp1pzfw/3qlA0OTpzTy3uV4pgUK+P4mqVV/2aYuVjdu7rSH5t3SnhfUig46YpqRIDLc4pq59Pm/2qcV3dqP7o+9VX0AT+D8KRevFHK7ulHPT71OwXA/w8/8AAaZ909van7d+2k+vzf7NZmw1v4v4v96mn5j/ALNO2r6f7XWgKW5oAb97/dpGX/vml+6vNC+m75qAE4yuP92gLtXDZpeW25+9QPu8ZoAH+Wnfe2j+Gjn5v4ab97aaAE7ZB2rQ2GZhn5f50p+912/7tIfm+9mgA7rmgtt3HH/fIo2/NRz1NACKw++Pu0pb5lH8XejacNimt6HNBAc7d2aGb5ev3qGXaKH+b/7KkhMdtOeB8v1qP7rc/wDfNO/3s0N1yfu9q0JHMu7d0pu327U5cYalbPSpuVYQqGHAppwyt/eoPtQflpDaGso+XmnD7v8As01sfL/dFG4Y5p3Ah7ZJpeeopPz3duaPM+8CCvrQkyBWk2npuzQGHTg05vmbhtv+7QP4QcLR9kA3bc8bVpy4/wB2m7QvrtoOFX/eo90AbG3FNT5qcOm7FDfN0+7VAPHvTF6dNv8As5p24f7y0u37v92p2LD7oXK/NQVPQdx92gKVHGf9mnH/APXtpblIYOwobCr1p+3vTCvHSgZHyu7J/wBqqs7bpFIfa7HaVztXbV58qnQ1j+IdctvDOny3l4fK2uFC7GZn/uqi9SWLKFVfmJat6Mbs55slaPaijG3FUNc1jT/DunS6hqt5Fp1lH9+WU7V9P58VlpqXjDVJfNNvpXhqzP3IL6F7y8I9XVHVIz7bnP8Au1n2nh/VJPGzazr9zp+swQ2+2wW1heFbOb+KRoXZg5I+UOrfJ83y/NmuxYWU375yvE04rQlj8dW1w4Meh+JJbVvu3i6U/lfXaW3n/gKVgwaxqHxEvLiTS7+50Tw1ZTG1kvII9l3eTD76Irr+7RNy7nZck8L612ryFjv53/e3fxVXbEm9zhWc7nbG1nbb/F6n/wCJrohhacHc8+WMm1Y52HwDoUd4s+zUXumKsbx9Wumm477vNxn/AIDijwz4Vj03UZ9Z1O4n1fxBKXWC5vJPN+wQb/khibavONrM/Un+LCiugePaelOSHzHwg3en96urkXY5vbVNdQLeZuLk7m+Y7qjuLO31CyltLyKK6s5hteCVNyOv+7/WpZrOWFP3iMn+8jLSeWMYOWrWyZmqkjk/O8SaXpbW+qCTVrKCR7eGW51SSFrmEfcZkjiwPk2j5m5KtXiXxIvrTxXrS272eoadcafdCae2ku9jGxSQFdnzZcH5hu5zvbONq17z4phnvtMTT7Mbp7yZYo1c8Mw+b5vZerey/wC1Xzv8cm0//hMtEGhXJur3w/aO93eM/wAsmx/mLMOu0s/y9BuxXPGmoVEycTiXKk4Pqjv/AANcRWKW6SXEFvb317crPKqM0UKzs4dtvXCluv8AsrXskNjc6fqXlXsHlahabYb6Bx0nRMLKv+8jfe7hlr5n8L6jMsVx4juJIb3wda3cNpJKhC3Gn3Msa8FO0cvXd03e9fTdpqWpeJXt9c1SeC4uLm1jiSS1j2LJGm4IXXc3zrubJ/8AQelTitHczySq5xdKT2L8Ue1FCD5e3+zV2JSxXiq9thi2Pug7ev3avqv1ryG9T6tD44/mXHy1ZjzGOPvVEi/vF67akH3WqeeQ9BzRhlcldrqN3+9USY2qc/8AAakP3efSpvLH2NMD5w7NS3GIF2pjj3p/3W6VEMfL/tVKvvmsTVMdzhRmnfxZHb260n3W5Jp35tTQMbt3L/s0m3nml/vHP3f4adSAgfpxjrULsIyx/iqwflDfxVXl69KgLlZ2fbgndzzVWX7v+9Vl8twKayhuMD5v4aksoSW4kOSP4adDDt6dKupCjHHLU2aOO3iVpJFRP77nbT5SbiD5Rn727+GldXUckbqit7y0uJVSK5hlb7vyyLVqRSrMDn+7V2kviJ0kZ97qRtZvKSCS6uGHyRRDd/303QD/AHq8N/aLuNc8QRaJo2n3cLwJdJcXdjF/quvymVivzhPmfCryVT71e9XEghhZyCy/3V/i9q+bvEniq28UfEW9QR6o+r2J+yRy2MIi2by2zY5252Hd8v8AvV34SKc7tHlY+UlScYbvQi+HPh3wva+HtS07+z7RvEvnLCUvCHuZAdrrLx0Dfe3dhxXVeLvAulNBrct/pVo+pLAsUdykDJFc5Ri4VtzbNrOvy/7NcX8Ffh/d/D2a/m1WW41HWYdkWpJhf3S7d25c8ktuVv8Adr3jxLtm8IakQ+5jGXjbqob7yvXTWnaZngqX7pKS1RQ8MaLF4H1iy1C2v9Q+ypZbXS6CXESP9xByrbQyNjNfI/7RNoJv2qvgjBcIJbldVxcfJ1KXaK25f9lkf8AK+1LiaL7BexhP3UkcShW27QgxuH/Alr4r8czXV9+298O9VLPLp9jDE3l3Py7YWvHtjJ6/NJJu/KslO7PRUOXU+OfjHF53xU+Ilw3Lf8JBelWXnrcyZr3v4L+LIvGfgiBJZd+taViGdT1dP4H/ACwp91rxTxp9lPxD+JbSGRYI9SuiI24O03hT5h327wfrW3+ynqdpZ/EW5tLqRImvLB4YN5++4dH2fUhWrHFUlVpO56+XYh0a67PQ+ofCkjyQ3hkHzKf4qvyNu4+6tQ6YvlvcJjbt/hWppl29K+djsfcP42Ct+lTLJtRun5VUSTbySKnEg2dN1KwiVpGwpztWq08noaN33sZ21XlYeu3/AGaGToU7i8Me7P3ayHY3k2wk7auX8nmHAqO2t/LCjHaiwSdhmnqkepQbx8g6rVvxv46svBuiz6nemWVItqpFF99yfugVR1S1ljRbi3k2yp8w3VxPiPWv7Whez1CwLJ3WQblariveXMZ2nZ8hz2nftS2l7emLUdDntbcn/XQSrI4+q7V/nXsHhTxRp3ijSlvdMvEvYc4Oz5WQ+jKeQa8XXwzpbOvl2QTHVsVpeHpH8L60l5bIVU/LIq/xj0auipGlL4FYxpRrw+OVz33SrhPOYP8ANXfz+KdN8JaANR1e/t9Ksx8vnXUoQfr96vFtN+IGn2aPcIktxe/8sYNnybv9pq8y8b+AV8bXj3+ovdXFw5zulmd8Z9M8D/dFRQUV8RtVVRw9xan0P4Z/ac8Fa94ii02x19Lm6Z/kDQuiyf7IZlwTXr/xMjs/GXwZ154NnmwwJcR/76OCrV8GeDvgVBZ67Y3Q81vLlVwvpivr6bWJLfwRPocUm+fUCnnt/chDZb8W2qK6puN7R2M6dOpy81TRnlPh+8ktZmglyqg/rXoOiXXlyIQQ3PNcvrWgvZv5gBVRWroMxVIhv3VxqLTPSk1KN0enWMg8t9n4t61t2Ee1OE3bvmNc5o0xZHyOtdbp0ZXaCPlxXXA4nuamm/fbgbflYtXTW0yKg/u/3qwLWPaHCfK49utals0nkfONrE10g0aUtwWRQD8zV8W/tL/YvFXjyL7FsutVuSECr/yxgRcKPpnc31avrHxLqj2Oj3EqA7/Lfb9cV84aV4c0n4Y+HtQ8feLpNyW+Fggb/XXMmcRQovdyf8a567cvch1OvDezo81abskLoOkj4d2/hzwZZlV8Qa6DqGqOp+eCwjxu+X/pq7Kn0319l6NZpp+n25wFYwJ8y/eb5BX5WfBb4o618RP2pzrmuSmGfWYLuyWCJuIAIX8mEfRlX6nmv1kNuLdIAPuiFF+b2Ra29l7GCR8PmGMeMr87I1X51L/LnrVbS1EcNxEMbYbiVRt+XAL71/8AQ6v7ec5qn5YtdVldH+W4Rd8fo443f987f++amx55YVQ27ipR/CB96kHzMxp235VzlVX2osAnHy8U77rsKGz370781/2aYAG3Hj0o/hamr8v/AAGnHdhs5Wglq43b/wABoXqoNOb5tuPu4prLt2/w0EtWGtn9aOPmBzx0p33eDmmt8vIJ/wCA07jSDluTSbt27Bp3OBmm/e3cUixrfTtR/dxhm+7Tvuq2KT8KBXI3/h/hbNKrfMw4yKY/zOpx8tAjCys/3mxz/dagZKOnWmqv3h/FTlyv/wBjRQAbfrR93d+lN69PmqTady4X5cfxUAN+6tNbPzc0BSy/3ttBX72c80AHb5t1J/FgDbzTv9r+H7tN/H5aBWF43YH8NJzn/Zofq3NH8XB20DD+HP3qa/sflp33f92hfvY5oE0G7zC2e3Sjhgv+zQi8KcUrLu/3aBiMpbqAq0m44znpSuwzwDSlThv7tADF65oX5ec0fw/N/eo+91z7UGbWo3hTz+FC+mA3+9Ru+rNR70AkRbh0x3o52N9eak4/3ueKUsG6fK1aXCwxl44+Yf7NNEZxUqemPmpu4t0pLYLDNu4YoH3sfeFO/u8baB6/dqiQ7c96AvtQcbRn8KY0hV+oX+H68fw07XAlVeV4+WjaFXj5qitt8jJ5kezI3FWP3aleNFD8fN2bNP2TaJTsPH3W/vUfw9N1Mjkf5g/b5af3Y57Vk1ymqaD3zuWmcLu4p5+6v92ouKSQmwRSz4A3bhXA6vqUOsfF3SLSBnvE0SynvZvLBaGG62okO5+ivseVwrc/Lmus8Rak+k6FqV3BH58tvaSTJH/fIQtj/wAd21heDNPj0fwbpMURDvcwJfXU6/euZ5lWR5G9fmO1fQKo+6tephKd3c4MVV5Icpp3DBizjv8Aw1ElvLcH93G7sf7g3U9sKevWvBf2t/h/488Y+FdNuPB3xC1Dw7A+pW1ldaY0/wBksVSRtiTPLCvmcSGJfmLL8wPG2vUk7I8OnHndmz2HxLqkvhrQ7vUv7I1TWHtoy/2DSoQ9xNgZYBSwGfl9ayFsG+Kvw/s/sWq6p4YXXrGK9hvNEuk+0wJIm9MOUwflK7tv+0N1fKfh39rD4r/s2a/beFfjv4UvtQtYXCwa4m1bsqP4klH7u56eof1bNe8/Bvxz4N+J+ieN/DfhDxEb3RI0lutPmtfkubKyvg++Mo/MbwzeaoBGMPFjislPmOz6u4oyLH4/+G/hHpekaF498U3uvGS4ezsPGseizR2V3Ejbds033JJE5V3j3Ajlu9V/2hPiofBHxe+EfgnVp5bXwZ4ivpP7ZltpDF9pXcIYUaVGVhGrurvtIyMV5Z8QPBOmeIPhr4m+AUHjU6x/wrXSn8QRalq2xLi5vz/qdOhQs2IUidw21mbe6AYAxVn4b+HtH/bR/Zd0jwzr099pXjXwV/oUGsSWrlI3HyxAu339yBQ6A5Bi3emc+aTOn2MI++a8+u63+y3+1dpXgj+0L+9+F3jlkWx07ULl7j+zZndo9sbuWI8ubGR3SQbtzDdX1HKxj+Qgs1eT2Hwr8R+Nbz4cal8S7nRr+/8AArtcWsujrI76lc4QJNM0irsHyK7Iq/M+Pu/dr0rU2tFs3fUzClnj941zIET+98zbq3gmjhxDg7cpxni2a8utYvJPtslloWnARXbWfzXFy7/ds4m7SSsy/d5wvbdXgHj3QzryT2dglr9teFYbp7EN5KPufZbRN/zwi3LuK/fkXPvXpXj/AMSeG5tPsr3T7C6t4luPstu1nA6JO74Zn+faiHYrbXc5wx2/erw7U9S1y+mngvVhsLC2gkSyjRCjTMdw+Zk4Z1+UZ6feo8zx6stUrG74O8M2/iATifUjZajcx7f7RsXUWkoChHimi+UmM/fG3OD/AA/NmvcfDEPi34Z2cGlX8skukXdx8mp6ftlWKE/fMLdn+997oG45WvE/gTa/24lxFcaVdtdQ2jummRxhWe2EgVpLd0bgqCvysuc8jcNwr6M8D2useTBHp91Hrfh+ZHw13GyxTIPvK+P9TIv3Srd+jVhVloduBo686XzX5HpumWdpY2cVvZRRxWUX+pWMlvl+9948kt13Nya0Awj/AITu/lWXo9wJFaDypopYCqGOf5m/767/AFrWVdu0V473Pq4jkYM3Xb+FShQxbB+lN27flpzN97ATP3agoVl/4CtSwzGP+MKpH3mqFsbsEDpxSiMZwPvNVJ2ANpV2jP8ACdtThvmYkdudtQPs+0siEsv3t1SK3zNx8x/vVE9ykSou1l4p659KiX+9gtTl+7n73+zUo0Hqx+XH86YzetL/AOzUx15/vf7tTqToMf73JqtL8z5zuqV1PcUjxuqs+KfKxXRWOc9KdtEaOT/CCfmo46EH8q5vxVHLrniPS/D5nltdNmtJ9QvWgJR5kjKIsKv/AABmfnvhWq6VJ1JpGdSSgrmdpcOoeNJri/n1S403SUnlt4LazRPOnZDtdy53BBu+UDbn5asSeA7K6vF+23+p6lZqm37Dd3A2F933mZFUnj+GtHR9Fj0FLiCzSKLTmkWWC2jz/o7EfP8AMeoYqp+bnLNWkyjfuwK+kpUIRVj56riZzbMRfAPhdtmNCtbVh0ktd0Lp/usGqGfUrj4cwvcX15LrPhkDaZ5RuudNz91pWHEkf8Oeo3c1d1vxboXhzUtKsdZ1W20q41OQw2P2w7EuZAMtGGPG/wBu9Xb+3eS2urc7E8xDEfMG5dp+9uWqqUYVPdYU686fvdDmX+KmgapPBYafexLqMzqsf2pGhiiPVXcnt8v3V5PSvOfA2n/8Iv4hvddSRb2zutaKfaVG7cY3/evEv+838PavX57WzurCSzvbSLVLV/mkS8RZvMPq2e9efeFNWT4Yo2n3dsLzRk1GS3sltoS9xDI6F12KN2UbYw9tn+1XI8P7FNxNY4pV6kVJHaXmg28mqvqNvAn225mVJH3/ACTRpE//AKFuVc/7K1aFnu8PpZl1Z47X7K74+ViU27vr/FWZonjjw1qWsWFvaaj9ln/fSi1vkNuzOQFVVV/+BH5a6K+sbi8duJIIHz50W/b5qD+X1ryp832j2IcpzVvbyah4PiBfylmuIjNL9zciSI2xW9WTj6bhXx74tuIrj9p/Wby7zBLoegaaXZj8oZ9bt5c/TZLX2jrS2uk2F7bSEwQXMjTQRsPlGDuZF99rbvop/u18V69YG+/aC+MdrefPdTeDIWE2wugMcVvNlB/wGJquGjK3Pk744Wsui+PfGhRTuufEWrWkrOOXVLlHB/8AQa8ytbyayuI54ZGimjZXSRDgqw6EV6t402+KJ/Feo3E0c1ymu6lcNvfDOJo96snrzF+VeQ11IZ9j/s3fFC/+IUOtWutBJbywgjlS6QYaUFtvzD1/2q9Xufl3YNfLX7IN4sfxG1K2JwLnS5VC+rBkb+hr6ovo9w+9Xg4uKhU90+xyyrKpSvNlBvm6kVIswXhv4ulQPlWx/EvWmS5VM5+UVwNntMtM3yrzVG5mHy4Pzf7VIZD3G5VqjcSbX4O78Kkx2JI1+dmPzelWkYMmR/D1rCm1A+csYNbFqryLj+LH3a0Rm2EmGRv4t1YV5pKTMwFdQluIU/fsFU1Um1LT7N8yzBf9paY1KUnaJzieGw247NrVLc+FRHbMdg+ccNWg3jTS4zxmX+7trbsPEWmaxbrFHIqyt/CxFFjblqxWxw2ieH2jufnG3/Zr1/StJguLSJDErY67hXORWMay/OUVVPrXd+F7i0kmSJLuNHI27JO9bU0XedvhFtPCsTfPsCf7tdNo/h+C3XBjG4mrlrp7rJgx7Uz/ABDrWslm7SIgQr610pXOWVVv3Tl/EOg+YhAG5cVxsGlmx1FQPlTPNeraooUckK/Cjd/3zWDd6Wkkivja2eamURQqNBo+5Wzj5s13lsw2REnsMtXH29m9ucCuq05v9HQEbf4aqGhre5vWf98HfWhD8vSs+zULAgP/AH161ft9uP7qitwMHXWjurzFzIILC3QyzyOdqqByzN/urX5ufHz9oFfjj8T7zy90PgrR4p/7Ksj9zKIf37DPLuy8Z6Bvrn65/bK+NmhfD74Mato0Nyr+LPEMb2cFsp+dIHwJZG/urs3AepYf7VfmfpKyDRtQbLbZHjt0XHG9zu/kldFCn9qR87mWJcmqMX6nq/7OZnl8YeHLtoHSCz8RWDfaUXLCaR1TYzfwoyb/AMcV+1Fx+82H+9GrD/vmvyU+B+gvp/wzu9VjieKcfEDQLN1xwqDk/wDfTOtfrMimGNYz/ANp3eu6iseB9oB8tUtS+VoJcfMh+9V37wxjdk1DdwiaB0P3T8m7NchWpY27jkfexR/CvFQWEkk1shcbZVGx1x1I43VZ5+V8Dg0FDeV553UN976mnbQy9qPvDPDUANVfXO6nfePv/ezQqj1FDfxc9+aAD7zUbfm+lB96Pvr9KAGnO3+63+1TW64FSdv7u2mso3c96AGt/CcUm3nGKft+am89G+X/AHaBXE/vf3aB93H97+Gl4+bb/Ok2jdxQGhE6/ez67aVfl6Y4px6Lx96jaelAwX7lB9P4aN23ijbznigAK85BoPsN3+zQ3t94UH+H+FaAG7d1ObHzfxUP7j5qaMKzetBD0BqTgj/ZpWzntS4P94UBdDT82QflWgY2Nwd1DN97B3Ue2dtBSGr6D1p3Of8A2Wh178e9Df8A6qBiDpS/3jkf7tAyr8Dil4w38PNAAy8dPvUhX7pxQfutkUu3aF3UECbdq/JR/F/tZo3fNR3xjbQL3hv3e/y03adue2acMbloX7vX71AX1GL7Uf3sUq/KOvy96P72B96rC47btK0wt5bf+y0/d8/X5apzeZ53B27v7tCQNk7MFOCU5pyMOmdzBarSwmb7+fmAzUqQiM8Y244X+7WjVjMYiy+cxPqMVa3c/wC13pob5V4of1wKrm7AOPThuQKavy/7v0o+92+bbQq7S2PSp5mVYdtjZGGPl+7taj5egO7/AHqdxt5pW64/hqLlIiZdzMD+FI6hgocVLt45O714qN15ovqSyKKMLISRvVhgpJ8y7fSvM/CsniCxsLzStMi0240nS9WNhYveTOk1taDy3aNx/wAtAoeVEK4I2p8p216g2FHI+WuIuo18E+IdSuL1CnhnVpluhqCDcljdBAjpN6RuqIRJ0BVg2N2a7MLU99ps48TFyhojXucb32/MmaydYsdM8TRaj4X1HMsF/YOt3BGG+S3k+RXZv4Hzynf5Mj7tbsFr9sgWe3Md1avtYTwOHiK/3tw4rB8Kwx3UOuXkU8dxPNqtz9qaJ93leWfLiRvQKirt/wB5v71etc8RQ5Xcw/D6QfEP4evoPjKws9fnsJn0nWrO+iEyPcw8edg/d82MxTKy/wDPWvMfBv7J+k/B34vad42+HGqzafpsyvZ6t4Z1N2eJ7aT7/wBnm6/IdrhHz8y/er2fTPAmh6P4h1XX7XTo/wC3NVkSW+1GUs80xRNifM3ChUGF2r0rSlVIZoInIWe5LLFGx+aUgbmVfU7fmxSsbe1lf3Wec3f7P/w6vPis3xGufD/2jxcHWcTvITb+cihUm8np5nyhs/3lz96vQftDsqocKrOzlUAXLn7zcd29al+zlumabHbmZ1AQszH7tVblMXKcuowXEfyl3Cqzqg3nauS21V+rH5ap6xZ6VZhtZ1S2sYvs0bMb68jDeWg+ZsMe/wDu81FfaHF40v4tOR5f7J024S7vrm1mZFa6j+aK2RxySrfO+1uNqr/E1a1n4R0rR5opbezRrhPuT3TvcSj/AHXkZiK5amJUHY66WDc1eTPDPideWfi6/iLmTSfD6RrLdalrhkWa8/iigs7aReAxZS78E7VH3c1wOifD2DQ5YNTh+Igu9XcBdN0fTrFbmKXGWa2VirCQ7tysq4wWr6xvf3c095FbW15qTZcNOBud/wDac7sfVe1cdr3w51fXNUt7iCTT2ukG43yyeVsbrtiiCfIi/wC9k9TXOq92dUsMoLSNzyr9nrQb1vFF1qmoma4vHLtNePAImf5yzdOOoYYXj5P9mvd7nSbmN2udKvEs7xvmeKVGe3m/31HIP+2vP1ryLS9YtvhDrer6ZqOqx2V7FBDqG2Itd2772dXtGijXeD8quNqg5dqydR/bt8H28zx6b4N8R6lsO3zJhHaIf+/h3f8AfS1hWqpO7eh6eAwGIrrkpQbfZI+mUUNux8v/AAKp4sblHO0da+YNI/b18MySbdR8A+ILRP8AnrbXEFwyj6ZU1oeKf29/AsGi+d4T0PWPE2rcg2dxG1lDbEf89pn3D8EzXJ7WnK7uexLJ8fTmoTpNN7aM+lNp7GlWM56/+y1+c3i/9tD4x+JLhzZanpnhKAtuSPSbFXcfWSbcT/wECtH4b/t0fEvwrfRR+K1tfHekOQJElhS0vE90lRVB+jLWXt6X8x2Ph3Mox5nTZ+hCqWTttxUiMFKk1zHwx+Jnhz4weHm1fwvcPOsRVLqxnGy5s39JU/kehrrFtZOgjdf975a2XvbHz9SjUpScZxtIopJ5dy4Me1T/AMtKsvHu6Eqp60r2c9v9+MszNt+X5t3/AAGpfLfDHYfl3Z3CqafUhKS3IfmaVQCcipQrrtwRu70RdFLgL/Cafu5wB2pp2Cw3+LnDf7tG3jPPSnbVXac9flp4+82fmxUOTCxD5Y3Zx+tVpGk89sDcy9Kv7eM/3qZ5fOT92hSYWKbzBZlRwWz/ABKKzfEsc8ZsL2zt2uLq2kb9wn3poSm2VF99u1h7otb1y0Vum+WQW8Gzduf7q/8A165R/H1hDq09pp1nfa89si/aP7KgMyw55Xcw4BYdutdNKM7qSMJtW5ZF031lJpj6ol3EumgFjcudmzH3g+fuFfu4bnNV7PUor6SIRQXbRSDck7WkiJj+9kqvHvWJJr2heIviHodxFI1ndP56T2N1C9vLJdBEMLvE23eVCSgHmutnkkuFcSSSrvz86Ptdf91vWvdpycoXkeDVhCDsfNX7ZPw/m+JXwZ8X+ILUb7vwbKlzpRUc7oW330g9sFU/7YGvVPCfjmX4s6X4A1rRdRa3TUtMGs6oqxq++Py/J8kg9C0/8XXbE9ddpfhXTrXwk3hcvNPpMlpNZSfapPNldJt+/c/ctvbnr81fPFj8MtW+B37J0Xw7s/En9mfEPxNJPY6TKsjeZLMZi6W0Lj/V/u9/ORhpc9aT0bkaJxnDkPo2S1K7Q44qiljFb3iXEKbJUO7d6cbc/kxryPQdN1X4e+PdNXSk1Hwh8J/CHhlpfE2sa1bF01C8HzN/rPndwAcuvrjn5a6bwp8bdO8c+HfD2vHQbzw5o3ii/bT9AudRmTfevhyMxLygfY21tx+7zjdTUr/Ec7w8o/CdZqen2XiCG4j1izi1S3dNqRXKbv8AgSt2/wB5aqWWsWnw9aw0jV9YRtIu0ZLK61CcNNauF+aCVupRgrFG/wBlhXRzWMn7qQRuqIjL0/U0XGn2c0srz2FrKzjl54A7cfXtU1aMasbDo1p0XqZ2vrp+vW+m3lnLFf28Mc7zNbSeb+7MXRVHU7q+WdS0uNf22/G+nfao0S58B798o3bgiovy49l/SvobVfh/ok2qCexEnhy/Mbfv9KGzLOQF3xfcI+9n5f4lr5u8Qf2j4d/bz+HratsW71fw9NbTTwN8lzEkcxV2XtlozlfUV5sqDpvU9mjWVTY+GNQ1CO88P30Yt4/7UYwyF4ExvXyXRuf9nZ8v+83rXmNeqfEG0tfDfxK8badBE62Vvc3MNt8vyovmu6Z9NoIXFeV00dB6h+zhq40f4v8Ah8u/lxXLvaO3/XRGUfrtr7XuV28ZLN/Wvzv8N6o+ha7pupRk77O5juBj/YYNX6JTXEd0IriP/UTxiZGb+IONy/8AoVeRmCs1M+myippKBRljDIx4Zs1Sm+4wz8tXHx0zuYVTnbmvHPpblZ1PpuWq9xHuHy5q+fvrx9ar3H7td5A+Wghs8+1XVH0nxLFEQSjhmHPpXRzeNrSxtVeJ1Z8bflNc74w0MaszASNE7oyh1O1hXimoeH/EPhTVVjMktxbltwJbcrV2wgprc51Pla9257DqXjrUdUdwCIk/nWBNdGbejyl2Y8sz1k6SwuNK8y9DJcZ5VDXTeB5NHuLVJJ0CO0jKVnT5uO9Vy2PYp4qNJWUDPTO/76bqsJdSQ3MZR93+6a0dEg0XVJdS8qSOZYZfKLZK7CB/DVa9020sXV4Lg7ifusdy1VjqhmNP7UTqtFuLy62yEyMyOvy5+9VhM2pdy53l9xZj96rXga38yTIl37vux1t6T8OLPxj4u8RWVtqzTQWMiQskT7TA/lh2z+e3/gNWk7bHWs2w0fd5S/4A+Lmt+E7uKN5ftmm5+e2uTuwP9lq+r/AuseG/iBZ/a7a7WC6X5jbSnd/3y1fGifDnVLXWbyysrj7QtsQpWchWZiBxu9fmrM07426H8P8AX5rafUzZ3lvJ5VxGquwDhuR8vGR/eq4troefjZYavHng0mfYvxLs7e3Seff83+z8tcdpOrf2puLndzt3V4r4o/ahsfHmnNb6MZpxHsiluCjLnP3iN1eofDaPdo8Dv8zONxpN3Z4ip2je538FuZNpPzbhWvZ2+0jI2sKr6ZblYlbHQ81uR2+1s/8AAaRUR0K+3y/99Vm/Ejxivw0+F3izxSxG7TNMnlhVv4pmG2Jf++mWtyCP7qH7oNfL/wDwUl8ep4d+D+ieFoH23XiK8FxMmf8AlhBz/wChsn5VtTXNIwxNX2NFzPzj17XtQ8S6pcalqt7PqF/cPvlubhy8jn3JrooYIhYeFbK0Z2v7iZ7y6B+VU+fZHz/uoz5/264mvRvh1YzJpfibxPL5jppmn/ZLchc5uZ/3MaD6Izt/wGvSPhW23zH2L8F/AJvfgB8P7Ce5Zb/xR8Rf7UeSJuJha+byv+xi3B/Wv0Gs7r7REpfPm7BvX/a/i/8AHq+UvBngv+wfGP7OHgrzyreGfClz4i1CNOF3yIsK7v8AgczV9UWW3auDucD+GuSqUi79078cUx18xeM7Vpw3sPnyy4/hof7mAh49q5TYjj/d37x8srx7x/6DVkL939arf6x0n+7j5Buq4uMLx81JE9Rn0/io/wDHafx8uPxpoWmIb/H/AMBpfu7aVcbV/u0D7n+6aCxP4s520fwKf4aVsMzDPek7N/6DQANnZTe7Ucf7uGo/vCgAb+Gmr15p33WWkj6N/vUAH3eM0hx0+7Qyjpz/AIUN83/6qBWGN83qq0bfvYNPb+tNX+LOFoGIPm5P3qdu3DOf++aaOFxR9786AChfm/2qcfm/3qPvbVH8P8VAEZ4XFO27elH/AAI0fdH/ALNQJoNo6ctmmn7uP4f4qc3tQ2Nqn+9QFhjfxDmhmPfNK2cr81Ifm7hW/vUEh94KeGX/AGqPvFh+dH3uBil2/MwA+WgBON3OaPvcY20cblA/3qGx8wFBYv3t2RSfwY/hpQPvGkOD1oANo28jdTW/hNO/8eoX7uc7uaCLDee53UHp3p38WfypG7UCsQs3GUf71KrBgxzmq6yFWX5w1WR8qcf+OmrJI5JAu0Z+YmmeSVlUoQqt1bHzUGMyXOXKNAAuE2fMr/Nubd6Y28f7NTqvmf8AxP3aexI0/wCd1O+9gcVzuoeNo11afStG06bXNUgCtcbJFhtrXPzL5sx4BZeQiqSf7tZuveIPHC2MVtb6ZoNteXtwlpDc219NN5G/O6RkeFQQgVy3zDO3H8VdMaFSeqRk6tODs2b2teMNH0G9g06e4lutWmG5NN06B7m4YerIn3B/tHAqKPxVJJ/rfDHiKzT+J5LeGX/xyOVn/wC+VNQaDoth4T017PTPMbe/m3V1Od1xeSfxSyv3Pt0A4GFWr3uPlbPHFehDBxtqcMsZr7pf0zVLDWrJL3TruO8tXJTeu5drj7yFTyjr/EpXIq1t+QHFclqugvea2mo2er32jSyI0Wo/2aURr9QP3O5irYdG/jHOGxu+7Trlb/w7Yy3thqmp6iluPOn0/U7j7StxGPviJyu9JNm4r82CeNtcdTBzjrE6KeKpy3Osb+L5+vtTv4s/eoLI214z8jAMOOoPzLQ2OwrztT0dBq9Vzmk284J709vvde1M2hkx96gQ1sbcf+hVT1rWrbwv4e1TWL2WRLTT7V7qZoxubYgy3y9+KvfdRhj5qjurW3vrSezuY0ubW4jMM8THbvQrhh+TNWsbEHhGgR6ZrUf/AAlV54LhupZxDKYLn/QrayFxhoUeGNcyTOrIzM4z83C4+93Bs7DVH0a58MaXp9n4l8xLp7Zdlv5dsHZLhZpYVwyPtZV3Z3ttccLW8/w30i6+zm7uL26aCNId7JHFM8YTYqPMiq52j5c8HH8VbelaLp3h2wSy0ewg0+wQBRBbR7FChdq7u5+X+9XovEpLlicX1e7vI5+C61u6MsUfhdYp4SqyefrMPlIxXP3grP8A+O806XwWmuFJPEksWotC3m2tnZl4reyk/wCeyNu3mbnasnGP4VXdXSGPdcxSDHyjaePvUbRnA+8p3GsZVqktC40KcHexzkfh/XLU+XBrtvqMA6NrFjvmHs0sLJv/AN5lz6s1RP4Z1G8m/wCJjrEn2T7r2mlW/wBiST/Zd9zPj/ZVhXVMvzf7Peqd/qBtUUxwSXEj/KFQqqof9pqj2tV6FqlT+KxDbafHZ26QWyCytYxsjgQbUQf7K1EscnyRyXK+acsONuVrSDedCmcru/hx81QWekwWMjSRh3eU7t0vzsnsvoKyvzfEanIfE7x3ofwm8E6n4r8StdHSrIJvW0h8yR2d1RcD/eZfmr4V+Kf7X+u/FzZY+HZJPBujL0NvJ/xMbr+H5nXiMf7K5PvX2t+1Folvqv7NvxLilQ/utGknTHUMnz/zVa/KfTtH8+2gLKwdkQ7sfe4rixFTkhvY+64Xy6GNxDc4c9uh2Xh6VfDt9NcW8SM8+5LrzWLG5DfeVyWyeec9VPIrbm8Xtdx7NXhXWIcbUlupGF1Gv+zN1P8AwLNcpbq9mg852eL7vmt95G/wp1uv2ucSyArbj/V+/qa8GVSo/taH75Ty3BK0Y0+Wflpb5ov6zZQXdtFPp168Ns/37O9j/wBJU/VfkKH+9waoibULeInybacJ8oSENGfw7Grm4MzYH+1UfPr92sXXfRKx6NPKUlrNt97/ANISGaK9tvOjyuTsKN1Q+hp6WscaZPp96qt5M9lOLuKMOr8TJnAOej/UVJHaPKf9MkFwq9I0+VP/AK9J2+O+hVOU+d4dwvJdenqbGjeOL/wdfHUvDniK60HUxGYRd6c/zFD/AAP2dfY9Khk8cax4wQNq3ibXNUuA2ZBeapM+H/vqNy8fyqGPYgxEirgbdqoq4qC5t9rrcoNssY/76HcVqsRpyxbPOrZHSqVvrFWnFvrpv/wTTstU1LT38+y1/W7CVeklvqcy7f8Ax+vWvAH7WnxJ+HzxJc6jF4y0lGzJZ60P9IZPRLgd/wDeU14ulzF5CS+aNh5Qt8tM/ti3j3B8tx/CN1OOJrQe4YrIcnxdHklTj6rR/gfqZ8KPip4f+MXhGLXtAlkBQ+Ve6dc4W4sJv7jr/Irwa7J87f8A4mvyu+E3x4u/g54zt/EGmOWXZ5N3YuGWK8h/uNjuP4W7H2r9OfBnizTviB4Q03xPo8kjabqkH2iDzE2unzMrK3upVlr3qNZ1o3tY/nbiDJ1lWLcKUuaD2f6M2l+XjB6Uittakf5nyPmp23c3Tr/drY+XsK0Zbihfl3fpR8u3Oadt+b607k2OV8e+FT4strCNo/tSWd0t2LZpvKSdsEbHba3HzbtrKRlRmsiw0/UdF0Od4NGudI1yKR2hj0iFGt79Rt2faFj/AHZLjarHgjbkYrv/AJtrCmsu1eBt9a6KeInT2MalFT3OM8Qah4a8QWy2HiBxZSxlJY1ug8VxZzD5leGXbw6N91lo0XWtUj0iCXXbOWdX8zZqdrAf38Ycqjywj50LIqt8qkfN2rt/Ode52/Wm7vMdZDIWb+83rXV9dfY5Xg4HNabrWl6lc/ZrPUILify3m8uNtzbEYBt3p8zr96uJ+K3wW0f4p39rP4hsZPE2kw2pt00GW7a2W2m37vtlu424mx8nzMOK9E1nTXmubXVLOPzb213+ZEv3riFxtdFb1+VSPdaWKaC8gS4tpVuLeX7jr3x976H2r0aNVVkedWpSw8+aOx4/o3wQ16/+CPxC+G3iTxNqd9pGsyGHw/Lq9yLm+0+12IypM6Z3/vF4XnisjxT8MdTvPGHg3xN4ltk0b4b/AAo0f7dZ6Rp0y3dxqN5DGu91iT+BQi43cn5v71e7uzR/cB3N0pNz27pJG/TKn6fxV0OmrGKxDvqfGur+O7rxpfeBZ/Ar32leIvid4k/taCe/1Vby7sLGH5ZYzGi4hgbH3GY/xV7prfx/it/jdrngaDw5capYaDo39qazqOnuu+wflvL2HaH3IFP3v4q7Z/h34WuPHWk+Ll0eC38TaZHJb2+o2ybFSN+oZE4f73/j1eC+Ovgf4v8ABvwp+J9r4dmbxV4q8fa1u1HWYIxE8FhI4Eq+UWLcIWA25+X5qwfPE3UqVTc9x0LxXo3j3wro/inw9cNd6LqcX2iC5lQxMsa/eLA8ja3WvkL9tC5uNC/aF+D+ruY43Ed1pzxklfLbzNr/ADd+Z2Py19h+HPCtl8PfCuh6Fp9/9n0TRtONoFjhRlcYXduyv8Tb/wDvrFfI37dnh/8As29+F15dGS7ls9bW0aWc/PHHIEYDd0++r7vdR6cqqrrUeHtGr7p8aftJ2tvpPxW8XWSqTK99DcQvjGYnhDY/8eWvIK9V/aV1aPWPjFrc8UhljCW8YdjknECCvKq4z1kO3+9fcXwF8XDxV8LdKZpA9zpY+wTKxyVx9w/imP8Avmvh3HWvaP2X/GMvh/x8ukOSbLV08l1/uyKCUb/0If8AAq5cVT9pSZ6WAreyrLzPrCZvLfI+61UZl+f/AOvVx8SDINV3+7j7zV8xflPtyEsdmSRVW5YtFj+GpGYrz0qs2MrUkso3FiJPz4ptzpMF5b4ljDY/vCtVIfvH3pzx/dX7tVzSKi+R3Rw15paafMxNujRHo6iqX2WzZ/njRVz61293CjBkdN1c1feHxIcxHapP8X8Nbqoj6HDV6LVqhEmn6YvzRu6u368VXudD06+aIlxz1XH3Wpv/AAjt7HLvXD7f7tPXR71eRA7elVd9GemlhHvY0tK8NmG82W1+yMOjIT81dz8MPhfaWWpTXWj2qQ30u7zrrc29/mywJZvrXLeH9B1Np4pY4mXaea9f8H6PeRxGAoE3tvKr/e9a7KMU/iZnVp4NQcklf5Gzpnw7vFaW7s7iCCXO8+efmJ253e9eb237IGmeJ9ce8ubHy4g5d2XdtlY8t+vevdrPQbm3toikp3Z5/vV6Bp2LfTViwW3jla6HTitmfOV60EnypP5HzDqnwT0jwzcpFplksUUY5VRt3V6F4Ps0s4YrfAVR/FXYazpMcm+cgpkferL0nTzbzKP4W+Ybq5eWzPJcnJHY6b8ybR2/2a2Yo920HFY2k/NI3NbUK7mAC/drWxaZZSMblJ+9lVr8sf27PigvxL+PmqQ2k4uNK0GNNJtWU8Ep/rW/7+Fx/wABFfoZ8fvirD8G/hB4j8TGVRfJB9m06N/+Wl1Jwny/7PzM3+7X423FzLe3Ek00hkkkYs7sckk9TXZQhq5HgZnW0VJFYfM1fanwb+D11/aXgXwBfwhZk/4qHWrZh0ln2R2yP7pE0r7fWI14Z+yn8Prf4kfHLw3p2oBf7Jtp/t18ZB8nlR/Ng/Vtq/8AAq++P2edSg1j4leNPiHduiWFoJNWumkIby7ZPNhtEZu24JdyY9JYq6ZPofPHqXg63t/Enxw+MHifyty6Haaf4Ztmx8iYRrqVF/3d8IP+7Xs9qojMqD5VwuP++a8V/ZS066s/2fotb1ZJBrPjPUrrXrtXHO64n+Qf9+1Fe220e0c53bNprz6j1LJ+ymg/cYH/AHqdt/8ArUL1ywrM2ILdT9jQn72znjvVmP5tnJX+KoLZT5fkOfmT5f8AgOamRflWgB3dqNvtQvT+9Q/zHbQJIav3V4oP3aO3A+U0n3enzUBcV87uP/10i4YKD6/epab+FBN0Kvzf/qprrtZv9mn/AHuuaTduOMH5aCxvzdaa3zBqkb5WXP3qj4bt96gB3zUnv/CKU/KckU0rxgd6ABsYzg/N1obrgUi+9Lxv5IalcAbO7rtpCxxlvWhvlKihcbePu0wA/wAXFHb/AHvaj3NB+tABx82Kaeny5ob6bWp38PWgBp/h/hxTfx6U4/MP7y01etADv73NN3bev4U6mn+L/vqgBOWXpSn5l6/980h+912tSt/FQAnH97/vqgtz17UL/wDqpPvL/tUCsL36/L/KhV5XjdQny7qD820/w0DG/eXijjORijjGDijdQRcd2wDTTjb2o3Dcv+18tNDfdH8K0BcZDDuZiRtYf3qGjMhbA+Y1KJEhbzHk2Io+fjdXH/8ACWav4saWbwxHaaXoiOYhrWoQfaXuWBw7W8IZQQp3LvdsZXhXrupwdRWRyyqKGrNDX/FieH54LCDT5tX1u9fba6fA4TfxuZnc8Iij7zN0/wBpmxVC8XxhdadPGdY8O2VxLGyrFBp1xMiH+HdMZVJ+uz/gNQ6N4bvdL8V3mt3evya5cXdolpItzYxwsihmf90yNgbm27lZTuCr/draduORtr0qeGhvI8yri3f3Cl4a0ePw74b07S0C+fEm+6lQ7vPuX5mlZiqk7n7t/s1oqsjMsaE7n+UL/erN8QeI9D8GaSdW8SaxYaBpCHYbzUbhLeLd/Cqk/ePsuWpvhTxp4c8caZ/a3hXXdP8AEVhDJ5clxp1wJBC/3tj45Q+zV2fD7sThanL3rFfwx458PeM7zX7TQdVi1eTQ7tLHUZ7dG8lLllLGNX6OUxzt+UHitw+33q8Y0iz1TwV4m+K/hf4QaNo3iXXLXU08U6vZ65dPbKkl9Epis7dY/vvtiL73YDMqr9Ol+Anxmt/jx4Al8RR+H9Q8M3NrdNZ3lhfIXQTD5T5MhA8xPlYNwCCCDUqXQqVLl95bHoX3i3O3NZPib7beafLo+loVv9ShkiN48Z8myhPyPM7Dbk/eUIrZJ29ApNa20f8AART4lkm2RpudSeI1q3qZxfUND1YzStpd7bpZalawI48h2eG5g+4s0THn5WXYyNyD/eDKa2W+5XPaOqap4glv7eRJbPT7ebT96fMks0kqPKqt3CCJA235csw/hNdD/FzXzdaKVRqJ9HRk3BNgfmK9KO30poXlelO3HbwKysb3Bl3NgHtQ3rmnKp7ij7p7dahFMjdTto78A/7zUk0hV0TG7f8ALuz92pSozj723/x6qJGq20r70NjY2Ru3Dmg46fd/pQcdarmaAZt42U1MRrwgVmP/AH1Tio3c00N71XPIAP7wsSfrTv8Ae/vU0LzipU9M1DA4X4+Rq3wE+Jcb42t4fuvz8tq/LW1hEcFqBj5Y0x+Qr9M/2pNUTSP2evH0g3+ZNpU0I2+r/IP1evzVCpCipw20BfyXFeHmErRR+4eHFK86s/QjkUSbh7c0yOQQ7UkbMIG1HPb2P+NWGXb6N60zlQ2AGb+leMpaH7jUo396O44/MMAjbTWUqvXd/DUDQtGAIm8rnlG5WlluntU/fL8xO0NH86nP8PtQqbexEqypK81b8hNRUfYJFOQ3lnmrFrn7MmM9Bn+8tV57SW5VVmk8pD/DEu4/nT/ImVVU3D/7uxOP0rVRXJytnJzzdb2sItq1une5c3bQ2cLj+Kq7Sm6dUhO3n55G+bZUItXkyJJ2k59hx6cVMpBwqqEQdFHasrKJ2JVK0eWSt+f4DLawtrZQY4wzj+N+TSzw/aEXP3V/hqwmV3Y+Vf71OMZk7q1Dm27tlRwlKC5UjKsvDb61qlnZW6Bri7lSCNF/id32qv5tX66eD/Ctv4D8JaR4atDut9KtIrQN/eKD5j/wJtzV+fX7LHhWLxV8dvCEcsavFYTvqcnH8EA3L/4+yV+jvK7sks2d26vpMBrS5mfzxx7KFLGRoQ6K7+Y1vvf3v9n0p209M08L3H3e3vRt+XByzf3a7rn5WOTp1o27m/3qA3y8ev3qVvmOf7tZgN/Ck3fLktTx93/aP8NBU7OQKpgRb19qcuNuf4qNu7aBTwv1oQESqV6H5qzbzw3G08t/ZXsum3snzT+WFlt7g9MvEe/+0rA1rhRs6VIy+WjH+L/arenNwd4mNSCnozmI/wC2GmcPp1tdKnR7S9Cb/wDgEirj/vo1S1TVNX0W4gnv9HWy0NwUkvPtH2mWA/wl0jXhPvbn3HFdL5f2eZJcbV+ZjVq2uPLkWRH2fJXb9bqXOJ4Sm+hjrGkcKyW5We3dN0bodysP9lv4qSLMZi4KfhTbnw3p6zSz2FzcaJPJ8zrp8gWF29Wifcn/AHyoNRTaPrtr+8j12xZF6NPpTM5/KVR/47XZDGQa944ZYCX2WV7y3S+vYgPupPE0kbH5X2Nvw3/fNfJP7dGn6rqX7OyanqEts/2XWm1AyqrpKokuQqr/AMBEqfxV9UXPh/UPD6KbbX21FQlxdXEWq2qvEpIziJk5QfN8u7IwtfOP7cMt/wCFv2dbnT9SvLPbcWkUSQJG+WUOip9/vna3A/honXjU+E0pYedOZ+Wms6rca1qdxe3c73NxM+55X6ms8daKKwPSHdSa9B+BVqbn4qaEM/ckeT8o2NefjrXqv7N1sJvidDIw5gtZ5B9duP8A2as6ukGb0FepE+rrO68xPKOdy9Kkdj0rIuJPJkVwfu1ajvkukyXCuvWvkT7+HwliRdzYJpkluV9KfHMkm36VKV+fBO6myiOKM7MGniPaMZqYdKlSNGXOzdxzVIyZQaHcnPf5aqvYso67f96t6G3HynHzVJNp8c24fdamkF2c4FeNuKv2ckjBMfN83pWuljEvBArSsNJgbaSOpq0i/aMZpPmNxgLz/CK9C8P2srbSCGasPT9DTzMIf++a9E8Kaa9u6Ax/8Crpg7kuSZvaXG7QRPIflH/oVayxmROcr/tUWlic4ACrmrrQ+W2eNv3v/r13I52zI1K38y2ZD/49/OsuPT/LdONuPlroJl8xH/vY4bNUXbbtyNtZMtBaR+S7E4ZWrYiU/LhN2azLX5hsP/fVfOP7af7S8Xwv8LP4Q8PXjt4x1WIrcTI4/wBAtm+83/XR+g9F3H+7RCLm7Iyq1VQhzyPnb9vT48xfEj4gf8Ipok+/w54ekZC0bZS5u+jv7hOUX/gXrXylSlt3NPij86VU9TXrxShGx8XVqOtNzZ9T/BDUIfAX7Nfia9sY1Xxb4m1m206wuOrxJH84P+yAd7n2Wve7Dwzqfh/4Z+Gvhvp80f8AbPxG1WO91OUgq8OjWqRIgbHQukS/99PXzz8BPDNz8Xr/AE7w1aP9js9EsJVFzs3KXkm33Dr/ALfkt5a7v7xr7a+AEMXjjxdq/wAQ70RT2V1INE0Pb/z7Wn7uWdPQSy7vwQe9YzZB9FW+mxWP9k6RagJZadArbUHy9Nifh9+tSFf30pyW3/MPaq1jHJbpLPIS91dSb3kb+FQuFVfZR/7NV4xhUGB8oFeeagc9KcP500fd5HWn7f8AvmgW24wR7TvB+ZTSwsGRfrtohY7c0u07VI9aC7j+ccfLQ67mx91qb2wfvfzpzLu6fdoGN/ujG2m/eX73JqRf4ajwaDP4gb5Rx/31Rk05sfMSaT7xoJE2/L1+akbHzZPzUq/L23f7VJ/F2+bo1BXoA+XjO70prdGApw9aafu0GgMvzfT+Gj/0LFO27Tx/49Tdu4KM7aAG7fmbB/8AsqDjOCP++aGU+u78aPvdKVgE/wDHuP4qPu80oX/gVH3W5xTANv8AlqOW2jndR7bqXmgBpyx5I/KmnoTxTl9u1G35qCBp64+81H3dtDfd47Ube+KBcwN7U1s7mGQu7rTnzz/exRQNMb2YYpOcMKN3zdBTezUFg3y8HNN3f+hU724pv8PX5aAJPvUbtu3+793dTV+Y8f8A6qG+Y0EMacKMLSHPUjbTWY9v++qHb5mPNWrEErfdXIpjfw/3W/hof5tv+10oLf8AAVqbFnL/ABUvH0/4ca9cQSeRPFaTOJc/d/dt83/AfvVoW8Npa2drb2AVbCC3iit1T7ohCAJt/DbWHr0Y1rxb4d065TfZ+fJdvE33ZTBH5iIy9xvZXx/sV0s3zMwf/d219Bg6bhDU8TGNORBz8u1du7+9WN401DxTo/hfUrnwb4eg8Ta/DCz2un3V4LeKQjsW6uf7qLjPTctbp9sL81LHM8e1g+xv/Qa7mmeYnys+Qv2T/GXhH9ra/wDE2kfGDw9Z+I/iBG8lxAmpb1Q2RbY8NpFuUWzwt1CfMwwxJ2sa8r/Zh+J3w0/Zp+NXxWfVPGN5NoH2h9G0y1sbSS7kvUjnJW6fC7MIi7A27J3sdtdL+3l8BrjwR4ktvjL4OhSK3vLgf2/bxZWK2unwBMyj/llcDckg6bjz9+vX/iP4t+Gf7Rn7Gd/rsWmabpYhsjb6fplnAi3ela2m0Q2duEXeS77QoH30f/e28Wq9T2YtON1szyb9oDXLvwH8WbH9oXwPdXfiv4R+OILe212PSr2W1jm8sCKW2nI+eLd5SkE42kOhxnn334UftMeHvjvrnh/Rvhpo2r2eg6azXOsvdWSW1pptqkLqlsCjMjyPK8WNnZGNaH7H3wk1n4HfAKy0DxDIU17Vb2bVNR06RldLXzVRVgYcgnCBivqxr1yxt4rG0Ww0+2ttOsmfcLWzgSGLee+1FUVcEzCpVp/BbYi2/L/e4rL8URi+0C6s8SPcXxSyt44p3hZ5JDtVd6Mpx94t7K1CeMNHkZks7s6ldb5U+w6fC1xc70dkdWQfc+ZW+Z8D/arR0fR7ubUU1fWI0tbqIMllp0UiypZo/wAru7jh5nHy5XhBwu7cSxWrRhFmFCg5z5uhtrDb2MUVpZxRwWdsnkwxRDaiIP7q9qlClip4qOZZI3yfmz0ZaNxWvn3LU+giOb+HgCmt0o8x2OMUobseFrPmCw84Y5Of92mt7ndQrfMpwaOW5xtrS8QGD77k/h7VKvy7s/Lx/FUUPzAn/ap9ZtlW0DaV/hpzdWAFNGc/7P8AepoZs9f9mj3ieg4qGLDNNDD5aNxXmj+FTxVJAOHRTUm35u9Rp8yrzT3YKuD93HP+1U/aK+yfOv7bWsGx+C+qWYb97f3VnYj33zh2X8kb/vmvgp8MWcN1Oa+r/wBt7xYk114T8Pjc0huJNYlXP3UjQxxf99PL/wCOmvk9QFzzn0avncxleaR/R/hzhnTwMq0l8T/JDl/i+XayrUZwpp4Xb0PzD5vpSFdwUivJR+u2GlRjkn2pzx+dGwfDLj7tJ2/ut/eWl2lv9pc1aOepG65SO2kdZFic7m+8OPvCpdp7f+PVHcKWWKRc+ZGcj/D+lSRSCVQ4zg/MK0b0uctJuD5JfIA3ztwKAvKkZWlHyhj91qQt93NZHpxHBh/wGpl3/MMbdwqH3/4DUvGDklqjc15T6U/Ybt4m+LN5Jn500Odk/GaEN/6DX3M+N3Tv92vgX9i3Uhp/xz06J32rfaVeWgXP3j+6l/8AZGr78T5uf4c19bgbewR/KnHims4nfshdoVelB3fLj7tHCt/tfWnO3zKSf++a7Gj87REi/eyPmp4z82T8zUi/KvH/AH1Tx827+KpsMdtO5c9xQy7loVTTttMBu0LQkfzf7NKuWbbjdTtu3/gNOwDVXd0xuolVfLbdjd0p38PJ+akf7uMhueOaQEbru/dn5doqvBamEsCNzP8ALuq0F3b+du6muvnBecYO76U7mdiKWEbPuD34oMIadBjoN25f71P3eZuQgK/931qG6maG1nuM7cDjb/u0XuSZxj+1RX+9BulkMI/2U+Ufy3H/AIFX54/8FRviI+peJtD8JxPGxs4ybto/vMycqu3sBvb8Vav0TtpI9N8Nz3MsYa3tbeW4fnbubbnbu/75SvxE/aQ8bxfED4zeJ9Yhcy28t4/lOzE5Gck/8Ccu3/Aq7KS1M2eWUUUDrXWId7V7Z+y5p4m8WareHP7iy2Kf9p3X/wCJNeKGvpP9mfRTaeGtS1Jlw17cCJC3dIx/ix/75rmxMuSlI7cHFzrRPW7xU28Dv6VmtI9vNlflHatKZuxrPk+Xdk7q+TPvEaFtfCQKchcda07a4Mm3P96uQ5jb5PvfWrlrrBjZUfK0GljsOOvO5akDOrLwNtY9rqgbr96rgutx/Ci9jOxpQzDauCF/2anWRN/IO6syKQMq5q15nK47mtUzM0Y1DHqa1LVQrLz3rIhyvIrQtJNwUj1rVMlo7DRl28+9eqeG/Lm8pwQuBxtryLT7jdHgE89a9J8N3QhhjUH5QldtPQlndGRFVODtI5amSqGTAFYy6kjFQct+NWH1IKmc/wDAq35iOQlmbydwP3azpGTpnoaqX+tRqMl/u/xVh69qf9meGde12+bybTTbCe9Kn+Ly0L/N6fdqB/DE8/8A2kv2ntL+AOiG2spINR8Z3kWbSwzuFsp486b0H91f4vpmvy98ReIdR8V63eavq13LqGpXkhmuLqdtzyuf4jSeIdf1DxPq91qmq3ct9qF05lmuJm3O7Huayy5Jr1KVNU0fH4rEyrz8hlTwMY2BAyT0qCrFrH5jrnpWrOOO59MfAWfUbXwU+iaBPND4r8RXD6bamL/l2hKH7RO/+wsTt9Sy1+i/gjwraeF/Cj6H4b8uDTtO0qxutMZRuZ2jD74398r+bsf4q+BP2Kpo9L+Jk11JAl1NPpkttDGz7eNpLKPQ5VTn/Zr9CPCcws9U0sJIzWWoQuySoN2T8hRmx/st83vzXPIprU9Xs7iK4tkniyyyAON3v81St9z8KwNJugrXFoQ6ywvuRdu1lU/7P1rXS6ffh/mx7Vws1Xwk65+5z8tP4Uf7X3qgeb+PDbf8/dpzzbU4Q0hkqfcwaEzsA/8AHqYzFUX5QvH8VL87Fedq/wCyOtBPUc6lkz6U/dubGKbtOxuTSJ95hk+1BQ4/w00/dPXNO+fcvz/WhvSgga38RJFNX5ipxjNSf+O4pq56feaghdg+7yaOF5o520bfm69KDVDDn86B/EKXb90fxUi42/jQMWmbQp4+bJp2759tNP6f7NABwxyBuppxlqdu2im/eHQNzQA5fl/Km8/3qFwpUZ2rSfMrZxQAvO/H3aF+XvQ3pmj7w5zQAjfd70e/5077o/nTV+6392gBu3nP/j1L25pOPl/wo3beM0ANb5l/vUFfm5o3ct/e/wB6kb7v+zQKwbfk/vU0t8rcfpTh8vTO1qjb5ST/AA/7NBI5umOV3Uxvm5z8tL833c7uKZtDKwJ280mPoOX7zf8AjtKzcc/LTFX5unzf3qinvrezX9/IkSr/ABMdtUiox5/hLDfKf73+zSOvYZ3VyWr/ABS8NaGzJc6nbI//ADz3jdWN/wAL88JK74vB/vfwr/Sj3UdccBiZq8KbfyPQtvoMUMu0d64/R/i14b1qby7bUY3f+7vFdRbahHeIpjYSLVGFTDVaLtVjYw/E2jvqkEFzZXH2DW7CYXVlOyb1SYDbh17oysyOO4ZujYNQeCvEGqeKNA0/VNT0O20hr+0jukWz1FbmJ8/eCqVV0/4FXRzWaTFs/K3Zq43TtQ1HwLeNpeo6f5vhLE01vqtqHlmspC+9reWEKxMPzOQ65x8oK7ea9+lO3unhYmlzq8TreWIBIVT/ABfdxWfoeoPrGiWWovEtul1vlhjx8yw7/wB0W/22TaT6bqgi8aeF7plCazHdecCoitbeaWU/L2QJnNUPhzqVpqWh2+iQPt1nRIUsbvTZyqXKCNdkUzRddkqKrg/7w6q1dd9TyPZztsamv6db6/4f1fSrzT7XVbTULSS0ksLx2WGYOCMP3x/F8vP92vNPgN+zH4J/Z7tI59LtP7c8VuMz+I9RTM2cY/cr0hHzMvHz/wB5q9avWi0m1lvb+4hsLVB88904iVfz/wDQetYNtb+IdS1afWNMu4tL0swpFDp2s2ryi82bv9JZQyvbblZVVV6hcuvzLWcuRO5vSjVceRG/yqkZPuzVU1jWF8O6et3sN1dPMsNlar966uT9yJf+BcsegCsT92mmPxDJboI4NFglb78skk8yI3+ym1M/8CYVPpPh2Oxu21C7uZtU1l4/J+2TooWFD95IYhxCjd9uSf4mak5L7JrTws7pzH+GdFHhXQrPT4pA0qQj7RLF8qzzHmV/fc7MfmrRDOvT5qbtO6nbdpUDPFcjgpdD14+6HmSbuXPH8NCTOrNy3975qXb97/0GneWWbOPl/u1n7KD6FXY37VJ6mgzOx6nbQ8Py9Cv+zR5IU96XsYdgTYNMWHb24o+2PvXOP96meXu4xR5Ibmo9hArnkPW6KrjZ/wACWj+0H6YHPSovJX33Uz7L6ZbdU/VoBzyJf7Sfc2UH50f2seQU3c1A9mWNMNiccnatP6vAOYtLqRz0p41AM33OnXaayNRt54bR5IBvYLWNZ3E633lC3vUtd7+XrUsi/Z52x93yhyB/d/iB61n9WQc7Oy+3blyUNZ3iDVvs9p12KfmLt91AP4mqKGadtu9dvHNeEftk/Febwp8NV8I2Fz5Gq+JZHt5mR8PHZgZmf/gQZUHu9Z1aMKUHNs7cDRqYzEQoQV23Y+Tvi54+X4n/ABE1vxFE2bKRxaaapH/LrGWVT/wNmd/+BCuJOF6HvSqqRkCMbUX5UVeyjpQWG/FfA1antJuZ/ZuTYGOXYKnh47JDfur/ALRoOMfcK01fvtmj7zLk1kj2XqSJ83an8Lzk7ai4x1+anq27cMfL3q0c1QTjfxj/AAqC3/dyPHn/AGwv86sSyBXUcf8AAahlDNdQEfK3KH8v/rVqrHHVbSU10LDNuVv7zCm9s8N60K3PbpQ2O3/66yZ6NPYOGHNSxKf/ANmoQ31PtT4m2k4+7/tUjqPS/gN4iTw38ZfAuoO+yJNVjhkZv7kimE/+hrX6YxyeXvj/ALp21+SFtcS2774H2zrteHb/AHwcof8AvpVr9RfBXi7/AISzwro2uxpui1K0iuxz/fVS3/j1fR5a3Om4Lofzt4j4XkxMMT3VvuOvVgysef8AgVK2O2Kyl1IL/wAsz71KNQRgnBr1eV9j8ZuX93fG1afEvyNj7tU/7Qj2qM7sf3hUg1CNv49v+9Ss+xNy63uOlB+5nn/4qoBeRNt+fd605Zo2H3xUhcntlLSNg7W/vNVi4j2jeMK3+1/FVVJA23n5s1enZGRQXCsW/irrpfBYxk9SoFO3stMfLRN/D+FSyKFXKfdz+VMdh2HaueSszVO5HG3ztj5f4hTnwo5+9/s0yL5WjB+Zv9n+Ko3k3XIwm7nbWdyiXajckf7Qb+7WBqC3EzrZRXBi3TM+7arfJ97HP+7/AOPV0M8n2eN5Co2j+H1/ur/n+9XKTzJDbalqd67SZkktbdIztV+8r+pG7co9kX+9VIzkeQ/te/FO2+Fvwg1ec3rxvNZfZLRC217mebcERB2C7Wck9l/76/Gy6bdO5ON2TnaMDOfSvrP/AIKA/Gl/iD8Vl0FC/wBj8Pg+ZnjfdOEz8q8L5aKibf4TvFfIbNufNejSVkZvYbRRRWxBat7SW7uI4YkLySMEVF6knoK+1vB3htPCfhTStKHyvbQBZCv3TIeXP5s1eMfAP4bs80fiTUYsKgP2KJh1b/np/h+de/OxYKfavGx1ZP8Ado+jy2hb96yB8cVVuV4Yn7tWpvmXI7dagXHNeKfSxKUke1u23+Gqz/NV918t+lV9vz5421mzqiQJJJCWIJrRttcMZVHztqhJH8zEfMtJt56fNjmkDszprfVon2gOFbvWpbXkbO3zjbXDxZYLn7o/hq3bb964z/vKa0RlY7+K4DbcYb+GrFrIV2n3rj7ZpJH+R3rsNEs5LgL5hLLVJ3Dl0Oj0q62r3Vq6uz14Qou1y1ZGmaOiqoKfL/s10trosPy/uhuPXiuuNyWkWrbXDMiEZY5/h+9Vj7Rc3jKHJiT+61OS1EaKcBf9lRUqL5f41skzG0SxZ2aLMn8br0Zq8/8A2tvED+Gf2bvGkyMY2ureLTxg8nzpQGH/AHzur0+xwpzivnL/AIKC6w9n8Cbe0QfLfazAjt7BJX/9CWumlrNHJifcoTl5H5tU2nU2vYPhR461d05kj3b13ciqC/erUs1TdjB6cUmXBHu3wP8AEEnh3xdpdzA5RoyjHnr/ALC+7dK/TjTFDaD4I1XT5A1u9xJah1+8jHPkn8lxX5M6DcPD9nuN5RkIUtGdrD+6V/3a/Tf4MeIJPFXwc0S3SOWzuvtQheCcq2PkYo644wxZPu1nVWiKk9T3KG4GoNZXcY/dSI/zKPmj/wBj6blrULBt28bWA4/hrnbSby4dL1C3IWyv7hWkjUfcdzh/p8+3/wAero5ofLkVx8275a4GUmRJcGHkoXjJ9KnDFiqAHb96n7gzbG/8e7VDEvk/Pz12n+7WZoWtvzKSd38VPbG7/wCJprfxAfhTu/UbqBWGqh75pk0hjGdhbbT29DSN8xx+dO5DQbgyKR3oVR8xoj+4v92lOdvTatFw3GN826nbdqrg/eob7zAfe/lQW+akOwu35t1MOdzfotH8PApvDNQVYX86R+mcUd8/lxSNjbQMbtGW+Wnbty96G/dtQrfIuaBN2A/cxTe2Bmj5vmzjrR/47QMG+bj2pq5VGHoaX2BpF+9nNAB+TUFT1/Kjt/eb+7R93t/9egVhC21G/wDQaB/FnK0Fj3pV+bmgYg69aD6e9N43ZFG4f73pQA1fvf7NM3fN/n5ad/F/s0d+R8xoAFbaufu1G/zbs+tOPTrxTeP96ggUquM+lQzzJbxvJK6IijcWY/Ltpz7I4WckIuNxbPRdtfPHxn+Mkvnvo2l3G1Puu8f8Pt/npTemp6WAwFbMK3sqa1/I3viJ8erfRZns9HPnXn3SzfdT/e/wrwzXfGWseILl5L3U7mfLbtivsRf9naKwVUs7F33Mx3lmPzZpm4s7Hj5fl61g22ftmW8P4TBQTlG8+/8AkWFZF/1Y2ZG7p3qIybgpB3N/tfepqyFtvRV/8dprfeyV3Vm4H0aoU0Pi3wzRuH2snRl/hrtfCnxS1zw3IjJfSXEWeYJT8rf8C7VwytuVSf51JDJ8qvw208cUQUkceJwFDEw5akLo+9uNy5FSxQ7pFxlW7fw1Fu2nHrT0kPUEbu1fTn8ws4PXtYTxJr11pV74gPh/w9YJF9uZL37PNezSZ2WyvuyEwjO7JzhlC7dzUniDw34W1DwxFaafpmis2q7rTS59OgRpjN/fSVP3n7razO27gK2771c7YaD4v8P+K/FGs2HhdV8Q32qReTcoLaWK/tRsRfNuXb/RkSJXyiL5hfkblwK9H0LwvbaLf6jqflwy63qU7z3d5Gn8JYbYkz0RQq+m8rlua1T0OVwbeo+38K6JY6j9tttKtVvEPyXToZZRj7pVn3bD/u1rmT5mL/M33izd6areuaRm3LjqaZ0D/od3+zQ2Me1AjO9Rja1O7cD+KoAEblfpSpjHQf8AxNIq+hO4f3qFXb0oAEYr82fmzT23Zzmm7fQdqkZdq0rAN5XbyaduZlwKUZ2rkUnZjxRYCPaVK0eSflBqRlC7SPlY0Kp9qOXqVcj8vau3I96TcF5P3aldfkbOdtReX97NSSN53YHzUOvmJkfLTj8u3g7u1O+b2oLIfJDJg44qomh2lvM0scSs7nd/vf7W2tBctux/31UiR7tox833aAbSM3UtSsvDek3usatcRWWl2ED3FxcTnCRxgbiSa/MX4ofEC9+Knj7VPFF2rRRXmIbG2PDQWaH92Mdi+S7D1bHavYP2vPjz/wALE1qTwXoE4l8I6TLi+nDgjUrxD9z/AGoYiP8AgTj/AGa+c+d7OfmZvevks0xqf7qHzP3vgLhtwf8AaOJX+FfqR8bMAUjNu5NK67Tj+7Tee5r5o/eEAb1Ip33QpOFpv3VzjdTl+8uSOKaQmwHzbsVKqjavBpu4b8/w1J952+lWkc0mRyr93H/fVVLltrxEPt/efeq2zbto521BdfLs7/vEP60dUYVfgZMfl449moP/AI9Tgu1scUM20qcbd1Q0dsNhvG7nhaekm1/9kjaaZx/wKlDc8n5aR0okiYpMhQ7e4avvH9i3xgnib4S3WgSkfbfDl20SL/F9kk+eFvpu3p/wGvgwAEK3/s1e4fsieOv+EJ+MOkRTyFdO17Oj3Ssfly/zQv8A8BkCj/gZr18rreyrqL2Z+c8c5X9eyuc4/FDVfr+B98vbnOAKZ9n7n0+7Wy9iY3wc7l6002+7bx8tfoHLE/k1bGUsPy8/M1Kquu75DWoIS3GyjyeeR9aXsySgFPy8U4Z7VfW3G7I+7nmj7P8AOvy1HsojuU9x6fdWiVn+XLFtvSrT2rqrYH1pgszjJpOkh3ZXNxL0yf8AgJpVuJF5BOe/NSi1LMpx9aDZuq52FlzUOnB9B8zK1xeSKiuHI2ld27/eqY3EqqxD/pTZrU7NjoedtVJsx27vICqJ/e6NWfsYfyj55FDWNeuZJkityqtGd3muhZEf+E7By5/2a8F/aj+O4+BPwzuJY4I7jxJqX+iaNBP8zxRbF+d8cY+XzdvTt/FmvdtSvrDw7bT6nrFxFZWtinnTSyPtVG59f7o3bmr8dv2h/jDcfGf4m63rhkkGlrKbbT4mbIS2X7p/3nwGP4L0FS6UIArs8t1fUJdTup7m4lee5nkaWWaU7nldjud2PclqyNpPatAWs19crDBFJLM7bRFEu4n6AV6D4W/Z+8WeIcSXFl/ZFt94y33yNj2Tr/KjmjBXkzX2cqjtBHl+Cxr2n4V/A+XWmt9U1xDBZNhobRhteb/af+6n869Z8CfBLQvBjRXLwjU9SUbjdXSfKh/2E6D69a77yU35H3u1ebXx0fhpns4bLne9Upw2aWsSxR4RE2oFUbVVR/DTLh9vH8PbbVx1G5+KqyKW/wB2vElLmPoYKMVykELFh/td6Y+N5A9Kf34p33uT8uKzbOhIrH7/ACOlQvGN+8521dK7npjr8ik9v4qg0TKEvy8AGl27lz69anljDd/mqB43V8/1ody7jHh2tkA7W/u1Pa/N17U+PftU7d3+7U8UYV/95ud1AWNvRIXuH3L90Yr0LQ7XcE/vVxmhwnzU4+SvRdBj2sij+I1vEJI6XTrU9OPeuhghEcS9f96qunQjbu9P4av7tp3V1wVjnmQStufCZ3U5F3c53c8KtCruZmPzZob5VGPl9NtbAaVpJwufmWvmL/gomGb4O6Ce39uL/wCiHr6ag+VFx/OvE/2z/B8vjD4A68YI99xo0kOqp/uJlJP/ABx2b/gNbUX76OLFpuhNLsfl4etFK3Skr2j4QdH98Vp2amSZQgO7O7r2rNj/ANYp960rBv8ASGONrdqTNInpfhf7PcaXeRyIrulu7wbjt+cfdWvu39kTxMdY/Z9a5XPn6He+a6sCzGFE3Sozdio+cf7q18E+FZtpW4j2K8PzlW/z81fXX7CHiaLwzceLdMMpksLgJevA/oQ0b/ptqZLS5bR9yaPCmqaDrOjFGliaSR4blflbZN+8R/bllat7StSk1rSrO9kAWWaFHdVH3Tgbq4jwP4gtrO8t0S5TyLjZFAzHdvYRDai+2Ez/AMCrqNOktLVE+zyFPk3PtPyv8393/P3a4amhmjbdRvUcbe+2hMsHGflqJLwMinKN/EaWG4Oxt8Z3buV3isrnQWY8qvPzLT/vKOm3/Zquk3zsNnf+I0/a/Un5f7q1JDHGQ/MAdzUcRrS7go67VpBhupoBoailQqfdp3zdj81L9T39aQ4x1FNiSBs56/K1N288U7dzwf1pu3vkf7tIrUOPmprf9807lRTS3/AqBJjv7opp/wD2aA3y8fLSGQdDjdQWDZ6cf8Co3bulRSLIwznbUUbFh5g+VagCwV//AGaPurzRu3c8/wC9T6sTImy20fdoXr+NO+ppOaCRPu8Ue5x7UrL3pu37poC2ocZyCKacf7tPZS3OPlzSH5i2crQWN/8A2qa7FV4+an/eakLelADfbAzSM3HANLwvAx/epDnPA7UEDfujI/8AHqbI23+Abqdt8xW424qvM23kkLn9KsDz/wCMfjYeF/C06QHdezfuo1z/AJ4r5MmmeZ3klbe7/M7t/Ef4mr1b496wbzXPskblVi+b5vWvJZsqrcj2rKT1P23hTAww+G9vLeQhbnmo/wCOsOTVr+GZkl0udmzt3IVZT/wKtSxklkg3zoEfP3V+ZhUXR9vGcZe6icqV4GFX/wAdpp+bcQNq0fe6ZXNG4/N+lQaBtChTn5u9OluoLEoJZI0YnjcerVW1HT01JIsyPEw+YSRHaRVLT/C9pZ3X2mV5r2cfKj3Tl9i/xbfSk2YylNOyR+iP3gvHf1o/vDHzH+9TfvLx96g/P6V9MfyqORQ276UFd23605V4X+9ShXb5QKpECbfvHPy0q9P7zd6ZfzQaPavc6hcwadZpljc3kywoP+BPtFedzftK/CG3mMb/ABQ8L7kHPl3wdR+I3D/x6nc0UZPY9L4/4EtC+lc54b+JPg3xk23QfGfhzXJOFEen6rBK/wD3wGzXTSWdxGmXgkVOzMNoagHFxGrhqOeDmkOV4IFCt/3zQZkqN2FG7ucf3qi/h/8AZaX6PQBJy3Whv4c0L8q4+9mlfG3rtoS1ATcPT7tDLt2+1C5+8KftOOflrRIBm4467ueKHXcGIP8As0qKfmwN3NB6MPu0OADNvytQqnfyKeVG1cj5v7tMZZN7AfyrPkAd5f3ia8X/AGrfi3cfDP4T3VrpM32fxF4jf+zLCVW+aFSCZp/+AIH/AOBba9rEYklUSHcuRn3r85/2sfiA/jr456ysMu7StBT+x7RFO5Fk4e4dffOI/wDgFefja31ei2fU8OZY82zCnR6bv0R42kEdrbwxQjEEa4jXPQD196RjhvQN+lPb5dx43Z4WonOOrZr89lLnlzM/sWhQhh6cadP4YjfakK8YH3qUN8y0m77wqDZiv95celC/d5PzUqNtbPAH3qDjfnBaqM2xE+9yKkHRm/8AQajVQzf7NS/dGA4osZMOGP8AOoLr5QgA/wCWgz+dWQu0dl/3qrT/APHxbpn+LcW+lVFaowqO0Wifae340FQu4ccdac3XimN92oZ2Utg7c/yp8Khi2e3Timx9GpydWJ6gVCOuIDgZwSq1csdQudNmiubN/KuoJEmhZv76MHX9VqtCu4ryVZqdF+5kU/xA7q3py5JxkjjxdJV6EqUtpH61eHvFUXjTw3pHiO2Ba11ayhvY2+9gOgLL/wABbctaCt8uRn/drwT9iPxY/iL4Qz6FI5a48N6jJDtY9Lab99CfplnH/Aa99dSxzx7qtfpeHl7SnGaP4ozTCyweMq0X9l2ATPtY8blp8dw/Q+lQPHx128+tOSPbuxnbXUeOTpNu3fw/hQtxuZsfeqJc9d+5ajSP5mBO1aV9QJ0+Z846e9PCvvXKbm5qu8ZVeJO9MWF+vmluKGwuXUbjlCvNNeR+iANg/wAVZus6hHoNn9r1C4Fnb43BW++//AeteS6j+0hpk1xLb+H9P/tcxttM7OWiVvRmHA/76NeZXxtGg7SevbqdNKhUrfAj2lmfcoL9/SsHUtSgh1JUcNdRW4+0OscgVUx9zd7buf8AgK14ncfGbxhcSysJ7PTl52JbW+WTK/3jXF6xq19rETRX+oT3UW/cYt+yIt6sg4P/AAKuT+0qdvdTO6GXVX8Rx37YWt+LvjCkPgrwtHFb6MGEmra1cy+Xb3DA5SGJepC/ePy8/Lk84rxTw/8AsoeGtPCyeIdRu9cnUcwWo+zW/wD8W35rXv033tnHttrPk+Z2rz6mOqT+HQ9ell9OC97U5nSPBmheFIPJ0XSrXTRjbugjG9v95/vN/wACqaWEMWLnd61p3Df99Vnuo+auCVSUtZHpQhGGkYleTC7h/WqDqVm6dauyr90+9Quu7n+FazNiB15ZSNv+1VeSPy+1aDqNrVUmXcnA7UDSKbKNvH8qa2W3bc8fw1KrFe1JKpX/AGv92p5ka/CQbtxxgbsU8xqy8H/vqjhmycUMo2YNFyiuYwvGKPL+fK/LT9vvRuVW5I6UmyrCR4/4FV+3twzKcDiq0KpnI+9Vy1Uq6HftWpvqWtzqNJjGF427a77QLfc0QJ+XNcTpi/Ipz8392u30DO5M/Ka6ooHqdzBhTjO3/aaph9/PG6qVtMMYBH+FWom3dRXXHYyHbvukCliXa3T+L7tBYKu/O5sfdanJna2PlzQBatYxvzn7w21V1e1g1KyuLK4iEtrcxtDNE/3XQjayt+DVagzlU+81SXS7Xxj5SK1MbXPyL+M3wzu/hP8AELU9AuFZ4Ym8y1mYf66BuUf8uD7g1wfIr9OP2n/gGvxn8MRSWYSPxHpiMLCVsDzh1MDn0P8ACex/4FX5q6jptzpN9cWd5C9vd28hilhkG10cHBBFexQqqrE+MxuFdCp5Mox5WQdq0YcwyqgO3d0aqAXjqOtaFlMJNkbuB6M3aug4kjtvC15GqxO8QaWI8t/C6n+Fq+lP2O9cg034+6HZzyj7Dq1hdaZMv8O4ou0t/wB8rXy5ombG8njkG7zo2QMp+63VT/47XqPwT8QDw38TPCl/MAyQ30TOv8LK7bH/APHWrXoKR+mfhnTZbjR20afCTIYsSsu1onhBVWVe3G3P+9XZ6ZdHVN88lv5U+fJuo12/uph94fnuasPSLeTQ/EVu9xIbhfsnzyt8yyNI78f98pXUWf7vVdRckS290YmH8Lbwm3P/AI6ualJGSHrDuk/1fzD7+35anEJ2sRnbn1q6luFjU8Oy/K9P8lI3/wBnvQ4RC5RCtluT+dKzFepP/AauFQsrfx56LT0tx7bv7tLkj2HdlDdJ15VvrTvtE6ty5q6sYVeg3UjQhv8AdqfZQ7BdlP7RL8uX/wBqopdQkjPWtEW6YrLmtXt7ycEO8E6Kp8v7wIO6p9jDsF2WEvHY8H5WFH2qXd96nR2f3jgJ6LSm1G3NHsYdh8zE+2S7aGvJV/iH50v2f320fZRuxxupewh2DmYn2yRQtNF0ccgtzTms2zydv+zQ9q6tn+H+9U/VYD52RT3jyBsA1GuoGNFGz5fu1K9uexG6kFmW28DdUfVYFe0YJqRVcFDup41JO/ytUDWcm7ISmfZX3fd+an9VXcPaFz+0o228hqDqUecZG7/aqiLcdNlILUNu4qfqvmHtDR/tCPOMil+2Rr1Pasv7CI+cUeTu6gGl9V8w9oaiXEbBfnp3nI38XfmskR8rxtoMe3d1/Ol9VfcPaGzuj7H9aYrK1ZnllfXpUTb9ykOV/wBmp+ryD2hs7gyZ/hbrTNpZsA7azYmdWY7/AJf9qlM0nTd9Fo9hJC5lc0WztYfm1QXmfJOPu4qq11Jtz970qG5upcMDhVYbd1HsJlxkj5J+KEjyeMdRyCzeZtVv+A1xsq8f3dtdf8S1kt/GWoiT+J1Yf7u3/wCxriNb1T+y7ZXEEl0x6JENzNXBOLjNo/orJnH6jB+SHnDZyO1BjKqpGP7tZGg61Lq17eRXca2EsO3/AEaQ7nwfutW4+zHz42/erM92MlNXiV0UNu5O7tTWXdwSdtWmjC8cbu26omXb371ZYzaPMUc0y/h+0Wcsfmy27EZEsR+Zami++pAG6qXiHUBpej3dy4BYIcJ/E7nhVH+8dtTYiW3vH6ChSzKgBZh/dpxjdR0K8+lfPcvhH4k+JD5viT4x6vYO5z9h8IWFvYW8P+yHdXdv95jVk/D/AMV27odH+MfjyyuB8oa8ntb5C3ujw/N+dfRXP5n/ALNr22PX/Hfj7w38MvC914k8ValHpGkW335Su5nc9EROpc9gteaQ+MPiB8VIludOhl+G3hWZD5cksKS6/dIfuvtO6O1Hpu3v9K8GlsPix4++Md3DJ4l0nxxaaB/okWs3tp9m0vSbjgys9pH8lxdKu1QqswRvvYr0WT4Cxa75L+K/H/jLxNKi5kiS+Sxtnf12QoCo/wCBGknfU7sJl9nerE6D/hRvg5rxbvW9Im8X6ip/4/PFt1Lqbt/urM2wfQIBXZ2Wn6ZZw+Rb6RpsFuo2iKKyiRP++QuK8xj+DepeH53l8H/EbxNovKlbPWJE1ez+XtsmG8D6PTdY8R/GTwo7Sjwr4e8e26H72gXklhclf+uM28Z/3S1XzW6HuRpwgvgseg6p4H8L65C0V/4W0G6Vvm/e6XC3/suR/wABrynXNJg+Ed3bReH/AB14j8H/AGl/Kt9G0e7a5t3Y92t7nzkjQf3iEAqTSf2mpL52sz8LfH66qny/Y10nepOPm+fco25/vVz2meM/E3xPuNSstE8HyeENN3vFe6nqMieaXH39gTjcg6yOzbOw3VDs9h8lCorTjcmP7anjXwVq7WmuaPpnii3hO6eBYfsN9DCDgyO8bGEluqDYM+1fZbNGxZ4z8h/vfewVytfBmvfDfTrXwj4gOnadb/bfJdY5Io98rMEeV/7xJKJyzNnLLX3Vpl0L7SNOuo3DrNawSh19HjBraCfU+ZzPC08PZwW5Z/8AHmp4UMen3f4qbz2+Wndl/h4/hqzwh4X5lOetIfvfWo/MEbqh+994cVKqlh3WoT1AkVT+dBY/Nz96gY+b+L/apTmtUAK23d/FSNlj/vdKQ5xjj2pNvqdtWA5flZQBt9aGbt/doVtqqnNNPy8/w/xVm2Bh+OvFEXgfwX4g8Qy8RabYTXJ3Y/gQt3r8oQ1zcRxzXshlvZ91xcyN95ppDvf9XNfoD+3Lr39kfs8XWnrN5cut6lbaYig4bBkDv+GxHr4AmbzJXPXmvkM6q6xgfu/hnglKVbEy6WSI/vbenFJI26jb9NwNBUq/Q/lXylz9/I/Yik7Y+7St9/p96ncq2KSIYfdLAj5aYjbR/wCPVK2ccja1NC7j0q4mDY0KVRsYqRvl25+XNNdflYfdWiHG5utaCJdpZf5VV3b7nn7qJz+NWH+V8fk2KgtvmWWTO5Xc/pxS6cxjPVwh3f5E4zu5/CmN83Iztp439CAN1DYwMDmszuSBFK/8Bpw+Zm4FMb+HP40/7vIytQmdFh8Pyt26VJ9705ao/wCFT/FUm045x81WQz6j/YG15NP+JPiXRzJtbVdGV0T/AKawPlf/ABx3/wC+a+2Fk6EfL/u1+an7Nniz/hEfjV4SvZJQlrJqKWU+4fwTqYf5utfpVcrHapPJcSxQQQ7lMk7qijH+0a+7yqreh6H8qcf4T6vmvPH7ST/QemGXdndx/FQV3Fj91cbnb092rlZ/H1mvyWFub9+cTyEwwjH8X3cn/vkf71ed+IfiwdUtriW2i/4SWztnbzorWdLeyiwNzbstmbb+NerKtGHxM/PqWFq1nZI7zxB8RotPmeLRtLk8Qyp1eO4S3tw3++ev/Ac1nad8Wp4UY6/4ak0lM8T216lxD/wJuxryyX4keKL5FbT9MsUg2Bx5VpLLhP4W3bqoSeMvHGrWjiJ7j7O332tbVLdGB/h3n/2WsY1PaP3ZHtwyqVrTt957/H8QNOk3EW8u0N/FItYXizx54hksPK8N2dpazs6b7ppvNmji6uUQrgv/AA/8Cry7w3NqdxewWUo+xK6PK8km19qpj7oDcliy110drJD5QF43mr8u9o9uf+AjpSrOaXLc46+BhSfLc8m+IGoSeNtY0hJNTkuLS8FzdaiyPua8ljkSMRu46Iu5sqv93FSCOK1jWKCKOCJflSOJNir/AMBFdH8UdLks/wCw9TCLshnkt38tNu1ZgCv/AI+n5stc23zc87q+SqUnCbUtX3PYwsFGklEbM27jharlfkYD72ealdfmz/FVWZj1xuaoudyRRvIw27/0Ks+aEqzYrSm+9zn5qoXH3uP4azNUZsiljzVOZRubgstX5F3N1qCTG2rGjNZfl5+aoRuxjAq28Y3ZFV3j2twtNDIPmqG4VFXB+arTqPmqsflbkfeoY7lJl+XONy07afm4+9Uzx9jml+z7j/e9KixaKnlnKkYo+6Mcdas+WVGCKayiM4H3jSNCoF+Vui01VCqvA6VYZdobp/3zUFxn5T96hsr3QRX2YX+Gt3SrcMFL/e/2qybWMsq8f8CrodMUKi4H3ulNIrY6Cwh2heBXU6Mu1FBb5s1zenLyv6101tIIViAH/Aq6o7GbOmsZDJ1Qe7LWxCvyddtYWiSbWlIy3P5V0dtGVDHG31roh8Jm9CKT5WUk1IzeWn93+tNm+VOf5VAkhY/7VVYEzRsVLMualuVKsxFQW331Odq/dq1Ov3CO/VmHSgooSqFGW+Zlr59/aN/ZZ0/4w28usaR5OmeL4lx5zfLFff3Ul/uv2D/99V7/ACKeSnyqn8TUyNfO3E1MKkqTvEwq0YVock0fj74r8Iaz4K1y60jXNOm0rUbZtslvOuGHXn3HuOKzbaPziiEhcnHzV+rHxX+C/hb4vaQ1h4htGN3Gh+yanbAefbn2buv+weK+APjL+zp4p+Cd2ZdQh/tHw9MwSHWLVf3TH+EOOsbex/Amvbo4iNT1PksTgamHd90cdBcNtiifCTp8pZv4v8ituzupVhaWIuksIMoZDtYMOVP/AH0q1zNjI+fLkG1lG4P/AHlrodIkjW8gySqzOsRZvu7XOMt+NdnMefY/YPwNrieKvCWk6ySXd9Msrrdj/WL5m3c3/AJq7KLTyrSmI/NBhQvrz83/AI7Xzt+xz4mlvvgVqVpLL595Do06x+Wd3lIHkCr/AMBZcf8AAa+lrCZGkukB+Xy7Rvqxt1Lf+PU0YFi3m8xUfAYONp/3qlWTy48FCzZ27aqx7I3lQH5V+cN9P8rVhGOfNI27x/3zVAOtsKzH73PG70qVvlNMRSq85VlpzNtK/wAVAC/kwp33jimcMvT5gaF+Vc80APRdo6U1ox1xuo3bdo5oLfe60AJtVumG3U3btVef9qnt1/u0j/Ken/AqBWGN1pSobj+L+7R91Wx83NB65/i+7uoCw5m3Dgbqbu+Rf4sUf3QKTHt+lAWE2/PSe6/LS7eSRSHOV/vN/eoGKfmH/wBembWb05/ip/8ADxSHLUARtD82QKAvP3BUregP3hR90/3ashlUqMkbKYy+w3f3quLtUt06+lPVk/xquVAUP4FGKNo7jbV18Ky8Urxpt7cUcqAzio3d6a6jpV8wp69aY8Y9qOVAURbjt/3zUn2dNv3+3NWHh5bmotoXv1FTyBqQ/ZU92qG4VIegLZ+XpVl1j28OaidU6A/KKLBqfNnx18OvHqjagIwsTnbu/hU/NXj3O5t5+b/ar7R8b+D7TxRoktvKhZiN27HevkTxb4VufC+rS2k8b/Idob+Fq8vFUtec/Z+EM1p1KX1Sq9Vt6HG6/o8t5cRahZYXU7YHH8PnJ/Ejf561Z0vXLbUIdgJS4QfvIH+VkNXUXcWwDt+9WR4k8NjWIfMt5Db6jF/q5V7/AOy3rXnH6DVU6d5018je27Qrg/8Aj1Ii8Yf8K4nwxcajeebbSX6QXkB2yRXI+b/gPrW49nrDdb+NFY/wx0BTr86vZmlc3EVnH5skgSNeu75axrab/hLJ0u1AfTY3zG//AD0I7/Suc1zTX1jXbXw9Fey3V1KnnXcjfKkEY/2e5Nd9YWsWl6dFZwDZFEm1P931pMwhWnWqNJaI+sr+8g0mxuL+9nS1s7ZDLPPO6okaD7zMx6CvJG8T638dZJLTwyLvw54AVtl74mx5V1qifxR2W7lEbvMfwri/EHw81P4yfF/WfDfjTxRf634Y0SzhN1Z6PF/Z1rHeTKrxIq5cuUT5yz7vmIWvTLHSPHvw/soLfT7u08faBbJ5SWN8ItP1SGMdBFKm2GbHo6oT619DfmPyPmnN6rQ7bRNF07wno9lo+iWcOm6XapshtLYfKn+JbqzNyTy1WvM56fNXJeE/iXoXjHVZNIt/tmleIYV3z6BrEH2a9j/vMEbiQf7aEiuoLfLxWq1OtWJTJuCkGpo5nX+PatVG+nSuf8Z+IL/TxZ6PoPlS+KtVz9jWcb4rWEf628lX/nmg/h/jfaP4qrYduYPFXijWPE2uN4L0LULiyl8tJtc1WJ/msLZ/uQxf9PMo3bf7ifP/AHa2R4dtNL0G30LT7aKz0aBAkdnANq4H3Q3976t9TUHhPw3YeD9Fi0/TzLKnmNNPeXL77i8uH+/PK3d2/IDaB8q1vJ8wyaErmT8jIs/D8V9d+UQsVrsaEbY9u9SPn/Bm2fgn+1XafBi8e8+EnhKQl2lhshZTeYPn8yDMLhv+BI1ZKSbSv97tUnwnvhb3njPw4SF/svVRfQL6wXcazbv+/qzVVrHh5rB1KXP2PQOdn97n71Se1Rr0wf4acF/4FWW58ePbGOfloXDf71G4ddoZc1IFDcCmAqfL3+WjhuOVoVQzY/ho+9+daIBfu9P4ab/d/u/dp3ft/wABqF/mZui07gOH315+jetDfK3+0T92mnqoP/fNCfebP3WrG5Vj5Q/4KD34h8MeAbM5YvrM1wv/AAC2cf8As9fGw/hP8NfYX/BQ6N/7L+G9xgbEvr5C3+0YV2/+g18e7RnP3v8AZr4jN3++P6a8Nl/wmzl3b/Qbxls5XH8NHPc0cMy9eaRvvYxurwbH60NfOFOfrTol+Vuu2m/eH978acPvdPmoRlIU9evy/wC0KQNxgZ3Z+9St0wfmakRiyqf4e+2rRzDdobg/M1OLDdTUbnLZb/2WnjMnTtVXLiR3V19mtnk42gbqWKERQxqnQDn/ABqpq/79GXH3EZ32+3T9avds+/8AwGqkrU0cNKXtMU10S/N6i7gvB+992m7R8vzfLSy43ZpnbbXPc91If24OcU7dxSEED0Wp7a3kupkigjeWWRgiIibmcnsBTXvSHOpClDmmRht5C98ce9dF4P8AA2ueOrj7NomnTX8u753X5Yox3Z3PAr1Twz8AYvDNrb6j44yt043x6BFJtbbt3f6Q4+7/ALi8/wC0K+h/CWg23h/Q7C9ubeFLi5t1e0sbZNltawPtK/IOC7fL97O2vewuWTqJSqaI/MM74ypYOLjhFzS2v0PMvhx+ypp+lXNrqHiTV5L+6gdLiOzsXaG3RwVdd0u3fJyqn5QBXvepW8msXX2jW9Un1GfezRxRgRQw5bPyr8xP1ashdYGGkkfdt/iY03+1vtC5BDL3ZTur6WjQhh4clM/BczzHE5pX9tiHd/l6Efi3wzaa94d1GwtfNgunhZ451nlZg6fMo27sENt2svo1chA0U0FvBpkVtZwXNlHcCTYHaVHX5kZflOPm+8rf9811N7rAsbR5872c+VGn/PRz8qovqWNeTeP4df0PwBZpoMcN5rRmisbC6V0cWbl1Rt+doIHze2VXNeFnC9pGEOe2pOG54Rd3oeiQ3lxp5sBLLJBa5FuIpZ9vksF+TZluUYcbW5+7Wy19KsLLJGW3fxPXi+hLaeGfDesyabbahrT3MMcusWy3H2jVvJIZHuY/OXY5EisuFXGP4fV3iK+tfA/ii9vZdSvvCdhNDaw2Ni99G1nkqGd7xHV0tpOfkT5N+1grZr5WFLFUqjlRnZ/mJ4pSWx7FbeR/aS3pkKNFbvCsf8O53Q7j/wB8f+PVflmPc7vTbXl/hb4g2up25/tOE2VpJcNDp+uov/Es1Ybvkkhdixj3f3XwD2Y13hvP3zQTjZs+Xdj7tevhs6rUqqoY1JX6j5VWXNE09Rt7fxBoU+mTkr5ybRL97Yeqt/wEqp/4DXlvkz28stvcgpcQuYpl/uuP8/lXd290bXhD8v8AtfNWZ4tsRfKupxIFlVNl1/tj7qP+HT6bf7te7WhGtH2sJGtJcmhysuFbrVeZQzZq5x6dv4qgmXaOgryOU7EyhKwXrWfMp/4DWlMvmK3Sqbx8N/dqrGqM14+/8NU5FGGxj5f4q1mt/pUElqNrAVPKUZXl7n6jbUdxb7e9abWZUYqs8IjX5/vVViTKeMqzfxLUTR+Z92tSS1Oz5Puiqxt+4qWhplTbt20GM98rVyKM9DSSR7RjO6qK5ihLD5h5J4pDGNq8fdq7tKrnFV/L+bIHWpLTvoZ0qluB61WLBpljOVYhscVv/wBniQMcGo3sdvQDb33fxVNjTQq2ylguH/StTTc72ST+HpVeG3HTG3+Kr9nGVfklqo0ub1nMVK8fNitaxuCx+aucSbaeD/wKtSyvAzA571amPlid7oWF5B212ES7UzgfN81cHod4N3JrshqEbRLk12U3octRDLmQMM4/2qihYdjTLiYMuR8zNS2atJ6L/tVsQaOnRnzs87WNXbxUWHPPHzfWmWOd7A/i2KZqcgkdMEKv3Y1X+Koa0GnfQo8M3P3F+ba3/s1IrHf+7P8AeY1FNcBpVjHzf32/2qlhjEfU1zml9B8cPv8Aeont47y2e0uI4ri3mGySCdFdHX0ZTwaljX5d5HXpU6LuVuN1Mxnr7sj5y+IX7EPgXW7e6udBsbnSbyRvM8qxuyo99iPuT/gHH+8tfM3iT4A+JPDb3409ZPEVrp77bqCGAw6jagr96W2OTt/20LA9a/StG8yVRXO+Nvh3p/jZIrgl9O1u1/48dXs/kubZv9lv40/vI2Qa7aeKqRa1PGrYGE9Y6Hhv7DHiKK40K1s1u188vc6fPbSH5n+UlD/31EzYb+81fcHhzMyO7p5b/Z7P/a3f6Mnzf+O18ceBrGN/HUUN5HbeF/HWjzrd3v2GD/RNetfNTzZ0Qcib72R2Lt2avsvSriCTSLO5tCLmzmjVElg+ZVxxj6qor2KFaFVaHzVWlKhK0kTO3mTOcfIki/jxU+7zAg9txbNMdgtmz/dZhuC/+y0+2U+Uz/xHpXUYkv8AF3py/MKjdfvc1J/s80AAal5Y4pi5xj+9Tvu/7tABu4z96g/980oYr2/3aZu/z/doAeW+ZsndSfd4FH5e9G49xQAbvl61HuDcGpP4Wo8v6LQBH5m7b/s0yW4dZVAjO09W9Kl8k7lOflpv2dlXrQAxpgzNxQZv++qf5OetJ5O3pQBG03FBk2993pUq25+YUND8zc0CuIrHd0/2dtNZjjru3fpT1jfK4pPJO9ePlq7EjVy3U7v9qmuvTmp2j3Nj+GmNCa1Aj8vj73/j1G3mpFh+T+8392gqV4+9QBGPl5z9GoVWbv8AK1SeX82MhqPL+XFSBCc/MATTPunP3v4qn2/XbTe3bb/dqgK8i7l7bagfLO2R/wACq0flTpSPiPcv8VSVcrd8crXGfET4d2ni6xb7iXQQ4bHXFdx951wKR4/nxgf7y1LX8xtRrzw041aTs0fFfifwXf8Ahe7eK5ik2qT8+K5vy+cD5q+4Nb8P2WsQtFc24dez/wAX/fVeReJ/gHHdTPJps6xfxfMm2vKqYVp80D9ayrjCE4qli1Z90fM2seF4tUkW5jkNrdINqTxfK2PRvWss6X4lZViGp2sa52+f5fzj/gG6vf3+AfiCNlAEbrn79XrL9nfVLh3M88SLnncNv/s1c/sanY+hqZ7lm/P91zwPw34ZtvDKTyRytcXtyd091L9+Q/4V2fhXwff+MLtI7K3klVzy+Pk/76r33QP2d9KsZYp9Ql+1MnzCP73P96vUNN0ey0eBbeytordB/dHzf99V0Qwjfxs+bxvF1GhH2eCjd93t/wAE+dP2f7W6n+HcvibUo5E1TxZqU+uTK55SOQ7YU/3RGiV6AW27qq6JpMfh3w9pekxPuisLSG1HvsQJu/8AHatbvvYr1FscKXLHlMzxZ4U0bx3pcVjrto9wlvIstvdRSGK5s5B914Zh88Z+n/Aq5Gx8UeJfh5dPZeNpW8Q+EwFW28YQQ/vrVB90aii9vur54XH8RxXoLfKvI+WpOGjdHQSxOhR42Hyup+Vgy9ww4xRyisVtW1iy8O6PeatfzhdNtoDdPPF86vFjdlMdd3b13LWJ4G0m9jW98Ra1AYPEOulZp4mKs1lbD/U2e7/YHJ9XZ64rS/C90PFsvgQL9p8C6Hcwa6jNNueMPua301h/FGkq+aPm4RUFetBi23e+5vmbdT+M026ksXyjAO38KsI20dKqhT8vPzD/AMeqdF45q0iWXIm+ZSRVPSpv7D+LmiX/AAtv4gsZtGndj0mjbz7b/vofaB/3zVqH/vmsvxppt5qHhyeXS1D6zps0ep6cudu+5gPmIn/A9rJ/wOmjhxFL2tNx7nsLLt3YxTVbnp8y1T0HXLLxZoOna7pzk6dqVul3CzDbhXH3W91bcrD/AGavbexpOB+fzXLLlkLw3PHNSJ93tt/Wogu0L+tLtRk5qUrGZMPmP96kOWXp975aE+b/AHadz8vPzVVgGNlUYfdWm4NSj7jcblo7saLARbSpUD7tO+eRm5pdpUr/AA/71IzHGcCnyhzHyx/wUGh/4t/4LvHBZI9d8k7e2+3k/wDia+J2ba3Tcufzr9D/ANtLw62vfs963cRgGXSZodURf+uLgv8A+Ob6/PSdVS4bb9wGvh86puNVS7n9IeGuJUsHUodU7/eR7dp5HzUc5bFN27k6/L2p3yMeK+dP2YD83yfe/wBqm8KOnzU9F7H5qG2qjAt/s7aSIY0MqnfjdzSM21sj5v4qdu+6R9400/NtxjdV3Oewn/jtOkkEKO7Z2qKSJdyt/FUM3+kTrH90Jy+0/pVLVmdWXJG8dwgtzJDI8g+aTkr6LUmmyebaIeB5Z8tvqP8A62DThuzkH5c1WhX7Lfy7V+985T19/wAK00mnE5XF0Jwq38n8/wDgl7btdgaZt44pUxIisMYqVYw2B/e/irl5T3PaRhHnkT2dpNf3dva20El5cTOsUUEC7nlc8KFHc19s/Bb4A6R8I7RdU8RxR3vjKeHmLO6LTwV+4uP+WnqfyrxT4YRp8FtFfxnqcFuuqNEz27XHLWsP/PVV/wCej7ti9/8AvqvoDwNHrvizwZp2s+Jbyaw1HUk+0f2faog8iI/6pGcqxL4+YmvpctoU7873/I/nnizi54utPA4WdorRtdfL0NfWNL8J6gjx3Hh/TZVfO/dbjc3/AALrWO8kmk6fFZWgNxpFsnlQW0sjebbAfdCSnqnoH6f3u1Wb/RdPtSsubuV0G35r6Tn/AICGxXC+Jfse3/jzCt/eclv++cs1fR3PznDx9s1DU7/wktvdRT3ssG+4ed4Q1yPmiQKNoVe27rnvXQSaHp2qf622Cy44ng/dSr/uuK8Q8AeJotF1x7OQbLPUisXy/dSb+B/bd9xm/wBpa9gstWfc0cn8J+9VLUnGYaphamuxzfirwz4s0e9fU9Hkh8TWaDaLOWAJc2qfxNEoZQ5b+/1H92uVt9cuPFENrYaNJdLB5DJcSNe7b2wnRvla4V+XRvlH3ea9sttQO793v3f3lNQ6loNpqztdh/7O1Eja9zEFbzF/uyr/ABj9R/C1cOIy6niZqpPdDo45RXJOF/P/ADOE8MfCfQ5tcsNZvIprrxHZo+dQsS1p5u/77Oqdew+b+7XRt8L/AA40yZi1KLZcC6MS6lIySOPmXeDu3hW5w3FV7LUrjw/q6RajGIIidqXkZ3W0n/AuqfR/++mrs5cSBHjIXf12/Nn/AIFXQsJS25V9xxVpuTvE8b0z4BXHhnVvEJ0nXZ9V0TUrW8WPR9Rhj82B523OlvcMuI42P8BUjO0/w1y3wl8Tm/h1fwrca5/b1x4aENumo7Nz+WcjyJJOk00LoUMifKeK+h4ZHV1++rfdH+1/tVz938PdH2XUmj2Vno11PI1xcLbQqiXMh7y47/7VePmuVwxWHnGmvfIw9Zwn7xws+bctzLv+8GyW/wDrYrZ0v7NcNvuWeWB/leJX2bl/u7hzVOS1kjnltLmMpcJ1ikHzj/Ee68VQtZHs7x+u3s1fL5T7bDz+r1X8j6Hm5veRnazpsmi6xcWeS9u3761lb+OE/d3e69D/APZVSl6Yrt7+zHiTT1tAVW9UbrKdj0f+4zf3H+77Haa4jbJHJLFLE8E8TskkUo2ujj7wZfWvoq1PkfkUiDyx82KrlRngVclX1/Gq5XviuZM0KrqNzU0QpliRT3X5uKcuG6/eq7l3GiEM/H3T/DUM2niROBVpF+ZeKfyp6immQZB087fWqc1jtZjjbt+Wuo8tGTpuqvNbjGfvUwOXltX3ZHWmrY7l4b5q3JofvcbcVXeH73SsWjT0M4WZ6VLHopZWwC1Sner4yFro9FXzLfDDvQkMwIdHbbz+O2m3GmiNOhrs5bEQ7nHP+zWNdQ7lIwQp/hqrAcz9j2hd4LVIIQvAG2tTyflx/DmoriPlv4dtLlRomUeflBqWK62suU+alddvBG6o5YXYLghmqDdM6bSNWEe0Z3NXW2F0820k7VxXnujWb+ZuyWP93+7XommL5aLkhuPu1tTfQmdjUT94i5z/AMBqa2YRy9P+AqKqmYr0Bpj3Eij5P4v4q35zG9zeS8Clhn5W6rmi5uEzlO3SsOOTaeu6pvtB2/LjbT5mZE5h5Yj1520+FvnXPbpVf7U/5U3dJI/ALf7NZhzGoGCsoHzZq0v3ePlz0rNt4516oW+blq0oLeT5iU/2qCW+YniUbvwp5yzbMjb3agKWKjI/KpJF2xMAf1qrEXPD/jfY3GjzWHizSgU1fQZxewuv3nj6TRH2dNy/9810+seLNY8G3Nv4g8L30dlBqcH2u3gz5sMwO1WLxdMfN/Dzhl+arHjTy7iG4WUbomjZX3Dd8u35q465hOl+DPCGnXBLy2GjhZHx/FNgqm7ttRE/76rmqTlTqJw0PnM3SlQ5r2aPR9D/AGwrCRvs3jDw/NazlNv9oaP++hVv7zw/fH/Ac17P4S8deFPGFhE+heJ9L1RsbfKS6VZg391oj86n/gNfn34mjfzncHHp/wDZV5frV1G16s7x+VdIeJ4jtlH+645FezRxs/tanwtHG1PhnqfrrJbvGckfpTG/hOPpX50/C79rrxh4Bu4LO+1WbUdIBVf34EzR/wC0ynqP1r7H+Gv7QGleOEig1OK30i8/guY5N1vNn7p5+5ur0YYunJ2loelDF05O2zPT1UYzR/e/9mp7W8ixrKAGiPR1O5T/AMCFMZT/AMBrtO0arf8AfVOPSj7q96Rf/ZqAFHzNQM/L/jS89KTaN3FAB2Ix8tH3u9Ob+KmtjrQAKzL/AFpS3dietLu5/lTeMMPvUANZt3Gd3+zQrc0Mx3f7X+1QuPl/iagA8zazHllp3mfd43VGVLOmP90rUm5McVSExu59393/AGqbuP8A9lTtvPahfm5OPerRINJ3xTR/DxQcb+D2oGNy5P6VVwBsqMfeX/ZpNxbcTSnH/Av726k2hd1MEDN2/u0HO3/apv8AFmg+tBVgZfvf3e1NZfvYp3Oc/wDjtDLzwKCSIx/IvNNKjc2ak59qCu5ufvUtwImU4z6Uxl2/71TMvYDdUTru+T+Kj3QInj3PyT836Uz7KGb/AGVHp1qw0ZV/92k5bkn/AGdtZsCt9lTpinKqRt03NU/G7txTSw+Xn/ZoGR7Qp6bv92gtxzTivpnrzTdvHUdfSgR5SfvN+rNTSoVf9muK0bxh4l8P6Rb2/jfw3ey38KBZdX8PR/bradQv+s8sfvkz/ENh5rsNH1bT/EmlJqGkahBqVk3/AC1tn3YI+8HXqhHo2CKEz9RS0TJ9pXaM09pIreJ553CW8KNLJI33UQcsT7Ku6mq33T6muW+JzSXnhq20SAjzdevoNMPO39yX33H/AJBR1/4FVlJXdhvwxjl1Dw/eeILmPZdeJrptVdWG1khK7LZP+Awon4s1dekfqPu0OqK3logiiX5UVR8oH8NPHyvjFUkS3d3HCMKeM81MG+90qGPG3PKtUowobBHNVYRYXNWIWK7TkVVRhtUVOn86ZLGfDe4j8I+JdS8KODFp2qPLq2iN/BE/3ru0X8f349RK/wDcr0wbsLv+XcK8n8T6Pc69piDTLkWWt2c6Xul3zD5YbqP7jN/sN8yP6o7V3/hHxhbeOvDlvqsET2cpzb3unudz2V2nE0De6np6jaV4ag+LzHDezqe0WzNkfNtpx+4pIpq/Ke//AAKpE3bmpWPFGqwz/wDWp64b7uPamf3iCdtS7dxXimA1f4sU7+8Bij25b/doPvn3oAF+VscquaY/8X+FP8zt/E38VMZt23rt70AZ3ifQbbxR4f1LRrwB7O+t5bebnbuR12N/461fkpc6Zc6HczaVd5W902WSwuFK7drxOU/UAH8a/XqWMTKyEbdw27q/O39sXwC/gT443GqRxmLTvFFqt9GWbj7TCBHMn1xsf/gRr53OMP7Wlzx6H6dwBmX1LMPZTek9Pn0PFW+Vf9k/w0m7c+KarfeC/Mv92k+6c4618If1OSd/7rN/DUSttlzipEYMG3H5u392ozlTzQMc7Fu+78KYc7GBAp7Yz12tTJGCDcxA/wBpqDKSUUNkkFvCWJ6f+PUiL5KMXH70/M+6mITcSLKw2oh+RWHU+tSXLbojjO1a1ehwJ875ui2/zJdx8tCSNxqG9RkEc0a7pI2yAO47irDNuVc56fxfxU18Mv8AstUKTi9DerT9rSsSR+W0QeMgpIM16r8GfAKa5dPruoxB9I05x+7YH/SJuqp9F6n8BXm/gbw/deJ/F0fh6zUI1zmZZZPuRRf8tGb2HWvobxhda1oPgz+x/Clha29nbQMkDSzlrvcfvzbANhk+YuELdcDNbctpeux+TcYcTvBYT6nRdqkrp+S6/eZTyN8Q/F1xqVwoXw5oE5QJJjZeX6feLN/FHD/6Hn0qHw9+1vd+GLO9vNQ06PVPCxnNvpUcb+Ve3Oz/AF0qMeDGvUbsfernfGUtjqekeG/ht4KvF+wahbLcXt4xy8NgPmmeQ9pHffuzz1rzvQ/snxS+IapbxbPC+mQCG1iUbQ1tGTsX2Mr/ADn2WvdpRdNe0/r+mfzQ6koy5z7O0H4qeFvHGk2VxFcz6RPeIrpbavH5Uoz93djcPm/3qq+JdDuF3SxiOeI/xKcr/wABrxu+YyO6AfJn7tVIPE3iHw7A8uiarc2rRfP5THzYnx/AyH+992qp5l73vI7cLm06E1Kx3U3h2eRniMRbJ2lcfNXonhTVrhk07R9XeOHV3g3WjvIu+8RP7y9QfduD/e3V82+L/wBojxhHf2+n6PrNtBOI0muLyCxTem/7qLncAdvzH8KzvDNxqd94hW8nmu9X1m6YM93dzFnOO7O33EX/AGeB/Ctep9cildI9vE54sXFRlE+zbPUJIWYPncDtK1tW2qQeTwDuxt61xmrRyeFfDcWr3V7Lf28cCTXSsMyrnAZom/jG5l4bn/ao0XxFZ6wivYXcdwuNxiX5ZU/3kPI/75r1Yy5gVKU4c8VodbNcbblTndu/hX7tXf7NCwudLlFq5+b7NKN1s/8AuqOUPuvH95a5V9WLNvOK3tH1ISW0Z5b+ErSaOfllFElvrH+kxW15G9peENsgfH7zHeJxw47/AC8j+JavtcJuZwVZnIX5agltYr61aC7iE8TvuKN6/wAJVuxX+Flrg9f8faZ4PvbzT9Z1mKJrZwA8g/ezgpldyj+Nejds/wC9UrX4janRnWdoq7Om8UaxodvEg1m9trBFBaOeW4SGVPl+Yox/l0Nec2fiCzvhcJbXst1AjsiXzWpRblP7+3bgen/stcJrevWXxE8YvqMYi4gjt7SK52edsTczPt7bmbO3t8tdv4e0swpyDt+lZPDR5uY+qjgFhqHPUlq+hYXxJJpc6W9vo+qapcEFg8FkfJRh/ec//E029tb26h+2X9pe2+osd0jXULJ56+qserr37kc/w1vWqvHKhQtuH90/NWv4p8WLpPhS6ffG97dslvFHJ8+6R/49v+yuTu/2a4K1I5FWTtThC7fXqecH5ixFRvCcrW7qmkiFEvLYf6PN1RTu8s/3fp/FWctuGrwpwcHZmjpuDtIzWtz2ApksLqM/eWtPyQvFJ5e6pQzNRd236U14/nXFaD26K3Somt9zVYrlVG2/KQaV/mU094+OBTdvPNNDKvljvTPs43dAy1c2joaPJDbjVAZbwjONlaelt9lK/wAS5p32fd8+z5qfCoyuRtXvUo1NmaYSJ1rIuVPm4+8vepSxUcHcv0pk2WXOab1Q2Zs6lZMiqsjFuTWlNHu45aqZt/myanUmxQK8tn71MHzOtaMtv7U1bXcFwKhpm6Zf0nGM+/8ADXW2ExwqY+X+9XK2S7Que1dBbTFiuPu/dqog2jaWYMdgNMb5j8v/AHzUUKq20n5lq0i7juArYyuNjXa/T61Oi9P7tPCjHH/jtTQx7nx92ghiRxiRsEVqWdv864A/+KqGGHb0Gc1qWqhj0/4E1VYgmjtxsUvjd/dqWK3kmdsfcWpI8btgO71kq9BGjbwE+XstapEvQYmnhhvAC7V+9/eqvexxWdvLJIm1APvVrHFujZO3jndXm/jzxUZNthbSfLnnb3pP3dTGUuU5XxFcRaxcyxu7JZv/AK51HzLF/EF926D3auZ8Y6lIqMkpjW4mLSuq/Mq/3U+ijav/AAGnTa1BNCjxSBoEffuX+N/4X+n93/ez/FXDeJ9YkkZnf59xLDnmvLm3UqXWx8DmuNVZ+zg9EcR4q1CS1kdEG9P7vpXBakybnIkDK3t81dXrt4Jncofm5wrVyF2ok/326e616NFHycfiMC/3x7vLJ+b+Fa9b+EXjR7fws1nK5d7J2ZP7xjIzj/vrNeU3cfnMvJ3/ADVpeDNQex1loEO3z4Sn0YYZf/Qa6q1JTp2NZR5kfVnwY+L2t+FdEsjHqcrNOguJ4Jfnicv87blP+9t/4DX1H4A+Mmh+NrSJJXWwvGRW3Kf3Muf7rV+fMF091LZafvHkMn2i6bLbSo+VU/4Ef0Vv71en6N4kkhkVQSuB91TXlRxtbDSWt12CljKlCWruj7vljMZw+Vb+7TNw2f8A2Ned/BL4nDxF5HhrWPMuHaGWWxvIxueNYwC6S+qfMu0/hXpNxCY5njT97s+YNH825fWvqaGNpVkpXPqqVT20OeIxlC7gKXhVzt3UjZVsfdb+7Shq7ywOe5/4FRxnpR91eBSbR83vQAvZc/7tG0//ALVO/wC+aav8RoATaM9aZt/2aey/eGP++qb+Hy0AN8s/N9adt9ad9c/nTR82T93/AGaADy/am7d1O/iyc04/exgtVJkEX6UbSu0/+hU8qG4I20fjup3Aj8v5uR3qQrzmmr8qqTn+7Qq8tSuA3jc1Lt3D/Zp/HcUc/KM/rV8xVxh+Wm/5NPLbefzpiqVb+9uo5ibjfLK80m77392nlflP/fVN3elRcCpqMd3JZulhJFFdN9ySUFkX8qLKGW3hXz38+derr8q/8Bq0f4cj5mpsq/Nj3p3Abt3f1pnG7r0p5+Xdik8vlTtNQA1l+amFQp+tS7W3Z5/3aNvzf7VAERzu/wBmjaFb8aft+bH8VNZfm7blNBVzyXdIy55+Wue1j4f6PrV++p/v9E1ltrHV9Hma2uXx/fYcSD/ZlU10P8PWnH5dxx81a2P1BOxyH2zxj4X2/aLOLx5YDrc2IS01QD/ahLeTN/wBkP8As1n6V4ksPiF8SLWSwFwlh4bspXnivLd7eaK/n+RUdHXIKRo7f9tVrv4VLSKB+Fcr4DY6le+MNZkwzXmuzW8bL/FDaoLdP/Hkdv8AgVS0Wup1jNzwaeuV71F91uDtWnBtvStUZ25iXcFfj5qlH3WzUG75sjG2nht1VcexPG3zVYX5QtVYfvddvFThtu3oy0IllxGP+61c/ea5/wAKv8Wv4vkeR/DOoJFaeI7ZUL/Z8cQ6iuP+eW7ZL/0zZT/BW4jds1KdkiSRyLHLE6FHicbldSu1gw7hloZx1qSrQcJ7HoZU7cjYy9pFO5XH8LK3cbaaG4+p/wC+a8z+F+qSeD9Qg+H9/cS3WneSZfDd9O+6V4UxvsJW7vCGyh6vGvqhr07aVZhTPhK9F4eo6bH7U6f3acOnHzLTA25dpPal+6tBzDgxZccbaH+bnJpu7cMjCt9KPvO1ACbdvX/x2gsev3uaUrz/ALVJ/D0HBoAEXb/EN1eV/tLfBx/jP8MLmysniTxHpUg1DSJZPlXzx1jZvRwxQ/VT/DXqjKM8/d/u0qybeAf++qynBVIuDNqFephqsatN2a2Px3E5hlkhuI2tbqFzBcW8o2vDIjbXR17EGpfMDDGa+3P2tf2TZ/iE83jbwLaQjxRHFu1LSlG1dTQD76f9Nh29elfBsdy0bvFOskFxFIY5YJ0ZJYyPvK6HkEV8HjMvlRn5H9P8N8WU8wpRp1NJpar9TXDBWAA3cfw1Kcybs459qykvCuB/cP3v4ttXkvgy9Sy9q8h02j9Bhi4THvIIxuJG0dTUSwvcTo1wNidk/q1Kim4nc/8ALGPrt7n/AOtQZgsqsTuP3v8AeoS5CZTVdu70X4ku7dv2DdzzuqBv3kTD+LvTPOEbM38OeVqIzLGjc1FmzT2kIqxZif5EOOWFTRrub+7z96q1q42Bm7DANdp8PPDya3c3F3cjbY2K+a23+NwflTP1/SqVO7seZmOaUsswc8RN6RR6z8LvCsXgrQ/7Qlj269qUe52bO6G2+8sf/Aurf8BrS1XUJGjbeNu7ov8AerOm8SSagVnkIVsLlsbcVSnuBIzHPX/vpe7Upxbfofxhm+azzXFzxM95M8r+JUreHNF1/UtJtYUk8QRR2mp6jET5kKB+qqP74+Rj9DXc/DrwX/wh/g/TXli2Xl5PFcXS/dZFfakSf8BRl/76aqc0MWqaV5Uib4pg6OjDbnlhXY+GNWOveG7qO5k36tphRZ2x/rUDZik299wXDe6tXdVxUpUOQ8qD9p7o3UbMKnB+nNc9q11HodhdXlyu63gieaRf7wC5rs/EFqY71yAFVT/wGvFfjzr32ex0/RIjtlv5PNm2n/lin8P0ZyP++a5sL++moGEqfKefeGJJL6ZpZIP3tw7TbYhu+dznaq/8C27a+m/A3h0aHaJv+a6lCtO+d21h/Auey/8A168b+CGmyTa407oHSFGZ2Y/dY8J+v/oNfRWlQjycfd/iO6u/F1fZzsjWmryPYIbGDxF4Bgs3kDJPZm1Mn91xkf8Ajrba8Nm0d22PKjwXiZR2UlXicHaw3DnqrV638PdSP2G60qU9zcW7KOh/jX8tpH+61UvFWi28d39rCbYrkhJtq/dc/ddv975R9dtfV4SvCrTUkfoGUYz2MnCXws82/wCEi8Q2u2KLW7vaBtEc4im/8edc1d0rxx4kUNF/bEi88ssEat+i1r3Hh8+fkIV/h2/epLbw75MmHxuJ2hc7c/8AAa7bpn1nPhJ+84r7kVrvxBrl4v73W9RKH5Sqz7FI/wB1Ntanh6+jkSK3jL2rqjKFiG5ef7ydJP8AgXP3vmp76C/TyyW/urTm0OS1mQ4Ib/ZqJwU0aN4fktFJFzUNP0ia0U6xpVgyb/8Aj8SANCx/66hcof8AZfH+81alvpsUMKmAyxRY/dtBKWTb/sqdwqWwt7iaJnjMSX+NpVpNq3K+n+/6Fvo1U4Y7fDSQIbd/mU+UfKwd3zbkHGf96vnsZms8vdq0Lw7o8OrJybhclvLHULiylt7PxDdabPL0uVsoJXT/AGVyuK5S2+F9zb3y3svii4v7jPzvd27O7D+6vz4H/AcV1qXk64IKsvdWT5v++qUatcrwjxJ/tKleZLiTAS6s46brUvgdvuOvstF0DRdF36rcXF1YTIqSS3M3k5/u7VHQ+nWuDvtPGn3eyO4+2Wb7mtbz/nvH/tL2de4/+Kq5DYnWLnzLmNb+Ufca5AdU/wB3PArrtP0/TFsJbLULZZbWbbnyvkeEj7rxMOh/pXzWJ4pw3Pycrt30N1z255yuzzt4ec5oa3+XArode8I3nh9Hu43GpaQvS+iHzRL/AHbhP4D/ALXQ1kBRIu/j5um2vdw+Jp4mCnSd0y07lJYdpwfu1HNCF6fdq+sfz5qJ13Nj+GutMoz/ALP+tQTQlT9RWkY/vDJWmNCNvzj/AIFSAyxHxg/eoEO3P8NXTbhu+2mPbnYyZp88gIkUsrYO6nbfuk0QxldqEmpVXng7l/2qVzZEYxtbmonXa3U/LVtV29Ka8O4VVwsUPvDvuqJo+attGV4FMkj47U02UVxGGOKmit9rL/DQmWPQVchj2pU31JsRQx85+9trWtF3bQPuiqsP3V6Vft12uv8ACppxJZdi+VlFaltHxk4+aqEMYXaeNtaUcgUddq/yrYhsnht9vX5m7VPDD8yknc1LFGGT8PvZqSJV+Uc0CHso3dflq1G24qB8qiqvzbuatJhWUYqybl6CTj5h/wDXq2lwIdxd6zftXlheN2BXNeJfFAhR0Q7WA5bPygVTnYyuWPGnjLyYWjjcLt++3pXB3ml3Edm93eRMiTIWdmO4oP7rL33fxflXXeGPC880sGqanDtVxvt4H+Zv9l39N38NUfGmpGGOWCIRM7/8tdnzfew27/gPSvEr43nqckT5fMseo3pwfqeMa9ebUfyJA0GN25e4rzzW9YduC/y/e3V3fiSNGlYfdJ+b5TXn2uWpU5jx977sveuqm1I+Eqe8cnqV4JJscdfvZ7VizSP5TYx14rU1P93Ix4Xd8p/u1gzSO0bEDds/h/vV61NIxViCSTzA3Bb+EbqpNcPb3dvOj/PE+4Mv96rRkLF/p93NQLCVZnwzYG52VGZQv95m6Af71dqNUz13w7eR3Vt9sRF2OFz/ALDf3a6jRr43zrJG5VD82506/nXkHgi+CrcWQkLLI4m8vO5SQu38q9Q0+4aEAn7zfNXz+Mo8jOGrufTH7OuuW1r46t4JZArXVlNaQ7vl2vuR/wDx7ZX0Fqd1JIjT2koS/tn823kz8u8LjDezfdb2avhTQNSeGa3lEroyPvG0fNn/AHq+hfCPxytrqzaLXHjdPujU4PvLn/nqnf8A3l/75rzJylGJ9RlmLpqPs56H0PC1v4m0q11TT49jTR73tv4l/vD6qytx/s1SXDc1l+Fbx9F1y4064Lql0PtVuzf89Qu10/4EPn/4Ca6TVYfM23iALG52yKvZ/wD7KvVynOXOr9Ur79H3R9BVoLk9pAz+G69qXcWfOKNvy4/ipOfn4+XtX25wXFDDOM7qD8q/jQv3lo5bdQAUit8yj7v4Up9f4v71Bz8uKAGf1pzL97I/75FA6rQ/3eF+agBqqzDOSuabu75p23t+dB9c/LQAbvrTf4ehZaGXb0FA+7igAOMcmhs/Lk0feGKP7x5/3qADn13Um77v+FKPmXNC4xgZb+GgBN25sn0pqttbqdv92juwFA/iwKABWGMn5uaiLFZOANlPPfmkK980CsBz8wpvHQml4zj+tJu9aBgV5am/xLn8acy7TR/Fz8tADW6c/LSFfm696fwy9TupB/Fj/vqgCNvvdaF+XnFP/u8buKYvtigDyIrualOGHA2igfd4+ajb8zV0H6aOS4+yv5smdkfzlsfwjmuV+E9u8Pwz8Pu+Va5h+3HzPvZmcyf+z1f8f6odD+HviXUI3KSW2mXLiRfvI3llVb/vpquaBp/9j+HNI07G1rO0gtztO75kiUVJstrmj9480L3o5x/u0DLf71ULS4oX5FNOT+IDNA+ZFHv6U/5vl/3qqw7jx9/n7uOKnRvlqEN8u6nhuOT81CMSwG27gfu1ZVv++qqp9amX5WWmFjN8T+H/APhJNI+zxXJsNRhmS707UI/v2d1G26KZf909R3DEH71d14B8VHx14UtdXktvsF/lrfUbFvvWt5G2JY/pn5h6oy1zaZ3N/F/tVT0S8/4RXxzBeGQppPiJ47G+VvuQ3o4tpvbev7lv9ryqzTseFmeF9tT51uj1Art7BsVKM7V2009f+mn+1TgxVuu6tD41DTH8vIqRMqvQeytR95uab/A2PmpXENfDFSPu0h6cfNTj0U424+9tpNp2tTAP+A/NSHO/g9vu0p9Of92kZeFoAPuhf71eHfH79lDwf8con1WP/imfGmMJrVvGGSf5eBcJ/wAtB/tdR/er3EfMnJ/Wm8fN/wChYrKdONVcszajXqUJqrSlZo/Jr4r/AAH8e/Ba5kPiPRZP7MRtqaxY7prGb/gfWP6PivPU1ErAsm87H5THev2kuI0vLSe2nSOe1nGySCdA6OP7rKeDXzh8V/2CfAHxBM194Zupvh/q75f/AEFPOsXf3ty3y/8AACK8OrlfWmfo2A4xq0oqGIV/NHwRDcC1s4Ys7sDd+dV5bgJtQ/wmvUPiT+yJ8Wfh0HujoEPivTFPzXvh2YzHb6mAgSD/AL5NeJXGpm1u/s16klldp8rwXMRidf8AeBrwqmBqU3eR+o4LijCYmChCZvwTq1o4yN4f9CKgyJii8cdfpVDzgqKUzvxuHHy021vP3zfxZrn9hbU9r+0qc/dbNxWdX/dgszcInqeir/301eqwSJ4V0G30iNw06JvunX+OY/e/756VwfgO3865u9Vk/wBVpYXy/wDbuXzs/BF3P/3zWtd3yXAfOef4vWmqbS1Pw/jrPvrE1gaMvdWr832Ojt9Yf5R5h243Hafu1pWmrfatvBZe+37orj7WYK/PyqRjdj5q17O4jhtGJ+X14rGcEkfjjdkX7a6LQsjuGYSOu7/gVT2uoPpOoLqFonzrG8M0ajc0kJ++n1+6w91rBsbrb9tTG3M/nhf72UG7/wAeWn/2slueRtUnbuxurnasyVU5HdHsd/JZ6lZwXmn3C3VhcDdBOn3WH91vQ/w4bkV8m+NNY/4TDxtf6ijhrVJPsVrt+YeTH8ufxOT+Vel3VxPDBdPZandaZLeoyzy2uNspxj5kO4E++M/7VeZ23gk6bK0dtcRtCnCbtytt/wBqu7CKlTu76nUq0Jo9p+Dmj/YfDDXE6Oj3j+bGv8QRDtVvxbc1ev6ZD++yoG0jcPevE9E+JFzZ3Vul3pNommpGkR+y3DtLGgGPlUrh/u+1e82sIaO3lQj5kGxl+ZWWvLxjkql2ejh4Qn8LLUfm28qyRExOp3CRezV2zXEHiLSpBOiy702XUX8OT978K47a8wTOF4+6v8X+9Vq2mexmWWI7XXpx8rD+6V9K7stxnsZ8k9mepTTiXPLlhuWilO9gT5cn8Tp/te6/d/4Dmp44/m5wu01N5cerWvyOYJR8w2/fib+Flp1t+8ISUj7QB+8Vfu/Vf96vsVO/wnpKroXUjGzpxU/2UMO1FnHtWVRnpxWiIysWcbdw+7/FWibNViNDMSER9gv+1UOsW43xXGws05KyOo7gfKzf7yr/AOO1rywjEWc0yazeSFIs7dr7j7V8/nsqKwM/bOysawqSnNHKqp6CtGy0V7hVkkPlJ/tL8zf8BrVttNgtXyELv/eb7tXljLcs3/fVfzhUxn2YHoSK1vbx28XlwR7Ez/F94/71Byq9fl/utUszCMNh/wDZ3VXmuo2VdnWuFuUyky7pmsT2MyyRS+Uy/L83cf3WqO98O6JrTtLaE6ReN8xaJN9tI3+1F8uz/gDD/drK5k5XvUtvcOpbj/vmvSweOxWDd6U7A0r3KGqeG9R0dWeWzN1aj/l+sVaWH/gXdP8AgS1lIscw3oQ6/wB5TuFdxZ61JbupSR0f+8rYqWZdL1ZN97p0Dyk/8fMeYZT/AMCTb/49X2uE4tUfdxEfmv8AIrU4BoxuYFKa9vtyMferspvBunXW57bU7mzf+5PGJk/76+V6oTeC9UVW8h7O9x/cnZGK/wC66rX1VHPMDXXuzt66Amco0O1sgbl+lNkh3I2PWt258O6pp65l0y7X+L91D5q/99JurLmxDK/npNBs6+fA6fzWvTp4qlU+CSZaaKK2778/eXbQF3c4+Wpy0cjfupY3X+6rhqd9nZVyQef7oro54mhFs9qa/Sp9ox0yv0qNvlK4G2tCypNDt21EI9xq7JHuLdlX+Kmqo2r/AHu9FwKi2+3p81TQxnqR8y1ZRdu4FO1DKW6fdqSbkafLzw3+y1aNsu51+lUhaySIuSK0rGP51fnpQDRowx8c1bjX5em70qvGx24Jqe2YqWBH/Aq3TMS/G3y4Y/dqYMqnpVNW+bNTpcJtXJ+TvVpkt2LfzU95vJ5OKyzr1sreXFL9onz/AKqANK3/AHyKmg8P+J9c5ttEls7XOPtOouLdPrtO5/8Ax2ueti6NCPPOVkZXRn61r21HjQhf4izHaoq34I+H95ryf25f2gls7f8A0i10+5+Rr0jlS+eg+9tDdW2luK7Lw38HdLszFe6zef23eoVZLVUZLSJvVu8m3/a4/wBmtObxRH4dsr/T9VlFrrbXXlQvPJEv21Qgbzk+bgbWXg4P+zXzdTOaeJk6VB3ZxYqbhD3TnfE+tW9xa+baP8ro38Pzhh/A69iv3cV43rd95kM/mAqxH3ufmFega1pcWvS/bIDIt4QzyXmnSfMRu/jX5kcj+8yk1xviHR9TsY8p5F+ufnS6tWhce+9P/iK0o01bmPiMVScmzy/WLULb70PzfN/wFq4PWoQyMQfm7cV6drFrJsXzLZ4sj7sR3r/vV5p4iV4d3JbHyr/er06R4NWk4nnevTJIWjJ+bstYwj+0QMApZV9/4q0tdjKzt/C/3dsnyt9KrWjCOHB+Zm+Ytj71e5Tl7pmkQR2KLMw5Zsc8V6D8JPE2meB9W1b+07w2FlqVolv9pk5iVw+5VdducMrMK4n52mUIQu7r/FU98vyYJDfjXS/fVmUbPjfT/Dej/EzTf+ES1W01LT7y1WWdbN1aKCdzjYrDpnrs7fjXXwzHbgEL/vfNXkMOft9lhOlxEy7f98V6asiMnJO6uLFR0RzVrX0Olsl2hXlcuy/MFX5ea6PR777Y7WxcJE/yfL8q159HdSLtCTsq91+VsV13gyzTzvNklknlDcb/ALq/7teLVp6GalyyUj7fa+/4SjwfpGt28givHRJ9y/ehuI/lb5f9k7vwau58Ga9B4q0iXeBBKD5V1bL83kv/AAsvqjdQfwr5f+HvxQuPCbSafcW323RLg7zAvyvG5+VpUb129RXt3gfXtL1S+g1DSLg/IhiutPnHlTGE/wCz32Ha2V/2q8WpTnGarU947H3mCx1OrGMU990dbc272t3LAR88Z2/N3/2vpTCu3n+KtnXLXzLZLsbf3W1JNp+8p+6f8/3qxxll/wDZa/T8txaxlBT69fUdan7OdhB160pzhuOlIq7T0pWxhutekZC/e/3aRv8A0H3oPyjr97+Khm+70ZaAEGfWlZh2+7/tUjfLt5DL/epR/FxQAz7rUBd3Y07+6tNZfl4oAPvBv731pP4qU4+X+7SFQvegAyN2MfLSfe3fLR93+m6j+9j7tAB7fnSf3TS/e6UHd6GgBP4uAFoX72KF+UtgbqOfSgBu3+dMb7zf3qk7c0g69DQAwruP8uKGUbem7ml+9t69PutSfe+4KAD7pxTdvq26hflb/aFO9+FoAb2pnZvpT9p25+9im7uM/wAVABt/lTP4eBtp7YVcH04Wmf8Aj3pQQeRr/D1pGzzijdxwd1Hsa6D9TOY+LEkX/CvNRt5CRFdzWto7e0lzGjL/AOPV1silpXBAXnbt/u1yPxXZP+ELV5MKiarprPx2+2R11023znCkfMaEC/r8BB1+7up6MGNNGG3AfK1SDHT/AIDVgKnuKdwwbP3ajH3WpyqKBXJB96lXGe3Wk9/7vRqFbaucf7NAXLAb1qdfu9KqxNtPWpk69aCbk8fy8VBquj2+vaZd6Xdkpb3kLRF1+8n91190baR7rUsbbmVql74/vUmjNpSidP4D8UT+LvCtnf3o2atCXsdSi+6ouoW2S7fZvvr7Otb59f4q8x8B6g+j/FjVNIeQrZ+ItNXUrdc/Kt3a4hmH1eF7dv8Atk1eoOwXaT/D8x21J8Bi6PsKzj0HK303GnMp3N8uP9qo+GTPrUq/MWwPu0Lc4hj/AE3L3qMqWG2nN8q5PrTu/GKsBrKVbGNrUf8AAac/v8vqtNzx935aAGnG7j/gNMKn2/4FRJJt28ja1VZ7wLu5G7FAFhsfLj5qi5VOQefmrLfXIl4+9TD4gjZGzUc6A1luDG6t/d/vVh+JfDfh7xhbNbeIPDmj6zE2fl1CySVgP9liuRXO+LPHUmg6RPehBOqOkSRLJs3u7hEXcfu/M3WuB8YfETxV4P8ADGpeJLi8ijuNPLTHQ1kSW3khD4aHzdqsZHDbs8YPG2tIU/bXsejhsNXq+9SG+Lf2LPhDq9jcXVt4Wl0iX/nppV9NCob2Xcyj/vmvzFksI4Y737JLdq4uZ44/3275RIQi4xy3A+tfpd/aGp6hYPrlp4rfWfEdg6XGpJHqJWy8nB861SEbkQbfusy5JTO6vgL4M6YNQ1t9TuU821015Ls7hw8nmHyl/P5/+A1w4uhHDxu0GPq47Bwjao/vOpuLBfDHhjS9FXP2m2Tzbp93zPO+0yFv90/L/wABrGN08gb5trL/ABN92tHxLdC4kd5JN27d83+1XMfairbP/Qq+Ub53c+TqznUm5zd2zo4dQfcoDlv4a2Zbp47ZXDnj5tv8Nci8iR7eRWlFfSNAqb9y99v8Vcs4cxg0WIdQ23uQNqsm0tnrU9zfBXxgjbz1+7/drm7u6deQfmB3f7tRwat9ohnlEiu9w4z/AHeBhRWXsrhZHXyXxktlQuVXPp92uau752kljyU53Db3qnaao8kTI8o3CsvUboNcxuCy7ei+tVCi0NI0Y9YkjvN5kKqh29c/99V9m+A7j+1vBmjXuV2vArbm+96NXxlc+CfEOn+HIvEdzoN9HpEjtm52fcH99l6hP9qvqz9n++/tD4R6SS4ZYZJof723D/4MKyxWHaSlY9rARcJO53Eny6nZo+Nskci9fQBqnC7d2Kq3sg/tPTQCGXMivtP/AEz+X9Vq3EvzZPzVxRp8u6PesXLXfHIpH3l/i/u1dsNWttUR/scoaeOZ4m3D5dyNhx/30rVn3l9Z6PaNeXkogt0IUswLMzH7qqo5JPYLya5nRJtbj0tnfQijy3dzN5VzfJDKiPISny7WwdrL8u7ivVhi50ILS5aPU7ZtpbjtWrawnbvP3ANxdui1wXhvxxb3F79g1OyvtN1TG6OC5jG24UfeMUoZkf3wcjuorrd0t8VL4gi7Ivassw4jw2Ao88nefRdTanSlULpvEX5IPm3dX/8AiagSMtx/DUW5IwvPfdUr30ecA7q/C81zrF5rUvWl7vRdEexTpqnsSrGFC8/99VXnutqYHzN3qvJfeY2MbVqB/m2lz8xrxFG5YSXDybsp/wABpqKVXoV9N1OMZVm2H/61CLtIrWxY4L905256baXb/wB80fL8231qTcN/ZmrQCPyRvyv86V1dQuDtbPHNSRRo0y4+WpWUbscfLU8lxJkMUkse7L7m/u1Kl9IrrwePelVfvEAUyWPnj5s0nGVjS5owa1t5Od31+araeJJVfiU8fd3HdWLt2/wfdoMYX/ZqozrRd4yKNJ7izunY3en2V1nrvtUbd/47UC6L4am3+Zo8KZO7dFI8Tf8AAWDVUEfbJpEY9cn/AOJrrhjMbH4KjXzCxbfwz4bkLYtLqJv7yXsm79arXPgXQpv9Xeapavu523COrfmlIJJF3AndT1ml2r0bArrhm2YQ/wCXrArv8N7aQf6Pr9zHu/hnskb+TLUS/C+VXfy9ctWXssto64/JmrQ+0Sx4AqRb6RV6ndXVDiDMIfav6oXzMs/DO95carpzMOjNHKtNf4d6pGq7L/S2/wC/y/8Astav9oH5R/d96k/tJ9mRn5a6FxLmHl9wvmZH/CA6iqMTqenK2NpVY5GxT4fA95C7b9UtNv8AeS3fd/6FWst423P+1T/tRyxzUPiPMH2+4PmV7PwPJIiudZPXaWWx+7/4/U3/AAhKbmH9r3e3+Lbbov8APdV/SL7bceS/3XPHtV998btnG76Vk+Icxf2/wQWM238E6XCWeS51C4XHCvcKvP8AwBFrRTw3oEbJJ/ZVtLKP4rkvN/Nqam9VwPxp53sMA1xVM4x9bR1H+X5D5UX7W6i0uLy7OOK1TP3bZFT+VT2uqGObJ+ZT8x3GspMqrbyKmC7VT+LbXmzrVqnxzuO0TqorxJgroaoeKLGTXIE8twtzGhiCSBPKnQ/eR9ysAfR+30qhHdPGV9Gq6JvtEOf71RQxFTCVPaQ3MalNVVZnlk2j6PJJObnS7RZYX8qRGtUhlhc/wso2/wDfXftWDqui2l1N5UD3aIOi/a5Wxj7u3Lcba9a1zw7BrnlSF47fVLcN5F80e/5f7kq/xp+o/hrzDV7WS11OWyu4v7N1HZ5rwM+5HT7u+Jv409/zr9QyvNoYuC6T7HyGPws6L5uhwniTR2tYd8V/f7eu37Vu2t+K/wDjteKeK7fzN3nyySr/AL/zN+Vez+MLyS3idLghV+6WY/Lj+9Xk/iiGJWXzCUbG4cdPZq+uoSb3Pk6t5HmGpWcUMrEARKvyhc7m/WqMsO5FKEhe1a9/GJLpXx8p/iqu9uilhGCqseWr26ZylURpGynG31/xqrOxYYBDLn7rVduMRy9d2z+9WTcSMu44Dba7aaDcSzXztas4c/66ZV3MPx/9lrvWm2uwDjZjhVrjfCUaXmvb/K3/AGaNpt2fu/w/L/31XXptju2LpuVhxXLi3sjCqieBg2zk7c8sxr0nwfGY7BUA3YO6vMrO1NxqUEUcZlld9qWyAu8vsqjkmveNN8O3ej2tuL3R9R0pX+YR6hbmFn/3WPX6V4lfbQ53Tm1zFrT7dmmTBNd/4P1KP+1YLQOUaJ/vodrqf9lu1cfPfRaLYPqDgbh8kK/32xWt8N1kvL+CX77Odw4ry/evoaYZSjLmifR/wz8UXdrN/YesXH27T7r9zBdSoqywMfuq7D5XH904yK6Ce3a1mlt5f3bodhVh/FXCQ2qedPAIz8x2/wC1Xot5MdQsrDU5Dunnh8qf3kThv/HdrV9Nk9VUZul3/M+vo1pVqfv7oohTu4o+6WJo4Zem3NHsMcV9kbgcqWH8NDY+XrQ2Ov3qPvDIoATllY470v8AeA/75ob+LJ20cetADW/ipD1yM04txwelL2/u/wC9QK4z+L+61NG72Wnbg3p/wKmttXj/ANBoGHdc5oZd3H8X92g/d6nbR/eGaABVG7n0pG9aP4l4+WigVg/vDFG47l5oZu5pox8poCw7jDf3c1G3/fP+zR+O2j73DGgLBt3HjNJ8voaVcLtPFBx7daAuM/vf7VHf1qf+JuP7uKi4ZuPmoJG9/wDGkz8uOaf93n7vrTdu3duFBVxnHy/xUfSl28ZA3UnCt/8AWoGeOBTt/vVIG2sRxt703hvzoVu3FbH6ac18V2SP4Y69I+NsaRTbm7bJkbdXWzt+/chNq53Vh+LtP/trwjr2mJsZ7ywubcK/3cvEVX9dtO8Gaodc8E+GtT83e13ptrMXb+ImFd3/AI9uoXxGv2DZH8QHy09euR6VEnyo3Tr96pUw27FamQ4/d/u08MdvTpTPM3ckfKtLt2r1+WgAT+IVIPvf3lqOL5Wx92nd8k9+aAJY+ij+Kpx1bFVkb723FTo3OR92gCUen/fNTp8w6fL/AHqg+6M571OjfJn+Kgzsc543uk0FvDPiQxvJLo2u2j7U6mG4P2SZfpsmz/wFa9sltzbzvBwzByteKfEuFLz4d+I7aQncbCZo3X7ySBd6N/wEotevaRqX9taPpuqDDfb7WG6+X7p3xB2/nUbny2cU0nGZdX5V7bafTEb5ecfNSLcBnwM/71Uj5wkk/wDHqQYY5z92lddy5opgI2V6ZofHf7tDr2+9xVG8utq/yoAS6kEfJ+XisK+YMc87VqWeSSZsn71UnXlud3+zWLYFKbC88ezVg+JvEmn+F9Kn1HVbj7PZw9ZFG53J+6iL1d2LYCr/AHq3purEj6LXmOv+LtI8O/EXUbfxBqdrpLfYYF02S+nSKF0+Y3G1jwJN7JuVucKmPlqqNL2k7HfhKHt6iRlah40svGmoXfgPVNNk0bUrweVJY30yfPCVLrKjo3zupTGxeQ6r9a57RvCuo+IvE2r+GvF+u3PihdOh3wRXMCwy3kD/ACKWx127fmZeSXXdXM/GXULjQPHmkeMPOFh4dnsvJTxBGiy2/nPPDs2P8wztV23d9rV6De/Dvw54u0aC/wBM1C+uLjZI9jrz306zJIMhnZgykDcvzLtAx/DXqYbkip+zd7H2VGlTw0Jeye/5lW50G38cePb+yjNzpvhzRtN+walPpqLD9vuJmV1tUfb9yILksvd8eteC+NfCOl/DWbV9B0eCKC0+3PL+6kL4X+FWY/733fVjX1vqnxEg8efCqw1TQJJfDKTWqX1urWkcqRgbl2BDxhz/ABf7p+9Xxd441Y6hdXtxK7vLPcSu+4991fK5njJ1IKE48sm39x8fm2JlUgoVFZnnOq3wkdkJDY6LWEsybpUeT5s8Va1L7+M7WNYbs6nn7v8Ae/irxIQ90+OVzbuZjCuR82fmG6n2urBisZO1sbhtql9oEkaqT1HC1QLFZV3OGp+zKsb2pTBYnkCB8fKV/wBqtD4UeDX+Imu3GknUDpyw2puHufJD7QP9nv8Aw1zn2otCyhjv/wBk9a9p/Zf0cf254g1NCXZbKKEbh/t/NV0aalOxrQp89RJmX4q/Z11rwrps+qafqkfiCCFC80H2cwzbByzphmD7R249qwfhJ4Tg8cfEDQ7eWM3FlvN3Nt+60UaZ2/8AAjtFfW2lXAhv/KPztEFceYPlYEtx/wAB6VyXg/4Yp8OfiTr17ZCNdD1Gy82wX7rW7mTdND9F+8PZv9mvR9hC6Z7P1KPOmjpdVzJB5fCoibSv8O37uNvp/s1F4D0XTNJ0rUdP0uKKwtYr03FxBbfNskkVSybf4Ny7TtX9Kg8Q3UkNxFbW/wA91dzBIV/hDnv9FVWb/gNaPgOGK3u/EttEBtjmhYNjbvbZ8271Pzf+PVbpwloz1VR5Vc3fs8e5iEXd/eUbc1LZ2583Od22mTsFLYIVc/dWnXupf2D4d1TVcD/RrcuN38T/AHUX/vtlrCrh6fLzMjWJz6sdU8Tz388RSLTZDa2CP/C+MS3Kr6tuZFPorf3q27aYyEAAtvP3dtcloymxs7CwB3SxxpEed2+T+I++47q9G0PSzYw/P8zsdxdv4f8AZWvybNs19hKS+47qFL2hoaVpKRjfO/zL/D/DVm61BIzhMPtH8NUL3UDJujR9vrtqrCrs69V/2q/MsRXlianPM9iFNRVi09w83X5Oal2/LkHdI1Vol7FzU4XaG5rDkjcscmc/+O7aVF3Jyfu8UxPvYqVP9nHtQix+52OKNrtyfvGkXO7pt/2c1L/Evy9aroALnZimv83T/wDVT9vyZI+UdKDGNrEfM3epYEltjPX5qfw24uPlzTYF4Xkc/wB6pFX5WH51otAHrht2Plpm1/X6U/aOnPPvRtPzdflrTQBphfCuD8ufWnfd3cj5jt/3ac7P0+7Tdu3ccc96l7juMMZ6HFN5/iH/AHzTy244/pSbR83PQ0PcfMyLja2fl9al3fMozt/2qVFDPz92pWj3MvA4qrAQ4G7Gab+O2pWjG/p/wGmeTtbI+9RZXFcasZY5IHtTtvcfw0ojf12rUjxnC8/LTvEREFVf92pYf4v9r+9UXlnK/wCNP2nuN3+zUXRQ6TMbxSA/NmupjkN5aJOBtydpb3rmy26FQR34rZ0OTdaTRZO7743fw1EkNMupt3c0112ludy1Ju+TG8f7rU3720/xVzsoIvmRkPy5PFCN86o/4U4Z28/e/wDQae67lyMVFwHplkycbc05Lho+do25qKLO5UOFT+9UrKd3+ytDfMOxdSZJtvO3ArL8SeHbLxRYfY9TSR0Qlre5iO2a2f8Avo3/AKEvQipR5kZ4JX/eqzFcJIMZqqVedGanB2aMp041Fyz2PmL4habqvgPVILPWoIriyvCy2eqp8sM8IGS20/cdf4o/x6V5F4pa0vpGw+2dnZev3iK+7da0XTvEOj3mk6zp8eq6NeDZcWMpKq4/vK38BX+E18R/Hv4QeI/gq6aha3k2q+CblvKt9ZlVXms8fdguFAwHA6THh8etfrnD+bQxyVKpK0/z/rsfA5plU6D9pS1j+R5lqemy2c6ybw0TfNtX73/fNQfaA0LERj5ByzetT6VfRNctJHK8r7Nm6d97uv8AvVZ1WzOoQ+ZBtilAZirfxGv0WD+yz5dM5+VTIWydqgbhWdqDeTuBx8wztxWkvmSbLeKJ3uJZEihiT77yOQiKv/AmWvXvAX7JfijWPjb/AMId4x0+XS9N02L+0NUuYH3RXUAOES3m9Xf5T3AVq9KnTcjqp0XUfunjngRom/tE7w86vs2rn5MfeX/0GusmUyQLIn/fWK+3/ih8HdK8YeDk8OaJpenaI+lBJtKitYfKERCsGiZu4ccZ9eTXyDcaL5kV/pjiS1v4y1u8TJteF327Rt9fmrzcfTlTlzPYK+FcGeu/sreEQ2q2GsSxf6Zc7mDY+dIf4U9t3Wvc/jhqEEPhS60wEO0FxDMZfvMhSUbsfhurB+DNjF4f0y4u4wkCWlu8o/2ERPkH/fW2uQ8Q+IDqUz27/vUk3Kd3f+9ur5qrV1ub+zap8h5jr2tXHiDWBBbkRWcfyptG4t/tV658NPCMcjWvn3moOueW+1vER/u7NuK8t0fwufD+vRWE/mNaz/NZXLfNkfxRM399f1FfQvgOxaOS3wD5QHO37wxWUKmphTpOGjO3Gjy6ffv9n1O5uYFIxFebZWUf7L9f++s132iKl1ompQIAnkTpdI31Ta//AKDXEW0wuJnkxsXzG+997rXdeDZB5kodNsVwm35h99R8rf8AoVdMMQ6dSEuzPewtO7sVe6n7vptoPytgmnGMxyGOQfOhZW5o2j12568V+lQlzR5h3G7jk8UbhuWh/lLD7v4/LQy+/wA1UFxNw+9Sj5uw+WkZS3NKfloBjO/U072J+WlZRnI+6KZ93npQSP8AvFui0nLbcCjvgUfK20f+PUAH3k4PSmvj5uD6/LQ3yrwdrU3u2ctQA5lH/wBjRt3cce1H3u/y/wA6azHHP3qAE+mOPmo27mwRupR/ET/31SMo91/3aCrjQv120Op7HbRxhcH7xppX5qBjvurTB1+XFIelJt29T8tFyCX7obB70xfu5Hzf1pxbb3/4DUf4/eoAdu3CjbtFCsG/2aacbv5UANOV460hz1o2hto/OjzCzYoA8gK7TnlqaG46d6e3pUX8LcfNWx+oEkX+tT67fmrmPhcv2fwBpdkx3vpr3GmyNjb88Ezpnb/3y3/Aq6NW/uOdw+auX8JKNJ8VeL9HJG17sa3brn/lncrh/ptmif8A76pX1Lj1OvX5h35p6txgZ21Ft3bTmnbu33a1TEx3nKq9Nq9qfDMJA393P8NV3kG2ooJNr9NtMxcrOxoeZ6/dX5aEb5O//AaYPu78dqdyq9fu9aDQfu3Ln+H7tPRirf7OKiXpUqfK2M0AWYfm77qsRfSq8f8A49UF3fS2uo2qZCWvWRsfMWzt20Et6mN4k1qObT7/AD/x7q6wzM38SOituX/vtf8Avlq9G+El0918IPA0kj+Y39k267/XAxn9K8d8czW9n4Vv3eUQJEd4b7vRWbH5L/47XsvwtsRpvwr8F2aB/wDR9HtQd42/MYwzf+PNURufPZz/AA4Pz/Q6nzN3PDU1oxJMkgJVl68/KaVf4hjbTlX5mORVnyQ/cPmBFH3XbimfxdOv92nsob8+KAGSNxjndWTdMd9bDYZep3VBJZxttYVDQHPzfe/3artHuPSt6bTQ3AIpw0+NR/e/iqOSQHn3ja11Sbw3qVvpEgg1R4tsEjPsbqu/Y3QOybgpbodtcboM2lXyapZQaPLpf9lzRRXUGp26bg7pvRmcs4k3L/GzV6d4iheN22Y215Z4q8O6ZHLca5cafbvewxFnuXB3OEU7dy9DtHAZlyorWjW9k+Wx6+CxX1e6tozg9N8TWfxF1fUvAml3lsnhHTCraWsUIPnTRktcx59Fd1ZAv91h/DiuK8fap4p03Q7jwlpOu31lbpfXWnwMyR7VtoUieV3lK5AVpcfe5rnbHwtpXh/Q/AF/ZTyLcXniadZLNHKxbJ4XklXcOcKqoy+hrR+KPw7t/Cem+F/B8es6ndLNBqF3Jqc77pt73Ns6h/74+8jf3h6V52KxywslShHlbd35nbVzBU8POcI2OvPiQ2vgy60i2v0uLKG4fG6Nkmtz99oW7FNzq4K/3sV88eKpI2M+csyO/wAzfK3PP/s1ez+Kr60t4bhLODZbvIz7v777Rudv97bXz/4luj9quozjb97b9a+WrVp4qu5yZ8JPE1MTFOo9TkNUmdgpH3M/xfLWW7DPB3fxVd1BhI6IDtXHC1mu0bPnG5c7fl+9XbBaGUR6XBTnG5sc80y4ugwXZ8y/e/u1Vmby1wnpt+WnJ+82uAG42/71U0Wh9teFm4H96vUPgn8RpPAvjFZbgldLvwLW+TPRP4XHptLV5K0YyrglfTbUttqX2d2I+ZeV3etEHyS5jaD5Jcx+g7r9n1a3kDjYh/hPyuh/ypq74kWS80ycW6briMedAv8AflA+5+P3a4X4S64PiV8HtIkgl36/psJsrqJj87sPufiyrxXS2Guf2lpyyhik6fK6t8rJIPvDb616J9RQfPysxNAuv7c1FtSGW8qBFj5+75n9dq1veALrzJbqfPy3hlmPvztX9FWsHwLYut54qRIykGY5Yf7vOWbb/wAC3Va8B3Hl2mnRnCt5BTav/At3/oNB61bkbfLtodVqU21Ovzb/AOGsT4u6s+nfD6KaMO1vBd21xebU3YgjlV3O322qan8R3X2XTby5f7sKbjuNEFx/wkWrWGlodyJbpe3bf3If4V/4G3H0Vq4sbiIYbDzqT2SOV0XNcqLvw30l1sINZv0P2idN8CMfuIf4vqw2/N6NXUXepFRsT5V7VBPdCTaiA7FHCrVJo3umbALKDX8zY+vPE13PoezRpezhYsW2ZHZyavx/fXH8NR21v5cWT8u6rEWN6kfe7VwWsWx6bmXBA/vVLu+baKbtLLnPy1Jt28/w9qd9RgVCtnnb/e/vU9PmXkGgZb8uKDmP+P5aLWAk/ip+05U/nUY+YdTUqbflHO41P2QHJ93n7tP8vqP4v9mhGK9SGWpoo/n6Va1IFH3enQUJHT9p6n7rf+PUIvv8v+1Q97Fjiu3b/FtoGeoHWnFTjtSou7p8uKVwE2lQv92m7eW/h9aey/8AAVoP8WTSvYCLyz/wGk8vdxg1KmW29NtG0r8xJanzXAb5fzMo+7TjDt5B+7UoUsufypr5bdv+WtObQVyvt54zt/8AQaAv3gBtp7bM55/KhP4v4qz5rspgFP8Au045xjHy/wB6notD5Uc/hTuIr8K3I3U9Mdx81Hl7mpyqd3SouA/aNnetHRJNty4yV3jbVFfUCp7FhDdL/DVMaNsqVf8AvU0YVcZP+7Tpo/nYe1H3grg8t1rJwNASMs/X7pqXac5+8392j16VNF0xgK1R7MBjRltgxtp4Xb1BZadD97+83epWjGGyfpWbVgIDDuVSc7aRodp71aiUNuHK/wANKY9wzg1aiBVTC7t4+m3tUN5DFcWd1bz28N7YXUZiurO5TfDPGfvI47irU0bqGIPynrVV2ML5Ayv92qp1Z0Z80BW59Gfnv+0d8C5fg5r9x4g8NmZvBM77kjc7n0xy3+qdupjzwH+gPrXJ+GvEEesRMCd0/ZX+6a/RbxT4Zt/Emm3EBjVlmRopIHHySA/eRvZq/Ov4v/C+6+CniuJ7NHbQ7p91ozZzG3eBm9tuR6j6V+48OZ5HMIexrfxI9e//AAT4PNMq9lJ1aex6B8MdHt9S+LHgZDGoZdfsGk/2gJh/XbX6O3tnPcXMskfzTgn73cZ6bv8Aar8vvA3iA2eueH9fgyos7+2vT/2xlBYN74Vq/V+7hjupleJ90Enzjb3B5X9GWv0/CrQ4MJpGxxC2v2gC7fMSSIuIpRtdGz/F/n+GvDPjt8ObO11u38Z2SBZ5HSHVFUbVcDiKRvdTtXP+1/s19E6/YyWt15u9vsv2dl25Xasu5fur33Dc3/Aa46axTXDPZXI3RXEbReWw65/+vVYqiqtNwZ3SiprU82vb7/hG/hDeyOTFPqE0don+0C25v0Rq4DSIXvD5kvzelbXxUvJIbTwroEuPNhNxdzx/3XB8lV/9Gms2wZ7cQRRIXZz97+FF/vN/6DX5VinyT5Oxx06b6nV23huPxBZvZcI7YeGVhu8uQHcj/nXoHg+ZYdB89zsd1b5f4s+lZnguz2yo7pu3Vo3UiWpntoyGWK4mU/8AfZreDXLcmt8SNvTJPMKo4LMf/Hq7zSpkj1XTuQzCOVfvew+Va8ysNUSxe1j8ua6uLglobW1TzZpsfe2r/wACX5mwBu+9XUaHZ3cnjiJLwosthC108ER3JADxFErfxldzO79ztA+VazqVFys9bCQctTtNZUR6q5APzhX/ADWqZbbx61pa3H+7srjluDEf/Qqyj8o4O7/ar9Jyyt7fDQl5GFePJUaHbt3WkDev3qDlu3+1SbeORtWvSsYi7vlpN3r+FZPiXxJaeE9Il1G8y6K6oiJjcWPp/wChUaD4osPE1s0thcRyr97Yp+Yf8Bo5QNbd8y4o29gfu1Ht+6RR86/7zUASe1L7/wANRFiO1O2nGf60AH8PX6rTTJt4OKGwq5+6vek28suaCrC8Lto+ZhSbe/3qCvcnbQSP29gNq0xvlfJoX73zfeob5j3oAjON1H8bc/SnbSvp/wABpAv8WT/eoKuN4Z15px655Vqj/uk4+WncbuSaCRW/i4NJ74C8U0sfmy3+zR97t2oANvf+Km/+hU4N6/eo3Dc2O9ADXbcPummH5R+P3qfx2+amL/301BZ5Qyj5jVd/4j+VWpflqucMrZzWtj9NRErbX+7XJeMsaH4m8M+Jd+yNLj+x7/b/AM+90QImP+5OsX4O1da+ag1XR7PxRo97pWoI32K9gNvIyt8yZ+64b+EqdpX3WpaLT1LpXy3cH+D5en+1TA27nn/gVc94D1i71rw3ENRk/wCJzp7tY6ov8X2mM4ZmXsHXbKvs610PO9iD83aquRJWY2f5o1x/3zVeNvL61aOdmMbV/u1XVflb/arVPmMGaCsGTvuNO2nCj+9UUEm38qnX7vy/epmyY8R8ZBPy+9SqoVlGPmaqttcRXiSxb9rLP9nP94v/ALP4c1g3GqT2umWEkk6PcIXWSVPmVlEZLNu+qf8AoVRcZ0Oq6l/ZqWpcFlkuIYhsH9+QD8vmrAuNU+1a81hJuZYWkQN93+If+y1meJfEFpeeILXTvNlSdPLeFohuVg93CFP/AKF+G6s2fxEkd7BOjh0mgnuE/wCAJ/7NuWkmKxT8TrL44tbLw5GC7a99mtEX+751wfn+nlpMT6Bf9qvrFtmdkQRYF+SNf7oHyr/47Xg/wE0c694quPFEtqU07QbVdE02WT/lvclB9plX2T5ovrvr3PaN+0nd/DVo+NzXEe1qKEeg9s44U0BX+bOP96nKvDYJDUN8w2cse+6meEO4yvy0d+m7mhc/L/DtpW+/wfpQApXnP8P3aaf4f4v92lb8dtA9fut/s0AMk+X03VEW47bae+Nm3NMVty4/9CoA5nXsNLu5X1/u15z8Trr7L4H16fIXZY3DD/v0a9E1xT53Odv3q8t+M8hh+HXiMgfespUHtlcVjb3yl0Pn97Esnwnt4yqO+qXl6Ym++4Ft5Xy/TdXT/F6T+0PGvhwAbk+wTPub+FfPTj/xysWdTH8R/hFaEbfs9jeSnjr+5D/+z1p/EHeuv2V2/wDqodL8nd/tmZi36f8AoVfIcR1GsbCKfQ66v+6SPPvFGpDEqY7tXjGuybtQdg5ZvulWrtfE2teZqF4iEqjlWC/3eMVwmrsV3SEl9tefhkr8x8gc3dyBrhP4to9KzpJNsrlxxjhf4q0rtfMdXTG5vm3VkXMh3cfd+7XrxNolRmPYbl/2aIpAowT3/hprqJOSDuzTA3zYPy88bfWtVqjQlkkdQxPzbv61SRnbcNo+Y1Mzbhj+7/dqvyrZB/4FTtEpHqXwT+Ksnwu8W2t5dtK2jXH+j36qrbBH/C57cNX2ZNZ2muO+p6dJG8s4WZHQ/JOCPlb64/i718tfsmXySeKdZ0aREliv7DzfKkG5XKOu75T14avetJ0YfD64a104EeHZpCy2e/8A5B8pb/lln/lizfwfwM3HDcdkNkfTZem6Zc0HXIvDvjSystQjZLXVpDaOzHasMmxmTd7MV2/8CrM0eY6PqFhbgn938gZj8zVs+MNDtPHGmpbzOLW9hdXgu1Tdtcfd3r3FcLrmqXDWcltqKDTtes4wsiZ+WZR92aFv40b5foeGWm/dPo6VJT9To/iRriL8PfFE+/dLb2kueej7eK7DwXo8+l6a4L7728EbTvj5lRI1ESf8BXc3+8zV4jqGpWvirW3h83/R/E9rbWk8Cnb+9Sbc3y/7UbN/3y1e53viEWckkdty8jnG373+zX5xxhi5ww8aFP7T1OxUPZs6VbOO3CmWUf7q0qXEbNsiTatZthp8rBZLyQ7+6L/DWla7Fk2J/wB9LX4lNuLNC+vTGfvVPCp3ZPzbaih+Ytk4qxHhtuPlWs7slkiqPmGT+VL908Ee7U4L6/8A66d95v7q/wC1U80iCPy/f5acF3L26072PzU8R/J02/7NaKZLItu05qWFt3Q7dtOP3Vxj3pUh+6cj+9toRNw27dnG6rSKVDe5qNFO3JqxHnyuyrVJ9TQAu4L/AHaX+9z+lScYUkf8CWnBW/3ufu1PPICNV3HGOn8NOWP58CntGNrE/wARpyx8KMUe8BEyle3y03bx9P71WFXcP7y0xlPQp81S0BF5fz4/u9acF3Fc/LSpGepH0qXyx8uP/HqEAzlU4+amyqNy4z/u1PgbGJxTGUbvwrS2gFVVLdD92pVjG0/xetR7Svb5ql8vjruWsyghUqzY+ZaCr7s53f7LVIFbZ12/w0v3tvO7bVkdSHyz1x8o20Ou04FWFUZx93NNeM+ao43VHQr7RFu9vmpzf61TTxCO/wB6hof+BfxU7MZt+ZuRSXG3HNOVtxU+/wB1etULaYbFKuGXH3l+ZasIw7Vq4OO5SLnLHGPmzuqZF3DA+7VTcW7ircXy8n7zViMnhYdM/wDAqnb6d/8AvqooV9MNuqbbywJpNjuOChipOKe0aMm0HvTooy20gbmqX7PuizxUpsRVnsZFTMZ35/u1lurx7iQeN1bM3nwo2zK8/wANO0+4jkm/fxfe/iqHJMChb28bBfPBVSOOK8Z+O3wwsvHHh670+VBsnRjG+PmjkC/I49wa+iW0u2vLXYny+lec+OtFubNP3kZ8qu7B4ieErRq0paoyqRVWPLI/NDwuLnSdQ1fQdUQpdR+Zbui/dD4/kwIP/Aq/Vj4MeME8TfDTwZq8rmWW80uB5Gx1cJsb9Vavg/4tfCu5vPjHpeo2VsF0+/8Anv5d+3y/LC9B6kcV9e/De+i0v4T6NcvKkEVvPJZQQRD5mxyg+irX9N5NmUMXThJPdXPh3RdCu6Z7J4z0dr7SbC8gcM1nOjySY+XY/wAkv4bH/wDHa4bQ7X7drsSDLI8m1F9ea6rwR4ifxp4V8QaQ+Ir1bUqkeflJIyjfmtZmjajZeFW1jxLe4i03RLWXUJWz2jXOPx+Uf8Cr6afvx5kVJNKzPl74watb6x8dvGZT/j30q9/sxP8Atmu5yP8Aed3/AO+areFbEzXD3MnzSzkY/wBhB91P5n6tXE+E21HWPP1HUSn9rale3GoXv+9NIZX/APQ1WvXfBdiby4bAPFfkmKtWxU3Ha5x1Knsz0bSvL0+xSWQgbB/F/Ea45NaEnih7OUbVvJ90En8LufvI3ofl+WtbxXqEdmi26P8ALGmzd/eNcLeKL62ng37WkBUP6H+E1UrfCecq/v8AvHs/gi6EdhqWtlSySbYbdV+9NHHu+7/vyM2312qa63wlCbOO9uZCHnuJiruvzKdhKt83pv3/AIba4rR9ej1bw9p2oWFv9lW2gRktl+4lz5v2e3hX/tpuf6RLXfabbixs4LdNzRRIqbvVR/F/wKvExdSeGotz3k/wX+Z97hIQlFcuyN+4USaPOH+9HiVPzx/6C1Yz/Kn3e/NalixmdIv4LiMxbc+qnb/49trw65/aM0qGRk/si+TYSrs2NwIbDfxf3u1fc8J4v29CVP8Alf5nm5jT5aikevlvk/utUFzeRW6s8kgSJerMdqrXh2pftEC4XFlpkqM3TzX21yGtePNZ8UIftl2FgP8Ayyi+7X36g2eSbfxh+IC+KtZt4NPd/wCy7HOGzxLIfvH/AID0ri9J1y80O9+2WU7wSof73yt/wGoZl9B8v3ttVZv4R7fmK1tYzufSnw8+KFp4ugitrj/R9S2bjEx+/wD7td02FGMj/gNfG9lqFzpd5BPbOYpU+ZHr6W+GvjSPxp4bWeSQLe252Tp3Vh3rKUbFJnY8bsAbqb5ibsZDY+U+1cH8UviFF4J0jZbuH1K4+5H/AM8h61xvwW+In27VZ9Pvbja1yd6M/wA3zVoqM3TdRLQ8ernGEpYqOElP32e3spxSfwsfahV2nn7ueKd/F/8AFVzHtJiP8v8As0jZVFppbnnHzUbttBSHHG7OPlp27lh92o16NgUbj/SgGCr+HNNb+Ij1qpq+pR6TptxcyEKIULfN/Ef7tU/DHiaz8UaetxZyqzL9+P8AiVqr7Ji6sFPkvqa/ljaoyP8AgNIVC/KMU0+u7bQG7+/pTNB23cuRQW+b8KN21W/u01vuddyigBpyu6h+nf8A3qTduGfemt95cfKtJIB3DPyx203b8q8/Wnbio/u0M3C9Kkq55VKv3c1Ac7sGrrx8Lg1Xljrde8fpyZXlXa/Sm7S3Wp3U/wC9Ue3cnHytRYLnFa/dHwX4xs9dfH9kax5Olapx/qbjdttLlm9PmaEn/airsmVozg5zVC5t7LXrLUtI1G3E8E0LW93aS/Kssb8ZX2bsex91rnvCeqXmh6lL4R1y6N1qFnD9o03UJThtSsB8odv+m0XCSevyv/FWezG7zR1w2L61FtMZyT8rfw064uEjiUu4VW6bqgkmRi+3BaJ1Q7ex25X/ANCWtYnO7k9tN5cvXczdFpHuvMdo423fIzpt+9uH8P5rtaudm1QQ3DSOJERtueP4aZd68ZtV07ywWeabypGi/vD7zf8Aji/X/gVVcI3DSfEkF0dSS3uZ1xf212kkuPKVDCXVE9tq7GHqrVW1W3S4gs40gNrEkk9wVik+ThH2h/UMzr+NYB1Z47TVjHp1tLG4nlhaV2VW2HYu3C8bd+37tM8T6lJdaVqhjkeC3tZGsn52rvkt4V2bu+6R8bl/4DUtnRdXNCdnkukvSILp9Jig+0NEhQuDumZW+9gLshI2tn7396srQ/Ct58VvEmo+HtN3W9vCj6bcXiPuSzh3p9omZivVWXy0T+M7v4VrQ8EaXq/iDxPe+FvD9gZ1t54VvdTabdZQrDGka+c27JKvE37lcE7vTNfSfgbwHo/w38OLouiRFYDI011cyj99d3BbLyv7t6dAOBSR4uYY+NCPJD4n+Bs6Vptnoek2Gl6XF5FhZwJDBF/cUfxe5b7xNXAoXaMbmqNfub8Cnhfu8j5q0PifelLmkO4UMP7tOX5v/imNCqG3cU1VO/n/AHelAhT/AA0459Nv+1Sd2yC1HzbuaAF+b5vp/DSMw+9zQy7l6/8AAajLDf8AWgBHZWpr/MzY9Kc+V7fWgscKp7U0Bg6pYy3UrOB0G6uB+J/gk+MPB2raGZzZ/bIfK8+MMdnO7/2WvVbhueaybyF5FYVlJFRdmj5f1DwHqEPirRdZEcd1caZBcWiQKTEgWSOOPKsd33djNt/2q4n4neJEuGZBhPICwlc5wRw1fU3jOZNB0G9v3AZ0Thsfec8LXwj8TdWVb64tsFvn+f8Ah3d6+NzenCpVhJ6z7k43Fc1L2drHC6xqBmu/N4bj7zelc/fXCtuHG7/aq1eTFkYAbsjadv8AnisXzNzPHk/J8ob1rnpqx88ijM3k/u8Bf93+Ks25b07/AK1oXrfMsn3vWsu5Y7OfmbP3v4a9KJ0IpSttfB+XjlVqI5kPU+9OlbarYIb/AGv4qiDbjj7rD5fmH3q3SESxfLGyj5cH/vmhf4ckotRpIVGQdnO2o/MeF2JPyt796djRHoHwQ8SR+F/ij4a1GR9tul15Nw27btjk+Rs+3zK3/Aa+5tb09P3sZQOuCpVv4hX5yRXgVF2OVkboy/e3V99fDjxgnjr4daTq7kNcPCIbj2kT5W/9lP8AwKtaZ7uAqcuiKVleNDJNbyFt8P3Wb5d4/hb+lJrtrH4g017O4f8AvNG67d0R/wBmr2pqI3XONh/76BrnrvUI7O8FtNJseQboWb7sg/2W9f8AZ61TlpqfZ4acajTW54rYXE/gTxlpl3ezCbSrS8maSVvleJyjqFdPq2MivpTwLYXEitrWqxvFcTJutLGUfNGh/jf0J9K8JhSCb46WsFzCk0Sxm+RXHy+YPlB9znn6ha+jdOme6bzXP3uv+1X5RxbWUOWNtT0607z0NqJpJHU57Vo6bDtTr3qhbLuVcfL/AA9OtbNuu2JRjb/tV+TTSOUtIo29T81Sx5Vlx/DUSfL27cNUoY+grFmbZLuZdp9KGb72T0pqtuPP8NP/AN2shCD5Up+70pqt+8YH5lpwY9Peo2AlRVbcB8tWkX7of7zfw1VT5t2e392rEP8ACcfNjjdVJktE6QjpT1h8sdRx1+lOjy3HG41Yjj3D8a2uSrlcRlW6H/ep23d/u1YeEbu1J5b5quZGg1FO7k/LR5YVu9KsZ+bOKk/jUfexRzMgi+7tAqN/mOPu+u6pzCW9KbtHzE96lu5ZF7bu1O2/NjndUqrwuflp3l7hQURr91gKibLetT9unynrQ6nv/DScySAL82MH2p23buJA20/aV7dTTlywb5htqVcBp+X8KEj5UVIilun3abcyJa20s5H3AW2/xN/dFdNGHtakaYh1lHLeJcSQwSy21vI0Ulzs+QOPvKrd8d6j8l5LmKOMebLL/q0U/f8A8+td9oemvo+g2FkfmaGP5933jKeXLe+5mrJvtNjs7+W8tsWtxPhXZBlX/vfIeAT/ABMuPu1+yUeCMLOEJSk79TyljW5ONjGXRb1XYPbOVUbtyFTV7QtBGobrm7VZLNjtjjY/6z/e9B2qhc+Ip/tcWlSzGwvLyRLSG5ifcib2+ZlfsV2/Lu74rt55BG7oQVdfl2t97j+9X0OG4Sy/DVY1Ypu3Ru6JrV6qjZ9TM1PRbbUI2NsIrK6/gby/kbG3buUf987qwI9NuG1Zo/s7I4tJn8hvnbeCjfKw67l3Y9a37rUgqO7yLFEvLysVVV/3mNRJJFcSaTe/u2a3uk2Txv8AL5bnY65HUc/+O1243h3BYySm4Wf5+pFOrUgrGRDJHJCkiHcrhWHvViJjv5/8dq94isY9Lka7CLFaTSbpGY4WOUtt3fR2/X/eqquYeMbWX5SrV+FZ5lM8pxDpvWPR90evQrKrG5atmXZxUz/LtB9ePaqUSiRFB+X/AGauH5nZyf8A61fLNs6S1b5zjnpV1JAqqR61Sib5KsIpbtt/9mqbMVyU/vNykD3WrlrpsTJkgbTUcMYbt3q4tvLjEb/dFQm7ibKdzayWb74suueVqeW3t/FWm3GnXD/PIn7tmH3TipWmkhX97GW9ePlqv9jF5/pFhIN6/NsU1pF2ndButT5d8e+H5ftLRSSGKeCZl/EfLtrR0fVh/wAITptlkLLbaxvC5/56RbP/AGSut/aPsTp/hq48UBPs6AH7Vu/gnRcg/QhfzU15bc3iW76TcxBFtdWubOW3/us5kBYL/wB9N/31X7Fwi6id1seZVwinUjVXofQXw31A6X4gu50cp/oQ3/3SQpb5v1rgP2zfHC+FfhdpfhSywt/4su1urqPjelhblXfd7PL5Se/zV3Hg3S21DUJ4I3CNcyfZUZj8uwZZy3tjdXxp8Y/iVF8Zvjnq+sW8jS6HDImj6Sn8P2aA/NIvs773+jLX61iq7pYSTW7PFxzVLU6LwlDJHaxI5Lu4C7m+923f+PN/47Xu3hSxj0XR3nnO3H8X95q8t8BaPJfajZ2iJuVPmk/2a7fx14ii0u1a2hEk6RdIourtX5nBW5pHyNWtzGJ4k1iS6umx6/dz2/vVQjuNu0udkQHzu38IrDtZJPOeSSXzZ3O55Nu1T/dVV9FroNC03+2tWsNPONt1NsmVhu3Qj55f/HF2/wDAqqC55nJT/fVFBHrHw+0/+z9A0OzkBWe6eTxFdRt/BvJS2T/gI3Hb/eVjXptnJ8icf8BrjdHujqGpatffJtkuPs8ar8qiKHhV/wC+95rsLP76j+tfH51X9rX5E9I6H6xgaSp0EjRN0bGWKUBv3bq/97pXyH8XfD48O/EzxTpgxEgvnuIY1Hy+XMokVv8Ax5q+uLjOxQQK8B/alsxD498P6kBj+0tFCPx1eF9jE/gy19PwVieTGSpd1+RwZlG8EzxaGMK+Rlq1IpDhedu2qEVv8+eVWrqKitjnc3zfNX7ifMNlrzhIv+0ajZe461Gudu8fLipFb5vrVJXFcj3BW/2f71bfgbxlceCdW+0243pIhSSJjt3N/CaxJP4cf7oasS81AbHEeVVvkDf7A7/8CP6VtCl7aXIeHm+Z08swsq0vl5s0vFHia78UanLe3Mm4schaoadqE+nXkN1buUliYMjL61RD7AAaesh6j7tfRxhGEORbH8yYjHV62JeKb95u9z6q+G/xcsPFllFbXkkdrqSDaVY4U16NuPUn5f7ymvhOO4kSRWjYgqeGU7WFdx4Y+Mmv+GR5b3Bv7cdI5z83/fVeLXwLvzUz9ZybjamqapY5Wfdfqj6w8zczAY5pFkK9B2rwq2/aUtWCi40+ZG7+Wd1WP+GjNM3Z+z3X/fFee8NVXQ+7XEuWNX9sj29ZC3fdUdzMlrC8kpCRINzySEKoH96vBr39oaSRP9As23njdK22vPfEvxE1vxNuS7vW8o/8soztVf8AGtqeBqzfvaHkY7jLL8JC9KXO/Jfqd98Yfi1BrUbaRo0nm2oOZ7mP7rsP4V9R/tf7NcR4F8d3HgzUluFO+An95H/s/wCNcYZto7/71G8kYPpXtwwlONPkPyTF8T4vEY1YuLtbZH21ourQa5plveW7bo5grVbbOep/u187/Az4hSabqCaJeS7rWY/u2Y/cP92vohm9h81fPVqLoTsfvWS5rTzbCxqw+LqvMX2/vVi+J/E1n4V0eW9u3G37saZ+Z39FFXNS1S30mzuLy8lEVvboZXf0UV8zeLfGVz4y1yW7dHitY/ktYGP3E9W92p0KDrTPdbsfSPhjWDr2g2d6+xXmRWKofut6VoFvvf8AoVeMfCDx5Fpv/EqvZNiOT5cjdvavZkZZIvMQh1PzBlqKtP2M7MaegvsTuX+9Sfj06UoWkZT3rFq4zy3TNc0vXLNLiyvYpUbgrnay/wCywNTzeXHvyQrD5jz0WvMfGPwJ134Z6lFqngJZPEHhdM+foruXubJP+mS/8t4e2z74HRjwKx7bxpJ4q0vTtQ0bUWZYpnZ0uQVuIEHyPA3yqZEV9u7fgptXNWpJ7H6JhsVTxEbxPU7vWrOzkgS4k8pJiIknb7m4/dDN2z69Kc10Fk2ZCuDtK/8Asv1ry2TxBd3TuiXcEUBkSKe2u4VlhfJ+6y9UDdFfpn0/ivQ+KJ7rzbK9tJtNuIceRJgO0n96N26OmOitg/3fShs62dN4l16ztfKluJDBBDIUOoQfM1m+3pKnUo38QrntS1Cy8YaelheSmz1KAiaw1Kz2v5DlflkhY/fjZWwydwzA1j65r1xq1r5lvZyajfq/lW9m7rbSyEdY4pX6v/F5b4P92sWzhTUooIIrkxXvmSSnRZxslhlQ7nkTC7JCvqmH9c1mUrGroPxEljEul6ykCX65l/cHfDIw+Vri27vG/wA2Yly8b7t3ytWrpfiqO8vZXijlTf8A6PcWrH53CbtrY/vpu/FGXutef6zCmuadcfbIPtqwvuOq6eNqhsH53T5Sh7M64PzNlaztMvI7ezs5dQeK8SNPsv8AaFo+25iVB8jyxbl89P8AaT5x/dxRzjdrXPV3uk1SGUQXcTMRkNnZuP8A+v8A9C/2a4LVrz+z9LvLC2f+zk2G406CXdts7mP5dvrs3fIRzwwxVqLUjHC14kkVxZqm55Yn/ckDG7cx6H2bBB2/7teW/Ej4vaVHpM8CW73rQyGX7S/yKiAL8zRDmY43D5WQELy33duiaPPqYmFDWex6/Ya1aLDqPiC8vYYNJsrCWF55XCpFvbzlVl6ksVVcKpJrt/hv8K/EvxCis9Q124u/Cvhn7d/aVvBF+61C/hx+6R0dcwhWbr1KqnyjbXYfBL4I+DtD0vSPGFs8PiPVNQtkvrLU3gCw2ySDO23h+YR7fu/eJ+981exNvaR3dyW/2jTsfPYrNHJuNLTzKmiaLp3hvSLfTNJsotL06EfJbQJtX/aZvV27luTV8LtbHLU1cbOfmVulOi+Zm6/KeWqkeBdylzMlTOOMcDmlX5ecbqYvzH+7Uu4/L0pkjtwZGo/8epowvOQ3pT2+VsZ7UAG0qy0Mxance1NbDNnO1qAE/izj5qa7DfkJTj8owPTio2+Vv73+zQAxvod396h8Zwe1D5X/AHWphbduoAa+PQbmpjqGds8+v+zQ0yxrTYrhNjeZ8sQBZ2b7qj+I0AeJ/tI+Ihp9jp2lRSDcd19cbf8AvlF/9Cavhbx9ffatTaWLMvzfOv8As17b8Z/iJd694h1a/vxbRWd3PstHi3bkQDbEj54+6ueK+etdZvOYgbV7V+f4qo6uKcr6dDxcRV56nKZc0iMGIfa3daxb/Kv5v3eK0LmUW+4/dyfn2/Nisu+ZGRRk8/KdtboxTKVy22NQT975axpW/ctv+Vl/vGtGWT52if8Ah/irHuVMnbatd9M1RFcsW25Hygbdq1D/ABZL/MwqVmG1suf96qqsY3+dflPWulGqH7jHtyOvXdQW3O3t/DUW4bs7OretH97/AGhzz0oZSLBmTHyfdH8TV9A/srfEw6beXnha7kRbLUiZrRWH+quQvzL9HG78Vr5zdtvH8I6VNYX1xY3cE9pKYriF1lhnX7yOPmU/99U4nXRlyTTP0E1STzlxk/N/erCuljurCWC5jE8XeOT7tZngj4hQfE7wemrwAJf24WHUbbK/u5AvJX1RvvA0S3m3f/Fms2fY4Oel4nHJpgX4seHriN3aMJND8x3Njbnr+DV9EaaojReAu4V8/aXeJdfFHRIo8NtS5lO48qAm3P8A49X0LpiiREz8y4+9X5Nxcrzgz25SvK5u6bH5jq5+6K1du3ccbmqG2haEKBjpVhF29D9Wr8rn8QEsXTp8y0/nbn/x2mBtp4/GnKv3T/FisGzOxKGOVYnrU24Lu4+aq6NuK8Cpnz29KVxDl/1uSKccf7tMVjuz0Wn0ITHhvvAGpYm+ZcVV3c5V/wDgNSK22rSIbNWGQNuA/hq/E25W/uj+7WNBJ8mf4qv28xXced1S43C9jR8tmH95qY8J+X+7T4ZNx5x/dapQu77/AN6nyXLKrR8tgfdpyrtbBqb+Fvemfeai4yJ4/mzTWj2q2MVLy235Sq0hUbuvzUucCPb93H3TRuOzH3uacFGetNPzLgVSAR27f06UH5mwRtob3x8tNZT6/NQ0QOXLN0+ahl5/lxShuFI9ad/ShPUsQLt5/OkWSCG8s5LkFYIpBcP+73owjZS270+8v/fLVIWLLxipra3j1CX7B5mxtQgmso+P+Wjxvs+nzLX0nD9OFTM6SntcxqaQZ2iXBZvvh+du5R1qlqLPGF6r/FtWua8GeIJNW0SCSQSLdW8fk3HI4dG2MG98/L/wGty8mRu/yn+Jh3r+oYxPAlRcKmpx/i2OOaz8vYEVgcKo278/M1RfDrXPEPijSprJLPz3sZBD/a94SkOz0bvI69Pl/Fqu3+kv4i1+z0sSlEZGmuJYxtZIQw3bfdiyr+Z/hr0OwaC3tEtLOJbewh+SOCP7iY+X5f8AGtHKyPTr4iFOgoWu/wAjOsfBun2863F+ZNbvMhke+A8mH/rlCPkH97LZP+1VzUPCul6pE/mQPbyv1ubORoZf04P/AAJTWkM7VGDuanFflb9K59WeE6rbMnWdQuNJtXlu7IavpuwrcTxD96qbcfPCPvj1Kf8AfNc89mLMwCJzPp1wP9Cut+9vu/8AHu7f3/l+V+44b5uvapJt5A2sCPmz92uW16zg0X7ReJFv0S5OzUrRTt+zsW/4+U9Pm27tvQ8/3q8XNMqpZrQlSn8n2Z24Wtyz5UQRf+PEVahXdycbqrxqyu8UkhuLiEIxnZNq3MR+5MuPyb0P+9VqFvlwPxav5izHCVctxE6FXdH0afMW4o/l/wB2rUShduf4qqw/dz/FV+Fdy4B+teWqhTJ4+vAO6tG3z2/769aoovp97ttq5E31/wDZahz/AJSC0zbkztD7axNZ8O3F6VvNEvBpWqxdGYbref8A2JV/rW2v7xMk7l/2aakbxjj1qk52JvZnmvxMtj8V/gx4/wBAksvsXiWHS7mGSx+9i5SPfEU9Q38J9Gr5k+A+pHxp4a8L390m+w0IbbHd/wAtrkpsZ8eiDcv1b/Zr6d8cX994E+KGk+LXgaTwtqNpHpmpXMb7vstyGIiaVP7jhtu/scZr46+GXiyzewn0Tw9KvlC+uba0ij+TCtO+xtvr81fufB940XF7PVHo4OPtIzT/AOG6HsXxh+KA8D/CPV7jT7t4NU1YvoOk/wAPzSf8fEy9/kiV/m6Z2/3q+Uvhnarqnjv7LbR7bPT7NpXWP7oyypEn1OD+RpP2mPiR/bfjbS9A0eIXFh4fj/sfT0i/5ebp2X7RKPXkJEp/2DXr3wQ+H0fg/T1Fz5ctzn7XfTx/dkm9PogwB9N38Vfa5lW0UX2t8z8yzmvF1nGOyPUtJhTwn4caV3Vbyf5irf8As1cHc6k+rSNcu5VX+4v9aseMdYGrXH2fftgVw0i/3sfdH/fXX/drJhkLdj/wKvkP7p8lzczNOGMKiknb/u11fgO+j099e1+UbrfSrc28a/33wHl2/wDkJP8AvquNNwixsSdqIGd/YBdzV2FjC9r4L8OaYRtutWuhcXC4+YAfv33f98xJ/wACrWlZO56uXU71OfsekfDO+uZtDW0v5RPqVkES4lxt85Su5Zdvbcysre616TYycZ5/3q8v8Gt9j1xyflW5tHQt6kOhX/2b/vqvS7Ftqr099tfnubQ5MS3HqfpmDqe0ooua7fS2OlQLaeW1/e3EdpaLKu5N55Z29kRXf/gK189/t3eLIvh/4D8K+LJLZr9LK4ubEW2/Z5jyBGi3N2GVO6vf2tRqHiOzlzuTTLWV9v8AdmmVRu/BP/Q685/af0/T9S+EsA1Owj1SwGqxrNZyHbvjdCjsv+7uVq93htuhj6emr/UxxiToyPmP9mr4jaf+0M+t+HZtDXQvFmm2bXySW8ryW9xHn35H8PX+9W+ZkmWCQIYnxyjfeX/Zqf4aSeEvgppurWfw78JnS9R1WPyrrWL6586VE/uJ3qrGqR7E+82K/oSmmviPkJDy3qPu1KzD5tn3WqBMtuI+anFtqsTjb/s11LQysV9Sk8uylQfKz4iRl+8rHj/4qufumBmZUGxV+RV9gK244ZdY1JLe0AeVA0oRf4j93/4qsW8srjT5WguIWinU9HrtwcouT7n5Jxwq81CMYPkXXpch+6W5px+ZQabzn+dNHTNe30PxpkytipN33hjn61Ahp33hnPy0iIw5nZEjMvenJInXFWZND1BbRbk6fOsDDIkaNgKoDKnnioi4y2Z01cNVo/HBr1LQk+99KQvu44qBWPofyp2/nNbHNKlUhuhd3GKC2ahL+lG41BHKXLS8ks7iKaL76Or/AIivsDwH4oj8VeELW/R1d1wj7fXbXxsG+UsDj0r2n4AeLv7L0fWbGUqqwobhN3tXmY2nzq5+m8E494fFvDy2l+aNn49+KjJNa+HoHLIhWa+292/gT/x7J/4DXlAZI1x96rWsatJ4gv59Tly0ty5l67v939KpGPlc/MR7V0YalyU0j93luP8AtAZ1IJyp+9/drtvDfxS1fw6rReYt1bn5dsh6iuI28KM7c0DGMD/x6rqUI1F7wJtHumnfHLSpAov7eazf+8vzLXTWHxI8N3g/d6rEu7+9XzR/49/tULGjNvZE3f3sV57wMOjNVM+skZ43yPvdq4Xx58E/Dfj6efUAbnw54jcbv7c0OTyZidu3dKv3JB/vLXeleefmpNu3n+714r586oTnB3g7M+Z/EPwT+JmgpnT00nxbaqAjyWd0dPvpE77Yn3R59RvwfauN/tbxR4d3WWueBvGNk8Q/cTtpP21CvozQv0/4F9K+yFjT5cfNt9qnjXy2Uo7Jz/CaLs9OGa14rldmfE2pa1rE15Lc6R4e8RJetsSa2utJnWK6TLLtZ/KYPt+986h0H3WPSrVzpviHVrZyngzxctg0f7m0vtHdlDfg28ezq2Qfyr7NuJpJOTJIy/3Wc02JnZ+JC38W7NWkzf8Atar2R8Uab8P/AIieJnW40vwhr/2yGRU8vXiLZWT+Ird/I/y/KV3ISdvze/d2X7KPijxQ+fFOqaJpFns+dYIU1O+37vlZXKJCh/2thNfT3kjezkllzyzHdlqlZvT7taKCOWpmdeezsfPU37E/w0t9K1Jns9Q1LW7q3eH+07y7LPCSpXeiBlRCufl2ivzu1jS77wn4g1bw7qx/4m+k3D2Nzx8rlDjevs4w/wCNfssMMWGP+A4r4H/4KBfClNE8ZaZ4/wBPgMdrq+NN1LC8JcAE20h+qqU/4CKymrbHh4udStTbvqegf8E6visuseFNe+G9/MxvfDp+3aR5p+d7GQnfH/tbJG/Jh/dr6/2jp97+9X48fDX4iXvwe+IWgeOLENLLpFxm7t1P+vtX4mj/AC3Ee4r9f7PUrTVtPsNQ0y5F7pt/bpd2tyv3ZIZFyrf98tWsHoZ4er7WmmTbd33sLT0+VP7vG2kb5hjhl+781PH3M1odI4denSlXKleBTGba3NOb+EgdKgB74Y4Bp4xuUZ+aoSwX/azUqfMvSqQD93amHP5U/wDi/wBmmN8opgNf5d361XmvEjCk1Lc9Gx8tYV+zyPyTtpN8oF59SiywGKb/AGhEzrvfb6t/d9656XG3/aPSsbxJqUOj6DqV5eF2tYLWV5Fj+8UC/MPrWXtCoq8jlLz9pC3uJorXSvCt1f6lf/6RpsD3wiivLIbt9z5pX5CNoBRlzl4uzZqn4r+L0evfDxrjRhJaz6vH5Q+0j57X5sXCSqP+WiFWQj1riLezv7fQrDXvEmmT2Gs+GormJ4LORbtLqEoAxVkXOWCqdu3O9GHpXKeItcg1DbeW1nLYLdD7RJFPH5UzOVVcyp2fCjO7n5RXjY3HRpUZKL12O7H/AFfD4fmjfmPOfiXfRR2bW0cjurfKWk+Zj/vV5Dd5t1YFy8C7VVvT/ervvGFx51y2fmVunvXEXkY+YSD738K/xV8fQnde8fDKpzy5jEuZOGyvXrWW7eWWHK+lX58Q8Y2Rdlb+D2rPvIfMVc/ezXrQ2NomZdRuzK5+ZvmYL/erNupI5kyD82PvVrPmTbvA39/7tUDY3F9c/Z7OCW9nbkW1rGZXx67QrV20zpguYyx9zHv/AA1FPG7Pgjbn+Jq+gPgX+z6PF1/e6h4xtr/S9PthstdNZHt5bx9vUsVyEX5fc16bqX7OfgCx1S1vrfRZo7eHLSad9qd7edv4WcHcfl9FbB71pLEU6b947oYWbVz4wVdsbZHzY3fLTVk28g7mxzX2zr/wu+G0Om3Wo6j4S0q1s7aB55JYg0OwAZ/gZa+IpZPOupJI4vs8Ujs6QL/yzBbhPyrSjUhWTlAqdH2Yrybmb/ZqCSby2LqRQzMr/e/+xqF8Yzt+taEJnUeAviFqPw/15NVsv3qEbLi0kPyTR/xD/wCvX0fp3j/SPG2mfadFn/f4+exlbEqfhXyG8w2Yyf8AGi3NzcXttBaMwuHIijKHDbicYzWrgpHpYfETpn1L8GNft7/x9rglT/iYQoLaHd95E6uPqWx/3zX1holuYUy4+UD7teIfAH4RaR8NdNe9ZPtmvzrtlvZf+WX95Ix2H+0ea90sJhs6j5a/D+LMXTq13ClqkfYYVzlDmmblvxxU/wB3bVK3k5Xj5atMzfLz1avzlncTcb8ZHzdKkDcqMfWoA23ipRjfz8rYrJrUzY+PCtn+7/dqXceuRUQbhRx/e3VKMNuNVYRJu27QfShcsOPmpvG3im7juwG21agZtjivy4x8tOVgxUVGWC991IG9R+tHK0Zl+Fiyrx3/AIqvwybvlH8X8NZaMflGTVuJuVzVxQGxD99CPlX+9/eq0rDZ2Zv5VmQycqCe1XI2+Vj91hUS3AsNjY38WKNvzcj5aiZvl77cc0Bvu4xWTNkSctxmo+zYp3y7efxpn3eMVkUDZ/4D/tVGcL/s05m/Gmbh81WtAAdGJ/i/hp8q+XtB53BW+Womkx0xT/M3dMVTd0T1HL1Xo1N8wqG/hpNw7U1mGW5+WouUPDfMxP3e1JcSGEJJGP3sEiXEe0bm3I4ddv8A3zt/4FTdwYtimxMVPX5lPNelgq0sNiIVl0ZM1zLlL2saWNL1xvEFg+3RtV2S3cfH7uR9uyX6P/F6H/erQM3CjluOKPCd1H5FxpE4DpHvlhik/jt3PzL/AMAdm/BlqleKbOZ7cvu8r5Q3qP4d1f1VluKhjaEKsNmjxbuUuSfQl0OTbrusvgbvLtIhxtbbtlP/AKFuro0vBuiGT8vVV/zzXGw3n2HWYnfCpeQ/Z938QkTc8Xzf7Q81f++a3Le4VdvJ4r0GjGvTcnzHRwXhVmJJ67fmqdLqNkTJ25PC1iQyFu4/hX/d/wA7aspIFRs43A+lY2OL2ZpSXAYMARt3fOrVFeXEckMsU6q9u6NFJGw++hXDK3/AapXEhaXIwoYbTuFVHm3FOe20/wC9VWLhFxlzHKaPjR2uNLeVp5/DkhaN2JZ5bF9u5Pf5WRs+qV1jYtbxrOXfFdLnMUg2s2Ody+o91zXHavGV+Iemyx7P+JhYPayIxwsux8fM3+49dVaeLn8SaP4YtySr2UYu7iScdESLy2/Ft9fCcTcPYbM6Uq7uppaW/Jn0N6kVCcNnuakP3uu7/eq/bNt21Sh/iQ/Kf7v3qtwfMF4NfzVOk6U+U7XYuDp2/wCA1YGeh+996ooV5z71Oq9+Nx/vU0tCSxD7j7vylmqfdx23VAnXjrVlFDbsfK1aWMXqZ/ibS7TXvCuuaTqm1dNvrCeG6dvl2IYz8+7tjrmvx78B64fhr8P4Ws7rHiHVfM8i4P8Ay5x87rjn0Tp/tN+Nfrz488JP47+H/izwzEWWXV9JurON0fDK7xMqc/XFfiUJ5vGXiSDQbW0nsjHtt78lcPBHHw6YPfO4V+18FybwlT3tn92hx18Y8JFuHxNWPU/gb4RfXNbXxddRfuY0+y6RHL1EYyDM3uef++mNfSuseII/DuieREBK7FERPu+ZIflVfb+99Frz3wisGi2qRxRxw28A8mKJewH3R+VFxdS65rvnlz5FtuWHb829yMM//Afuf99V7OKrvEVL/ZPzHEVJVp8xv2yuxXL73c7nk/vt61caaO1ieSWRIokTc8jHaoH96q6XEen2YeRHeVwfLto8ebLj72xf8j+9VB4zdSQS34XzUO9IFO5Ij23err6/722uJRRiqdzSs4X8SJZWzRSRW97dxxbJfleWEHe/y9QCEb3+Za9blzeeKGjWPZFZW6wpz826Rt7/AKKlcL8PbUal4rZ2G5LOAYb+68m4f+gK3/fVd94eX7ZF9vkj+zreu1wFY/dBPyfoq1HtORH02EpqNPTqdN4ejEfiW3QkcWUkxbb6uiL+HzNXodtcIpBkcIgG52bsB9415/4cXztU1GUyDYght0X0xl2/9DT/AL5rrdqak9np7g7LqbypNv8AzxRfMmP/AHwu3/ga18TjITxWMhCJ9fhP3OHvI6LQZgukajqN4fs6v++uGcbViH3/APx1XQf8ArO+IvhOTVvgl45luoEGqPpJuI4pBu+yLG4lWNffC5J7n/ZVaj0GZPG2taNZyOv9iWTvrF9Epyk8wff87f8APNJdiAdCUc/wiu50iSTxd4Y8QG4jDJqtneeRAw+ZYShWLd7t97/gVfqXD+WU6NR1pfG9vJHmV6vtYNLY+CrbOGJBVT83zVO+1V343fjUWnyG4s0Mv+txtf8A3hw3/oNTcsigfL/vV+ndTwWJ5gbp3PNOuWC20pOOENEa7e22s7xPef2fo11K2FwGxQNK5vfB6z3afeaoQWa5ndIWz/APlz+e6u31DSbbWoXjuYlZj8ofHIrK+HViNP8AAOgxlNrG0Rz9T81dDtLcGvyXGZniKOMnOlPqfrlDJsJisBDD4impJrX5nknijwlc+GpFY/vbVz8kq/w+zVgbmJwAa9/ls4L62e2uUEsDjlWryTxj4Sk8N3e+PL2b/cbH3fav1PI87hj4KFTSZ/KPHXANXJJvF4RXpP8AA51WPpXpHwA0fTvEHxKsLbVEEtvGDMIpPuu4+6Pf6V5qQcdPrVrStYvNC1GDUNPnMFzbvvR19a+qrJ1IuET8nyqvSwmLhVrK8U9TlPjp+2v41034/wCr6HaQ2dr4X0e/+wpo8tnue5hDAF93Xe3YDiuz+L/jjQfhfqt7rk+mSXdhAA6acjbfOmOMIzdhk8+1Wde17TfE2vQa9eeF9Hl1+H7mpyW+Zkb+8PesPWLWz8SRS2+s25v7K4/18ZPzN+NeRToVYp20P1TH59leLqUo8t4p3baPVv2Tvj1o/wC0tZa5o2p+F9M0TUtPQOsVn/zzPAPr14rjfHmkR+HvGeqaavyJbyYXFafws8QeCfgRp2qf8IJ4P+wazfxhJNQurhpcAc7Vz0Gedtchf6ndarqE97ezG4ubh2d5W7k1thadaErz2PJ4ozHK8VhoUsJrO97pbIjLbe2aQbccrTFGSu71ro/Dfg688QvuCmC2HV2713V68MPDnqysj89y/LMTmddUMNByk+xh29vLdXCxwKXLfwqK6i10DU9A0+e7nKQRTDytueea9F0nw7ZaHCqW0C7wOXx8zVxXim4udc1+y0sfKs1wkKLjdyWxn/gNfBV+KqcsRGjSV1fVn9McPeGEsDS+u42XvxV0l09SgqmGNAgG1hxTkYSe3HNeqeJPhC+mwsulyG6WMbSj/f8Au153faLLYs0csTRSj5SrDvX1uEzTDYn4ZnrzozhujNdgobH3agaQxyZ/hxUsm5Rh/Wp08tocEDp+dew6iMbEF9qUdnatKfnTH8P3q8x0n9oTw5rHi9dARLiKczeSkrD5Xf7uxffPy16rDbo0kRkjDRIdxr59tv2StXtviBBqkGtWEfhmK/S9ad3K3G3fvKbe5+9jbXFXrTh/DRaR+nKsNq4/iagsN3Py/jTuzUbvkY4+avlzoI+Pl/vVIp+ZRTVU4UDNLQAx13Jx95akSN+X/Kmli27+7Ttu7nPI/hq1IgFkDLl/4qe0e4Nj8abF8zLn71TnK8D7tapgQKpzlR2rj/jD8OdO+LXw217wxqJWKC/tzEJQm4wy/eSQZ7oVB/4DXb7dv3T1pF+YMMBm+lDV0B+Ml/o2oeHta1DQ9ZiMWr6ZK9pfW0g+VnHdf7wIw/0NfcX/AAT2+Mbazomo/C7VJd1xoam80WSVuZrBj+8hGevkufyf/Zrz/wDb/wDhYPC3i3R/iBp8QisNRVNO1ZVPypNt/cTf8CUNGW/2RXzj4R8cal8MPHGgeMtHXOpaHdLcog/5bQkMs0P/AANGZa502jzVbD1eXpI/YoKFT5O9N/ugfLt61n+FvE2neOPCukeJNFl83SNWtUvbV8bfkcbtv1X7pHrWhu29PvV0XPSiP3DfjI9qN27t92k2jdTkxuOaCkPLcKKlT7zc9qi2jbjO38KlX6/8BqkSPVh8v1phYdPypWbbt2/xf3qjdi3fvQgK80h9Pu1i3Um7I5atyWHduB/i96qT6fuH+1USVwOdlU7GA+9ms3ULOLUrO6tL2AXFncwvDPE/3XjddrD8q62TSUVGJNc1d5juHXjb/drJrlKufNvifQ/Eeivo2l3MhbStCv47sa9Jfb5r63jVvKhli253tuUOzcNsz95sLwGq6wl9LcSowlxn5lNev/tB3X+hWducMkrt50TfxgD+L8W/8er5zvYYrG2lnsI1tZX3Z2DYj/VRXweaVfa1/Z9jyc0xM60oU30Oa1iT7VePvz8vzVz83zFg/wD30v8ADVpdY+1TLHdoYJzuUbh8jn+6revtTLiMs6gY2553VyQi4aHiW5TDuli2OHH+5WFcfu939zszGun1GHcWUIW9W9K0vhh4Dk8beLUtrm2M+l2yi6vl+78v8Ee7/bPH03V6VKR2UYuc7It/Cz4D3nj8Qapqby6b4ez8jNlJb3/ZT5chP9v8vWvpLw9pumeD7JNI0vTrbSLUDajWqbd/1c8k/wC9V1NSlt3SOaCJLdPlRov4FH3V2+n+7VDXr57pLhILC4vLdC0RljKou/b91ctzt/vLXPVxMpvlWx9TSoQpKyHT65E28Rx3dx5XWWCAyqCP5n/dqC5tbnUtNS5vb6aBnTcIrMhERT/e+XJNWtFkRbNI4sJtjVSjDay/3qiu2K2MsQG3YThm+7XF7TmOmx4T+1Trx0/w1oOgRzMq3sn2mcZ+/DGPlVh6byP++a+X3baWPG4/NXf/ABn8YJ4y+IGoXcEnm2Ft/oFmy9DFH1df959zVwEuVRice9fWYen7KnGLPJry55kUsn3ScflVV5Dg81LNu3YIqvJhRzXUkYpEM78V3HwQ0hNX+IFhNMheCzP2hs9Mj7uf89q4OYlhXs3wFsxFdrIqhpZMksKxxtX2GGnNbnoUI3kkfXHhu8LRY5Zs/eruNPzhiBXI+BdLfyWnk+VR/D3au1h+Y8fL+Nfzrj5qdSR9tR+E17abdtH8TVcZuFxWdbt90Z/4DV9cd/vV89JHUWUk5x/49UyZ6A/LVdW+Zf4hT1Y7+P5VkZyJfur171L5nytVdmPy5HzVKkgbd/eqkxDw33Tx8tOMn/AqiLbe3y1HuLdK0WwEytt6Yanr8u04+aoPnU7sfNTlkNBmy1FJwvu1Wo5Bu3Z+Ws6Nuf8AaqdZNu7/ANBoMzWSQq/yGrsEwYLz9P4s1l2827acDbV6GT/x0/LSa1AumTlhncrHmhpB6feqsW+brtz/AA5p3mHp/D/s1DRRY8weu6hpFXjjrUORRuC8dc1DQXY8yfP0qLdtXqKHb+L+GonY7l+tCSC7HNJ2yNtL5m1v9r7tV/M5YD5ufSgsPlxj/CrUUBa8z5V6fP8ALTdw2dtveq/mbhxTJ5HG/wAvKvjitFT5vhLLfmbXyPSneYWRc5aoryOTTbaK4u9q2sqGX7WufJQfw72/gOP73Gd1QQ3UdwivFPFOn3t0UiuuOvavSq5biqEbzptGcZRnqmXEmeGSK4i2efD8yMxZVbK7WVvZqv6xfR6hbwXsQKMg/eRsfmRf4lb3WsvzNpYHG7tUTTS2v7+BPN4KyW2dvnL/AHf9/wDu9j0avv8AhXPZ4KX1XEaRfXsZTpqTuWpo0vrPy952vhkf+IEcqV/3WVWqzp2oG6j3vhbhCYpkX5VVx978G6j2Za522uoNLig8uWR9OuHPkySfejf/AJ5t6FauyqY5vtlthmxtmjx800Q3H81+bb67mFft0JxqR5okypHVW9182D8rf3qvi8DRPztbH/jtcvZX0V1DFcRSefBIgeORf4gfu1cN4mFwdrA07HA6WprvcDZh5DtUcbagebzH67fxrP8AtgZuRtam/aG35otYfsylqUw/4Tzw0AWb7NDc3BXHyld8Q+Zu33fxq/8ACGNNasvGuqSxn7B5M1rasx+XaVaV23emdv8A3ytcX4w8SDRZ9W1OOUpL9nTSoVUbvn5llf8A4CHUfVlr0PQ7MeF/hhpOgSRj+0dbHlPEw/gPzXErL6Ki4+buy1x4ypCjQlOex6804YfTd6G/BM8n7yTKuyBm2/wsQu6tG3bc3GP91TVKGYSS+YBtVv4f7tXbb5lXqu7+Gv5Lxlp15yjtdjj8JeRdpx/DVlPmZSfmyKqIpVlP5tVsNxxXDYtk4YfLn5vTirUS+WnAFV4m+Zefmq0i/KxP3q2Wxix8CvJcxJG4jl3rj86/KL4r6/pHif8AaP8Ailr2hacNK0661prRVQANK8AEcs2O2+UO/wDwKv1itWC3tvnGFkT+dfj38SluPC3xr+JmlX0f2WU+INQvIGb5RJGZ3+dD3H3s46V+ncJa0a6jvoeBm1+RWOmi1R7qFbeCT9/MNo/i/wCBV1Wj/LKsFnEJ5AOZXLLEPm2/M3c/7HX5W+7Xlvgxn1J0nlMvzFcRZ2qq/wAIr1W41CPR7BLdBHF8nyJGPl2/7tfTSXIz4aouUv3U0VrM8kb77hwqPO/3yB/Cvon+ytRWs32rbn7xOBWBb3DzPvLn5vmCt2qZ/tmtW0sVhK9uhKwidfvzO5UbYm7cty/5etZ7uxVOPvWPVfA9vPD4Uv7uHabrVZ2ht1cf3x5abvZUV3r0SztxYwwRmQvjanQKqL935V9KxbOGDSZrDT7chrewtBL8vZj+7RfyV/8AvpaXUNa+w2t5cHBWOCSX/Z4DGueo1ayPp6SsoxOt8GSLJpaXAG17p3ujz93e7Nj8BtH/AAGtvWJnk0fWzbnZPcBPD9q6nayvJte5dW7FU+XP+xXG6V4gg8E+DF1O+R50s4IYktI/v3U5GEhT/eb9K2/Fmi3mpN4e8L3BHywPdX7wP8zTzffA9lHm7m/2kH8VeRgKDlXlXex71efLRVOJ6F4Jtbe38M2sVmEiTWykMCqnypp8C5bavow/8emWuy8Lal5dspj3ptDoW+7n5m3fhWBoU0dxePcoEit1QafaKg+VLeNvmK+m6Xd+CLUuk3nlpPERtId1P5tX6LkGJWIxc6UeiMoUbUTyz4qfDnT5ptS+xQLa3ttI7xtEm3evVQ34NXgbt87Ywcf9819afEvUItJtH1yTDK9kPxlC7FH/AI7XyXPGVmYEbWbrX1ODdeNapCrsnoeNiYpNWHL9zk7vWuX+JszR6JKEGW8t/wD0GulLFd3G71riPiDMbi28oZVcMp/vc161V2iYU178T3vwox/4Q7Qz/wBOUOf++BWgG+VlJrI+HM32r4e+HJB83+iIn5Liuq0S3srjVrWDUPtH2OU7XW2G6Vv92vxWrRnWxc6a3bP3KjVhRwsastkkVraGSa2luI0Z4EOx5FHyg+lQ6lpcWuaY1tcIfKkHDMCv4rXqNhoNlp/h/wDso+cum/a/tbrLHtlcfewy1n+L9L1zxBu1AafHZaXbR7YYPMXeiD+NlHSvqqOWTy/lxEZu67HxuIzGjm6ngq0FyS7/ANbnyZrGnSaNqU9nK/zIflbHUVnP+Nen/FLQxMsWooB8nyvtrzWRAHcV+rYDFLF4dTR/FvFeTPJcznh/s7r0PWvhB4P0vW9Lu5r2JZ38wKN3YV03iH4V+G49PvZkt/IlhheUN935hXC/BfxMuk639hnz5M42/Rq3fi78QkYvo2nk7SP9Il/v+ytXx+JhmDzK1OTUGfpGXVcphkSqV4xckrbK7Z465GHUDhWOP9qoWTPAFWB8u4Af99Vd0bSzqmoW8SDKk819u6nsafNI/HaOGeOxSo0lrJ2Rp+DPCkuvzrK6mK3U53MOtewW1rFY2yRQAqiDbtqDStPj0vT0tkx8nVv7xrRtNNn1y5S2tAWnY7trEKu0f3mr8gzbMq2Z4pYek/cP7S4R4XwvDmA9vUj+8au3+hWf5U3528Vwug26X3xi8LxnLLHdSylV9o25/wDHl/76r6Afw7pkmqJcy25aKKHalpH9x5dv3mry+x8Kv4X+NWkG5kt3lmt7i42RPuEJO3+L/gVedXyiphI+2i72PpJZ7RxNKdFJptHo2u60dNVTEB5p6LnotZU1vZ+LLF/t9uskveRflatfVdP/ALSVcY3KPvYqlDajTUZUAVn+Y+9RTxlKjh+aP8Q+YapuFup5B438G3Hh0tPHmaz/AL69jXJRXG7p93/0Gvoi42XELxyorxOOY2/z1ryHxp4HfQ5/tlll7B/mK4/1X96vuuH+Io4tLD4j4uj7nh4nDcnvwOfSTbnr7VBMo+U53N/ex0qXldvP/wBjUTZZug/3q/RuWNzzLn155m5l42/w05ZBub2qBpAyrzTJ7qGztLi4uJ4bW3gjMs1zO+xI0C5Ysx6CvijuLHmJ0ztb/apd3zdB1rz+2+OnhG+SW9i1H/in452tH8RyoqaYlyE3tC0xbIfH+zjPG7LVraD8TtC8QX9vp9pPdJeToZYEvLCe2WdAu5jE0iKH4+b5ea5liaTfLzFOnNfZOr3fLzTiu7jmokkPXhql53ZOPaukkfyqZxu/rTwx6kn3pgz2p/Dc/wAVWmRYc3zJnZ25WneXzwAtNb+HJprKduP71aKYHHfGL4aab8Wvh/rXhbUxtt9Rt3i83buaJ/vI4X1R1Vv+A1+Sc2mX+h32paPqEXl6rpN3Jp90n/TSM4Yj2PWv2dfK7+SrV+ev7evwxXwb430/x5YQMmma+4sdSCj5UukX9zJ/wNMof9ysp73OXE0vaU9N0d9/wT3+LjJp+p/CrU7nDWxfVdAaX+OM/wDHzAv+453hfR29K+y177fvV+OnhTxlqPw98XaB4u0vLahoF4L4Rf30HE0f/A0Yiv168N+ItP8AGGgadr2kyxz6Xqdul3auvdHGR/6FQgw1Xnpo1kxnqf8AdqWP5W5+8agT09qlH8P+zVo6h5znP/jv96nbt3f5aZ97uaf87bsVqgAYVcD5moPy9wy0Ffm/u/7tHCmmA125yB/wGmH5mx938elOPynOaaPv4P8A49QBFc5+zsfvN90VxGpSCOaVmHyqa7m5/dxNXm/iq6+y2dxIPvOdo3e/evPxlVYejKrPZalwXPLlifN3xw1p9S8XXFqh3JZwIg2+r/O3/ju2vJNWhkuYXgtre5upY/8AWJa28kxQ+jbFbaa+gNe+HOl+KPEX9rXd5qMW9FSe1tZ/Kjucfd3/AC5Hy8cEcU+/aO3aK0s447OzgTZFBANiRD/Zr8bebUqlXn3bHWyadWo5zlofJVzJHHb5nj328o3bWjLg/wC8u3/0KpfA3g3U/GWp/YNFQRW0P/HzdXgf7PBnlR6l8c7B+grrPiHpMnhbxLLbWcX2hdZk3afbKMuLl+sLKOgy29SeMMfSvZfDfhO38F+G7fTLY+bLbfvbidj81zMfvyN9f5bRX0yqKNPn7nDTy61RxlsjhP8AhmmKS1cReMLpbzH3n06Noc/7obOP+BV1ngjwrB8O9BTSZmWW4kkeae+iDKk8h+715G1dqgNXYWV5HMiyIflIrB8VTR6pZT24trm4iBCvKqDYrA/wt/s/7NYyxOh6tPC06bvBFC91geY/lWVzdW//AD1iKbW/3VLZNXNDmT+xLeJAV8gbNrfeqPbHJGpifenZv/Zaz7yT7Cq3A+XcVU1x+3N7Dbu+/svWH8uTbBMm/wCX7u6uL+NHiOS1+FXi2e1lMM3kJErg8gyOqMo/3l3Vo+Ir47kJwzfe+avEPjn4ujutOt/DVvLumadby8ReihFYRIT6knOPavUwEXWrJnJUqpaHh9wsaj5AFiwAKqyfNuOflapbhfLRgSFbP51AqPKrsqOUX5iyKSo+uOlfXas8xEbkAgcc/wAVVJG3dPlWpJW3H+7mrGmabcaxf2tpbRmW6uZkt4EX+OR2wo/NhW0Eawidz8NPhdJ4q8MeL/EuoRsmh6LYTLHcbtqyX5jYwxf7R+Utx/s5+9Xq/wABvDcdvpUOoSR/PKBjdw1fQPh3w/a+A/Atp8K38L31r9sjNj/aOpwRvZX+oTfKZkcM3JPKb9h2oq/7NeO/Ddns9Ls7GRDFPbJ5Mit2dCUb9RXicRqdDDpLqfUU8IqSg+rPdtAuE2KifKq/w10iMf0rgdBmO3r8ua7aFtwU/eavwDEwtNnu0/hNaCYNtznbir8LDFZMDBumW21pQ5Ycn5T0ryJGpcRucZHNTrIGCn+7VZOuB8rVKG3LxiudmbVx275MYPWnht3T5Vpiybv9qjd60yWO8z5mzTRJ1pr9VPFM8z5WyAtUkMnVuW/vf3aN3PyL8v8AdqLdu4/hoEm0LmqS/mILCNu5LfKtWFbdzjbVTzBj5fmqWKTnBNapWEzVtmPynH3utXom2uuPuj5t1Y8Fxt5Iq9HMWCr970oZJoPJ83A+7RuNQ7iu7nd6c01pN3XH3qhoCx5nvuakMnz9fmzUG75unU0H+Hn/AOyrCQFhpKidvunPzUxZAzdfmWmltvYMrdKi4WHK3yMc/NTFbcy1E7bXxj/gVMLH5c+taJgWN21fxoWQbm3DtVbzBjnO0UeZ83HT+ddUWkF2dHourRSR/wBm3pVoJflj837vP8DezdqludFuGuJZI7i05+UJPafOP+Bh1z/wJa5Z2G5t+G3CtrTfEEm1kvJFZF+ZJ8bXH95H7Efd2n/vqv17h/P8PXpLCYtWa2fR+p5lalOD56ZFJoeoq+Ut7Z0ZVz5F2yvu/vbXTFZd1qFxp5UXmn3EET/8tGjbbj+Jt43JXZLeDyvND7omPDp82f8AgVDzblxna2fX5a+1rZTgcVG/KvuMqeKnH4lc4x5LDXIZTbXsazyjyis/zJN/dDr39mVsjtWHe6xe+DZmGpxzRWu9VS8Y7kRuvzMOn8O0tg/3q67W/DOmakjp5H2WU/8ALW12ox5/iXayH/gS1zM1x4h8O7wMa5YY3eVKn70/7P8AF/47kf7NTSoYnLVai+eH8r6ejPewtWnWen3P/MlsvEiQ3/mxuGsLob5FX+Bz/wAtE/3u4/HrW9DdCZFkjkDox4ZfutXmmoyaNqEfn6Xp76XLI5adlkVUB/i+QNjP/ARj9KybDWNb0WHVpNIJv3tbWa9+yNt2z7EZ9jZ6Ftu3K17NLGKdLnnBw9T0KuChKi621u57Yk3y5HzL92s/XPE1r4Z0x9RuRK6IdiW0SF5Z5D92NFHJLfy3V4lof7V1lqGmpcS+HLuKVwG2qUdCCvHzbq6Lwv4i1zx1aweKbDWG0q48x9P+x3KJ5VpJu+VNybgA4ZGEjA88fdaqeMpRsr7nz2Hq0as1BSRq+FNJu9Yu9P1nxcLl7WF2NppTJsudTlBzsCFVxHu+87AfdWvZnvJLGe41LX7u1gvrra00nmKsUCfwQxMf4F+X5u55rySGPXdLvJb2/wBG1Wec7EmntLg3e7H8O5PnxnttFdj4b17dcp9i8IapLcN8rzy6bIzjn7rSyLx/31Xk5lga2ZQdPn5YfievikpNS5lp+B3enaxaMqubuNIm2t5jo6pz935yuP8Ax6t+DEewn7p+YMp3Z/3fWk0jxte2sudV06+0iJj5Xm3kfyFNvzOzDcAP96tXVNFtNPX7fZbUsLgrvig2+SjFseYnYA/xKvds1+bZrwUsPh51sPO7XRnkrFe/ytEKMNiirSfMcfw/dqrD+7HP3mq1G25+vy1+UcnJozsZajX0/iq1H8wxg1WH8JOP71TrnGfvNUMzJftMVo32mUhILZGmkz8oUIuW/lX5H6v4q0v42eGtU1SZhLOks+oeZKMTQSec7n89yr7hq/Rz9rHxn/wgX7MXxJ11JRbzf2NJY27sf+W1wRCNue/z5r8sP2bfD0mpeBvGCoPmv4GtIE9XSPd/48zLX61wvhFDATxTdndJf18zw8c3NqCOi8J6gLFGeTLY+bbnrWjDrEt1fKZCFd/lG2vPtM1g3C7ETc5PO75dn97d/LFdXDIkLRpcSNFE43O8f+tf/YiXrn37V9HKlq+Y+InC8jsdMk/tRvLjIe3V2V3z8rEH5k/P71esfD/QTfaxZSui/Z7YtcPKx+44GE+X/gTN/wABryfRv7UvprW3sLK3sLVfl33R3H/gESf+zEf7teo6XcXeg+CdXJvBe3l65tYJfJSHan+r+VU/ulpWHeuZwOmjHlZ1Z8QRss0sR2+e7Mi4+YJ0T/x1d3/Aqy7+aXVIItOiIWXUJkth/uFv3v8A5CV2rj7O3vdNuESLVLnULVcII9QCNKAPl++gX/x5TSXeqRa9qkFhZ3gZHhmSSeIqywoeJW3erLlPYO/92uCrDWx61Kpb3j1nwtfSfETx5pog2f2RZzStabivlSLHjfM3sz7Qv+wv+1XZ6ZeXOvapqOpJKftOsTvDYt/z7WKceYvv8rP7lkFcX4D36T4a1rV7RF8+aOPT7CDGxYUI+X8WZ0P0Vf7tek+EbOOx01LyP/VTRpa2isfuWqcKdv8Att8/021yV60MLQbR6uGjOvNcx6NYLHZwWsUCeVbwxqiR/wAIQLhazZNQ/s3WmSTKxSJv35/iqxZzFo0z6VQ8WaXPfWMUlkEe9hkCpuHy7HIVt3+78rf8BrDhXMfY5knPaWn3n03s4rSWxxXxquPtngXw9JHcyOtnfNFPHn5SHX5Dt+q14peQlhuxzX0t46+HNlcfDnXhZX9/cXllbm7HmkOs7xnP3dvAxu4WvnFmRkUoPlI3D5q/oR2k/dPkMw5Pa+5sY7fu26fWuN8awuoaUAtnNd1cx7iwwVrn/EmnpeWjn+JBzWc0+U4IfEdp8A9YF94CgtCfmsJ3t9v90bsr+jV6ZYapd6Hepe2E/wBnuE+QS4+6pr58+CGsf2P42utIkISLUIdybv76f/Wr31/mDD3r8pzKMsHi/ar1P17K5rG4JQlr0Z6ZY3VpeXWrW1nenUZbCyF1PeXM243Mx3F/m6AKNq/LXJeIdS0q+soLvTLuaC4n/wBfYs5+U/yrlm/cq6D5FcbSq/Lmo920dq1rZ5KtS9lykYfIIYer7XmvYZrdjHqmh3du43N5e4f71eDMWwVPysOvHpX0DDJuZhnqNteEeIYfs+vXsafKvmNX2vCOK9rSlS7M/n/xfy2MKlHGx63TK6TPDMjoSmP7valMhaRi53OfmLetQfe20nmfh2r9F5Ln81e2ny8paVh0z9a9J+GGhmMS3rx9sJurzO0haeTapC+pr37QbMWekWsA+8E3H8a+O4mxf1XCckN5H7V4X5L/AGjmf1qovcgvxLDKc/7NaPhy4sLe+8y/t57yXIW1trZ9vmyn+Fqzn+9/wL+GmKxjnSRDsljO9G/umvxzCV/q9eNV62P7CxeF+s0XR2ueoXlxFpt9b2d68cF1cRs/lKdwRv7rNXCazqGl3Wv2F7HZ/Z7yOTyZrn1Q7ayri4kurjzZ5GllbrI53NT49Ll1KzuPLzv+9X09XNZ45+wpx3Pj5ZLSwMHVqS2R397eRaWyoSWZhtH+1TI2ivo96ZZWHNZds3/CSaba3AfbcRRiKRW+8GFamnWP9nwshO5n67a8fEYXD0aDjJ/vEeJ7koc3Uy9WYWcDSD5v4Qq1Q0+aLWN9leRh4HOP92ugvbVLyNkdOp3VQsNJis7h35dhWGBxGFw0HKS9/oNcnI4yPGPFWiv4f1KW3cfL95G/vCsbyznORtr2D4naD/aXh57mIb57b5xt/iXHzV4skxb5ydq1+1ZBmMcww/N1WjPmMTR9jM+m1upFOM1yvxG1XVL7wzqmnaF4fu/EmpI9vKkCPDFbl45o5vJd5HXO4KNyrn7y5+9TPHviS/8ADulRR6LYw6lrmoyPaadBdTeVD53lO++V/wC4qozbV5PSvNoNc8fL4u8QeFLa+sJLl4LXVZ9ZurMpptuhTyz5MSP5nmTSo7MGfCBc89D8XmeMdKm6dJq9uvbqehhKPtHzPYd8S/jt4T8WWuk6FpkjxaheeIbO61fTLixdLzT4oJlmme4j2/f/AHaKDyCOQSK6vxJ48stcs4rnSPFNj/aNtdw6nar5iXCXMkZ+WFkDZIfds+T5xu/CsvwN4R0XxlrLap4hgE/jLTZ187SGEbbLYHMSPlczR7wr53YJVPlXpWV8Z7nw74A+Jfw38Qy2r2t0l/czX1jZ2ifvoRbSRxXDINo8yJ34PUhj12ivzj2iq1oQpNxau+6v69VofURpe0fs4QbZ6L8Ofidreta7e6F4r8PWvh7XPs5vrWK0uJnWaEPtfcsiLyNy/dz77a9St7jzNoGV/i218s/E/wCP3hPUNGujoWm6h4kvbO1e8tNctrF4rfT5Qy7XimdVd33bfkjzu+YHjdX0b4V8QWfibRtJ1bT7lb2w1C1ju7eeMbVkRxndt7f7vav0jJ8XWxNL/aI2kj5zG4f2UrpWN9MfL167qk496jX5e9O3fN1r6E80fz93NDYZU46n+IUd2OPvUfeCn71ArCGQq7bPTivO/j18LrX4x/CvXvC9ziNruDdBK/8AyxnHMb/g6j/gO6vQv4f72adKok3ZO5fumh6kn4vp9usJpbHUI/suq2E7213BJ95Jo2w6t/wJc/8AAq+6v+CePxRTWPCGv/D69kxf+HpDfaev3d9lK/zoo/6ZyEj6OK8Z/bp+Fo8F/GKDxbZQFNK8UJ5UrKnyi9jC8/7JeP5v95Gryz4P/Eib4OfE7w742h3fZ9OuPK1CBD/rrKb5J1O3rgHePdKE7M8uK9hWt0Z+ukOOuf8Avqnj5TgHav8Adp6NbyKsltKk9vcIJYZFO5XR13If++aZxvUDNb2PUHJT1YKWxTOfUbaN3zc8VaAl3Hb/ALP92o2bdupGb7p/hoPys3X+7TAeVClTmqsGoWtxfvZxXcL3scPnG2WRfNVN2N23rjNTxMFbkHaeu2vg/wDbL8b698L/AI6fDrxV4YvI7HW7Kyv9vmf6u6RZU3QOO6MrN/OpcuUTdkfddyu6Jv72K8h+Id1tuVt2BVh85X/a/hrpvgd8Z9C+P/gOLxJpLfZbhHW31XTHO6Swue6H2PUN0IrgPFurf25r1/dDGyWZtn93YPlX9Fr4fjDGLD5e4Res3b/M9HL4+0q83Yxp5PstmxOPmFcTqy3GsX8enWl2bJhH9ou7lB+9SHcwUI3Z3Ktz2Ctj+Gt/xRJqNxKlhpMcKSrtWfULrPlW38W1EH+ukVe3AG5dzdqyNK0mz0FryK386We4KvPdXMjSzXDgbdzsf/QeAOgWvzXJ8skrYirt0R7desvhiVdL0uw8KxxW2l2iWcRb52jyZXb+87nc7n3ZjWk6npioblRMNh+T/aWsy21q5kEqJbtPbov7u8yFV/8Ad/3fyr62rLm3PNSIbjWE0m98oeZKufnjijZ/K/3sVvpIl1psUiEOmPvKd1Z8VrHbwRCJNq43dOp/ib61NbsYVeT7qt8z/wCNcbRNzLvIxYytcfdic/Px/wCPVDfwj7HcIw3bkLbfete5hFwrxk70cfmKxIpBDbyiXKNCShb+Ljv+VCpsOljzHWL6e4NpaW0H2zUruQRW9t/ef1b/AGF6lvRa8x+LP7PeveGornW7HUF8Swvm4vWVdk8b9XfYPvp97pyB617Z8NLNI9B/4SB3ilutSQ+X5XzLawZ+WHd69399o6KK6tpNoUv83+yte/hav1Z8n3nB9X5tz887j94md4dW6NXonw81Db4cuLOJF3tcFpP7zLtXGf8Ax6tL9oP4cx+DfE0V9p8Aj0fVQXijX7sMwX50+h6j8a4bwr4kbwneS3QtvtSvHtMe/Z367q96ovbUvc6nmVKbg+Ud8QrOOznt8Iqykt8qrjiu3/ZX8OWd/wDEa18QaqYk0fRZIpZpJztQSO+xP8a8x8Q61L4i1FriRBEMbY4lO7A+vevp/wDZj0n+y/AF5GY9zXN8txMrDrthyq/+PrXp5fSfNGEtzpwqcGpWvY9v8XfEh/Fl8vhfSNAutW+2X8KjVUkX7EUhlSSV3f8A5ZhXVQO57Zrym98P3vhf4k69pd+qpcC6+1fuhtQib51Kr6fM2P8AdruP2dYZV8K6Sksu9r66SUqp64Un/wBnWu//AGo/CaaT438JeIIIt0Wq2b6bcso/5eIG3o3/AAJHf/vmvM4iTxOFnL+Q7cHm08ZiJU2rJHE6PGF2nB3V2dk26NjiuUsI/kX+GuqsF2p0+btX87Yp3kfY0zTtl+7k/wC1V+L5m6/7VZ8Tfcq7Gw25/irxZa6G5dDbXxmpRIFXBO6qq/xHj5hTiw2rWLTAsbvl6ined8zdNvaqobcKPNFKzAsS43oc9qi8wNu5pj/dY/xD+Kovvbf4q0ijNljzP++qckm1f71QlucZ/wDrU3dllOa1Rk9S0GP68rViKQ7uu5e9Zytu/wBllqzG27vtaqJNSGTdtH3quxNt2nnb/erLSQbVz3q7bydj/COd1SwSL32gfN825lFN8wq1V1kRe26lWQs689tpqWVYsrJ90jLf7tP8wtuOR/vYqqrbkbnoac027bgfSs+VBHcm8z515pxk8s/7TVVE3zUGY/71FkVYleT5eP4v71QM258Bju7UO27d/eqLzCr5z92nYlocW3d/lo8zjf8Adpn3to+9QGVmzjbVqJVh+4h2By1PDHan94frUW4/L03UjSe+3/ZrphaJNi3DdSWskrxHY7+27/x08VpnWC2wSQSMx+XzID0/3lPb/drGVtu0Y+X/AGaeknHX619Vl/EGLwNkp3j2eqMJUoz1aNn7UjJkTpyfut8p/WqV3dDZvM8ezZu3M67dvrVV5Cvcf41EY42ZD5cbMg44Hyj71fYx40/mh+P/AADNUVE5rxj4bs9eX7TZRTLrcqBUvLMhYXX/AKeGPyOPzetTwxoMfhOy8oSC6uLj5bmVh1/2VX0rSeTdwMsO3+zUUrOsKtgb1214OYcTYjGPkXuw8junXqypexb0PjbUtD/4R/V9c0xATBp+qXNvHz/Bvym7/dRxj8K9n/Zm1aSPW9e0SX/UXNpHeorfMu5CY3/R0rnviPo6W/xG8RnYPKv4bS9G7kDMflt9PniqX4J3Utn8TNLSRFXzLS6tX5b7xTeu3/vivpqlb2uE54vdXPz6i/YYzl8z6g0rUl0tYo7uc787Yb6X7i428Sv2Po/Q/wAVeiaPqFxI/lThl5/iO6vLLS4OF/5aLnlWrasZntd32eaez3fw20jJ+S9P/Ha5Mu4thTj7PFJu3VH1talKp8J7RpVw7fu4vl/iKsPlx+Pas57zSLPSrjStKjS6tZw6+XF/x7W+WO/a/f5m4RP0rjbNjfRRRXF3cXT42hbyZnXn73tW3bZjh2fdVPlH+fSozHjGjVhKnhoO/d/5E08Fy+9NmhHIWLO5O5jVyFvm3g9azo/3jbCavxSbTxj/AHq/H63NOXMepYuI33ecZq0GO1jVeJRt5/75qwq8YA6/NWDXMjI+Mv8Agq/r93Yfs5+GdKt1YQaj4kDXEi9MRwSFUP1Lbv8AgFfHH7M3iNLPTb3SWYfaEf7SFb7zxlQjf98lf/Hq/YDxh4Q8PfEHwzdeHvE+iWmv6HdEebY3ibgT/C4bqHHYr8wr8ffj78LT+yr+0dqugabLLcaPbiPUNNlnfMkllKv+rY/7JDpn/YBr9q4cxlDG5c8DHScNfXU8LFQlSqe06Fn4g6D/AMI/41N3bmOCz1ktMVx9yYf6388qf+BGtrwzapDM04QebIPnkYfOf+BVL46kTXPClhfwss0UN1BNG38WyQ7Dj8HWm6TfW9qiIXLXGz5II/vn/dX0969Kcpzpq++z+R8zi4fvPc6neaOws4Xu8fNEOF9/4f8Ax6rup3n+maHpkZ+Szh+0SNn7zBNi/wDfRdm/4DWC18itZ27/ACtK/C43ZwM1Po7S3Wq6jeSgbA628bf3kRcsfzdv++a4tVczhA29Y1RNH0W9vZA7eTC2FU/MSeAB7ksoFXfhHoKeINYaTVEWKyt4/wC09YWILs8sZZIF/wB4Db9Eb+9XIeKNQiuL5LL55YrDFxP5f3nnx+6jX3Xdn6sle1+HtPl8N+GND8PCCJtU8Q3G/UpVPyx2yANNt9f4IR/vNWNRbRW7PSoRvvsjr7Ozl1658P6M4KNc+dqup7f+WcOSWDe5Muwf7v8As12Ov+KtO0W5t4r25js55hugtUBeVkH9yJFY4+6v3a5vR9SntbXVJ7cRpe3M4i+0yJuS3t41Yb2X+Ms5l2J3Ksei1hW91FZzvJGXZ5H3STyvvlk+b7zP3+nQV51bC/Walp/Cj1qVdUIabs9k8N+JNP1zZFZzulwyeb9muYXhlKj7zKjqprY1nWrfQdNlv7x9trbvHv8AxcIv/oVcX4V1Dzlg2FVlX5o2Ybtj/wALe3/Ae1UPj3rH2fwjpdh8qvqVxvlZf4UjRi30+dlrnpZesNiqdWntc744/npNy3R7DYNA07aU8sdwt4jQu0b7kELqQzlv9ofdHWvjyezl0e/vNMnIaewnltn29ijlf/Za9s/Z00+TS/hhp17OD5+qXU198x/g37Il/Jf/AB6uD+PWkpovxX1aVE2W+sRQ6nGvuV2P/wCPL/49X6dlOdPFY94eWitoefi6fPRjVscHPllZwapTQhhjj/gVWnYtyDTFXnmMt/D9W/hC+9fdSPFRxN/o95Y6xZ32no7XkMwaBYh8xOf7v+7ur6FtdUS6gRyhR/ulfRv4q6z4XfCeLRbH+1NYtP8AiaXMe2GCU/8AHsh/ib/bb9KxvHHhOTQbtri1jP2VzuO0dGr5DOsF9ap88Fqj67IMx+p1uSp8DKFzJtTIG7+L5a7nRPB8em3UV6JYtStZ7FvLb/nlMR/Ev+zXnWm30c00UUsggiJ2vK33Yl/iavcfD+n6Pa6JZSaNBO1veu6x3N5xLc7Fy0m3+BML8o9K+fyTCQnOUqq2Pp8/x1SjCCpS+L7jgtb8Hva3OywAWztYUWe7uZB+8k4zt/76Wvmjxav/ABUl+Fx/rNtfWNzqGn3WjtqFzaS6lZpN5RSKbZ5bj/Z/4DXyh4pkEviPUWVdqPM7CPrtXPAr9DybD0qNacqXU/n3xExWIr5fCNbo/wBDHMZXnv8A3aj2nNWW+ULnFQPIFfivsLn84Gt4RtUvvENvE+du8Z219A6PpNz4iW8trO4itbpIGljaVd27mvFPhtGV1V5SBtKH61794L1KK8lt9MttAhv9U+dvtbybMJ/E7t221+cZ37PE42FKrskf1p4d0p4PI54ikvek/wAia+8Nvdarb2WnxC3gS3D3FzO+1EP8W73rnrlY4Z5Y0kEqoWUOv3Wr0W4jsryG3inEVxBcFvL8w7YpGHy4rhPEUca6g9ulhFYNCdjpGd25q+azTL6FOnzUlZn6plGYYmtU5auqM5I/MlUfer0Xwxo5h0p3cBXmH8Vc54O0M6lqKu6fuIj8zY+WvTHtUYbAPlH930royXL3STqzW+xwcQZgqrVCk9tzzGZj4R8RvK/y2V4f33PyhvUeldaV4U/wn5h/tCn+LNBXWLNhjPG2uP0HxBJpd0mj6q4TYNlvOw+97NWWd5XKp++pLXqfMUK32JF+/wBeSO5aNAG2H71XbaT7QiOB94VDe6GnnMf4WO7c1WvLEK4RNqr09q+WxX1T2MI017/U9Z8nKrbk0kYmtHRx99CpVu+a+d9e0f7DqV3bnCtC5Uf7S17iviCJb77OP90N/Cpry74oWr2vjG6/uuEf81WvueEFWw9SVOaspK6PJx9N8ikdP8XrVtQ8KxW0dzHprzXttEmqyDd/Zrl/luU9XB2qAWAy/PG6vErm3+J2j/G2XR4vEQabWbUW/wDbd1pETxJawqx81YQQivE7sG56vnHzAV9K6zZ2+rabdWdzGJ7eaN4ZopF+V0cbWX8mr578Ra1d/CLULPU9f1CzurDwxpX2fSbGzjdZptPM0MVwZmdsPNgRcrwPKz3NZ5jhKtaftKSvo1a39fM68vxdPDJqaTv3/rc6HwX8NvBuueJ7q18b+V4g8XX7ukEF9v2kQLlmilG0neJUfZxj5ht+Wk+MPwu+HPgm08PLFoVjYarqes2aeRbXEqTT2ccm+7JUvyghV1/4Fgcmvn/UPiF4u+I/xIv9Q0C7tbbwnBaXks97rFtHcJEqK0rqijBLoIECEfUsVYVmfAWHW9e+I2m3cKXU9+l/bSz6jqz+b5cBcOdjHg7kLhAnTd7V59HhvGPkryk1/dW33G1PM8P7SXLPltd3v27PzPuzxFrWkaP4bl1a5MUvhKCFGRoIPOheAsqRJEg3ZLblQAc5bFa/wzW9/wCEP0r+0dOOk3Qjdf7P2BDDGHIiVkHCHy9jMnYtisCx+Dvhr+201caQFuobpb2NEupktvODb1l+zh/LLq3zbtvXmvRLK1eHr8rd2r1MpyiWXTnOc7uR52Kxf1hJIuo1Sj5l/wDiqYqmnhfvYHSvpDgH/wAXQ7aZ8quwGadTWXb1BWgAZkXcXPanJ97KfNmmhe4Pzfd+am7jH2FBB5R+018KI/jB8L9Z0OM7NQdEuNNum/5Y3UZzE3+zu+4W9GNflo0Lm1eC8iMUu54bi3f70bhiHRvoQa/aR4/MR0YBlYV+af7afwtk+GvxdTVLCHbo3iqNrrav3UvE/wBcPbI2P+dT1ODGUnOHPHofUv7Bvxhm+I3wq/4RbUrgyeJPCAS0fzT89zYH/j3m3d9v+r/Ba+jmk+6/901+Sf7Pnxck+B3xk0HxaxJ0pz/ZmrxL/FZTEbj9UOH/AOA1+tn7uZVeNxLE43I6n5HU/dZW77q6KbujbDVVUhcUbdv+zn/vqnf3Rim7dqcUM21WxjcvWtTpHL6Cncr67f71N+8q89+aPb/gNAAG7jPXivz3/wCCiIMPxI8ER7RtNpqCtu/u746/Qpeq5Nfn9/wUVT/i5fgpfun7HqB9sZhrCoY1n7jZ5h+xpr+u6N8aXh0W6Fvb3Gn3C63Hj5bm1CHYSv8AfEhQA/e+Y19eupkvET7vIX/Zrw39jjwj/Zvg/wATeKriEw3eoXX9nW7v/FBAdzsvsZWX/vivakkf7Urj7wO7dX4lxRjfrOOhhukfzZ9DlVJ08Pzy3Y/UZPLvfKJ+RAdnPv8AM1cvrEhV1MR/fr/q2xu/8d9K1PEUx25iG6dvnD5+57//AGNcpb6pO2of6ZJGybNm5Rt2tu616caijCMIk3tK7C81C5zBDPZ7EmfY7xSBgq4/OtC0VPJwE/dAbQv8IH3aZe2+6JkHyt2aodPvjhY50MU+fmXPy/7y+1bJcwrolt/4oXPzRHj6VZtvldtr/wD6qo38PnMssbmKVPmRv6VHZ6kJJvKcGB+0bdSv95a1UB6Fw4sZ1iP+pl+aNf7nqK5H4hsf7KuLKBylxqRSyhZexkOGP/AU3t/wGu1v4ft1mqIfnA3Iy+tcT4guI9U16yjzvaytHuJVX7sUsjBEDe+FlP0/3qmo1Th7R9Agud2Oa8VazZeCXh1VpDb2F7PHYzwJ9zJXCSY7FFXk+n0Wukmum8xI/wCFR89eG/G3XI9U1aDSv9bDp8BeZVP/AC2m7H6R/wDodaHwn+Istxpk2m39vLImnlIY9XlP7pEI+RJm7EBeD6Yya3VGUsMqv2t/kZyqr2nIdR8bfD6+J/h7qSAbri1T7bB/vx8sPxTcP+BV8eTuJBuj/wBUfubu9fcF7bm4s7iKR9yzQOob+FuGr4ntbci1AfCbFr3Msre0otPoefi4apnSfCb4dXPxQ+JGgeGoM7b+4Rbh1/5ZwZHmH8uB7mvrnw/9mhuvF9zAFs9Ojv8AUpYVUfLHDH+5i2/7ohrI/ZL+GNz4D1TSPEWsQNZ3mp27Xduk42NHbBHKde7nn/vmrGgafdw/DDxpdyRmN4tMu5djfKyPNJJtVvfdKtfR4Gr++fkmeqsMqOB9p9qR337OWjmGz8H2ewl0tFmfd97kAf8Asle7ftQaXHN8GLe/dP3uk6xaXG7+6j5hb/0OuA+BXh2Sz8StbyRyKmn2sNvuYfdYBV/+Kr3b4waO2tfBPxlY/dc6a8sf+9H+8+X/AL4qcRS9rhKql1TPiMojOFadSS6nyfp6lol+ldJYfcrnNH/eWiN97cA392ukserdK/mDE3VSR+s0/hNCPK7Sfmb/AGqtovzKPeqqfw/3qlRivPK4ry2apl5ZOox8392o2bnnK0xWLKp/75oCuz4H41g2yh5kHQU7cdw3fLTj5dqMyfM39zP3qq/2hJMzBIPLX7o/vUrdwLYX92/8VVfODDv8tTwSHbgiqX3W/wBpTWqTRm2WA3LCm7uaidtowc+9O3BdoArVIyZaVht4P0qWFtx/utVJGT8zViOQb2H3WrWNiTRgk3c/d9d38VXYmG1ef+BVlwN8/wDtVciYKnT7tFrgWjJy2B9ack23kmqaMFXn5s9KXzNvB+VayaKsXFm3ButHnbS4/Kq8cm3gNR5n/wBepsVbUteZ6Cgt9KgaTZtoMnpSKJ9w3cetNdvmVs/MtRGQLu53U15B0/8AHabJaHbt3+yo/nRuG3qVXFMLHKgEU1m/vH7tFiiUScf54p4kXHB/2hUIxmjzPuk/h8tUJlgTfP1208zfNn7qVXDBjwfmNKW3HdVEMkab7vJWned8v97021WbG1j/ABU7dt6Hc3+1VJ2Cw9Zj6bl/vLQ0gY85WomYbuMbaR2+fFPnJsea/FvR92u+H9QjCbZo59NnZn6Hi4i+Xv8Acdf+BVw1hqUnh/xBZ6rLHDarZX0MwdZi26Dcqys/p8jv8vPC16r8VrfzvAWpXSgvLpmzUowvXdC4dgv1TeP+BV5r4o0lLiO4gjcJFJGYhu/hUjH4/wANfpOV1/a4FKXTQ+DzWm6GMjUXU+j0+WYf3c7d1blp99cn5f71cT4F1T/hJPB+h6lIP3t3axtMvpIF2Ov/AH2prsbNmU/3hn7tfA4iLo1ZwfQ+4oPnhGRvW115KLhDx83/AAGuntpNyMmCyrIy7vpXMWq+ZMiH1Ga6DS5vtGlWVycq08Pnf99sW/8AZq8lT1bOuxpW7cZyf+A1pw49ayYG2tj+HPLZrSRvn/u8VnJmZowN3Py1YH3OcrVSBi3A7dN1XYm+TNTYzY2Rj5iYz2+Wvyd/4KWeJ4da/a31a1tzuOh6RZadIynPz7TM3/o7bX6yx+UswkuH2QxfvZXY9EHzFvyWvwf+M/im6+IXxj8UeK55N8Wv6hNqUD5/5YyO3lp7bQAuK/VeCMNeVbES6Kx4+Yu0FE7nwtqjaj8IWt5JGHk3aQiVRyiCZG+X/vqu58M2MGmxOkSBGf77fxOf9pq4PwJGX+H97bx9WmZRt+XBDIRXWaPrUcao8kkao3VmPy19RiZPmlGHc+cnqjq7eTdqqB0+SKEuW/4FitLTL5NF8Pf2nc/PkG4Kse7nKj/x5VrK8F2Np4u8ZXVvFeCdHsY4ZJojkR53nj3rQ8Z6TdaLf6VoksZ+z2w85ZV+Vbk/ciC/7vJPviuVw6EQpu1y18JdFk1zxna2l42/7FE2p392wxG05PH/AHyWL+2wV6vZ6w95rF74kEZ2i32WEDfeWH+Abexf77e71xfhS1Gn+GkgJ/e6sXluG+6yWaNhz/21dcD23Vu6brn2zWtGt5EKrc3vnSLjbiKPMuPyQL/wKsYxc5ubRu5+zSh3PTNejTwvolrpQk82aNN9xL5n35j8zfL2+Zqr/DGzj17xk2n38btF9lkaRWG1h8vX6/NXOap4iT7f9tkQuySebtXu2a6v4L3h1zxNrPiB49iMkenwxsfuInzP+tehg6arV4xsN2nJRudD4Y0+/wBL/teN4y/9jSpFdSN23vhCv+8u1v8AgVcV+014ge8vLeytk+W2tEt49g2/vp+Wb6/c/wC+q+mP7Hi1Lw54hiEYR7+DzZpFH33RPlLf7qrXynFv+IHx10Gyl/1U9+l7Iv8AC0UY83b/AOQkX/gVezmGBp4SKqwBpxl7NdT6T03TU8N6fpujxbEg0+0ht0Vf4diBf/Qq4T9pbR/tWieEtcRd7W002nTt/sOu9N34q1egapNuuHmb7zfN8tS+IbSw1j4aeIZNR046tYafAdVntk++4hDPtX1LLur82yGvWhm6qJXu3+J9ZiKS+q8h8l6Tpt7r1ytvplpPqM7N/q7ZN3/j3Svfvhr8IYvCs0Wq6yVuNZA3QQY3RWzf1PvXmlv+2Z4c0/TYYtA8D3cVu4VkVp44VYdV+7zWNqH7aWsyPmy8KWFmmeFnuHdv/Qa/dp4ym9Lng08urS+yfVMjbjl3LfxFv4qq6hYxahbPFOCyEbR7V8mz/theMJuY9P0q1/hG2Mt/NqzD+1x8QPOVw+l7c7tjWrLvrB4uj3Nf7Nr9vxPZPGHgmXRS7pE8tm+75lFOHxE1lruynS52Gyt/stumxdsSH721fX5etcJov7Zkmzytf8JxXCfxy6fNuX/a+U7adqvxg8B+Im+0af8Aa9Jlb79tcxtt3f7NfPYygtauFnZvddz6rAVaicKWOp80Vs97HR2148ZuP3jpE+ZZFU7VZq8N1a6F7qNxN0y7H9a7m/8AiFo7aLfi01CF5SmwLv29a83U/at3lyxtv/uuOa9/hm9KnKeIlq2fkPitGpiqlKjg6bcEruydh/nFjgVGihn71LFZz+WxEb8fLU6KYX8uWI7tv3a+4dSD+0fzksDiEn+7f3HVeAJB9vlQfeVGzt/4DXolndPZzM8ErQOU2FkO35a808EWd7b6o0htJzEw5ZYzXq2l6De6oyi3t3bP8TD5a/LuIKNaWLUqKvp0P698N69KjkvssV7tm9yddcuJNEt9LOPKgmaWORfvLn+GtLw9od3r1yzH7q/MZZK3tD+G/k7ZdRcNht2yOu5t7OC1g8iJBFEv8KiowuX16jU8S/kfU47N8PRg6eDjq+v+RFpNjBptgkVsDsGWLN94n+81XNpVV5C/jTY1EaKM9DT2+72avq4xtG0T4mUpT96RFIu5cNlc1zPibwfp/iS0aKUGOXtIn8P+1XVnLDp/s1F9ndtuI3/4CKLXjqSeY282q+DytnqcbX9gP9XeRBmcf7LVvW11b30DSRyBleug1S6s9JtnfUbu1socctcyKteL+Lfjl8N/De+ODWGv73J/caUhl+b/AGmHFfH5lkdKvP2tKXLL8D0aNSe3Lc7JtDihvPPDj5fmHy/w1578UZkuvFTlPuiBO2K5C3/a60i3vPs2o6HfJZt9y7i+Zv8AgS1wfir9p7wPqHiO+uZ9Rmt1Y7I/Nt35xx8vy881rkMMRSxd609Emb4zn9nZn1tOp5/ir5x+LzG8+PngWyHzKI4GZV/uvc/Nu/4CtfR0/wAqN7/xZr5k+IV1FJ+0ck+Sv9m6Ssrso+b5LeeT/wBmWvtstV8Qn6nyWZz5aH3HingW8bUPDXjrUUQosuk6xcjaeU3+Zj/0OvTf2d7xlPhGzMn7q2062CIvZnaZ+F+jD5q8p+HEclt8J/Gk/AQ+HJoh9ZHiA/8AQWr1H9n94k17QV3/ADDTbIBP+3ZP/iq+1jDXXt+h8dVqWh/29+p9zaaoW3Xj9a0I/mGcVStVG1uvWrsXy8c18HW+OR+g0fgiShdq8oKd82G42+lIqhhs/ipV6sed33qwNkD5Zcfdz8u70r5y+J/7R+t/AD41W+l+MoG1nwBrlstxaXltFtu9MeMhLgbR/rk5SXHXDHGcV9H/AC7sK/8AtfNXzh+3V4D/AOEo+DD6/BH5uo+F7ldTTb95rblLgf8AfDM3/AFqWS3ofQui63pPifSLTV9D1O31jR7sb7a/tXDxzD6j7v8Au1b2/Nx8zfe21+U/wB/aE1/9n/xPPeabFJqnh68cPqugMfluU/57Q/3J1H59Gr9QfCHizSPiB4S0jxJ4fvVv9G1KAXFvOi7Wwf4HXs69GXsVqjGlVVVaGvu+64+XmvEv2vvhI/xc+EF/Dp8A/t3SyNR00ryzTRgtt/4GmU/Fa9uVgvOd275aamJNwcfKwK7fWpNmuZcp+KltdRalYtIY96TIVdGP3fUbfX71fpJ+wf8AGFfiH8G4PDWo3Im1/wAJONPnVur2eP8ARpvy+T/gFfFX7THw8/4Vf8cfEmnwRNFpupv/AGvaK3RUkP75PwkVvwIp/wCy38Sn+FH7QfhXUTKYNL1d/wCxdQ3H5dkjLsJ/3X2tVwfKzxqL9hXdLofrHtG7/ZqJ8MMD7x/Wppo3WeUD+E461FtDd/m7NXUeyA/hH3qcP++dvWmt8xU/d5+9Rt+bBfvQA5F+ZcV8F/t/6Vd658ZvAWnadB9ovZbO6SCJf43kkhRP/HmWvvaP76j/AMdrwL4i+FLDUPjani68InuNJsZNPsINu7y3kcF52b12hQNvTcf9mvHzTGU8Dh5VamyNadH6xLlRieHvCsXgfwppHhqzcOmmWqWvmL0lkHzO+3/admagyRWd1bxSEtPcPsCqjMq/eLMzDgD5e9ZvxC+KejfDzQtQ1nUvNlSyeOJLW2H725mkVvKjXPTdt3Mf9mvHdH/aktvGmoWelanoN74fuLy6jt4Lqxuo7iKMlwF3ZVSM/dzg/er8dwuVVcwq/X5vd3se/Urxox9jA9Z1KQx3jSpGZbIZWRf4gPVfXbXN6nZxyDzYCssR/iWukOrW9wWSOQI3Zfu/zrNv9PguFZyhVm6sny5r25U1HY89ow7PWpbMrHcIZYAPvfxJ71O9xaXy4SdXz1/hYUr6DHJuIm2IoZnZ/uhf4i1ef6vLeXFkmpW+i6rPptzlre8s4w/nJkgSbQd6gjkbl6baIz5TO810O9aa4t02A+en91vvYqN5IrpP38bxqvzlmHyrivKk/wCEw1qXy7abUdC08/LJe32xZUH8Swxckv8A7T4xUXjTwvpyLpW+S/v1kuGiddTvZLlZcRuVypbHUL/DXoRq0rqLfvP5lLntzWOo1z466B4dvoNM0rUINf1m7mS2itYsvDDI77FaaUcAZbnbk/7NbOn6SdIhuIJ7r7fe3Mhmu75o9nnzdMqB0RQAAOwVe+a+V9Sj+x+KNNihCxSx3cDxrEgVNwkGNo7V9WXUzteS89XON1cmcTUKdOFPaW50YR87b7Hy344uceJPEsswxi/mYt7DgfoK9g+GPhf/AIRfwNZ2tzGPtd4Td3iv83zuvyp+CbR/31Xl3h6zj8bfESXdiWzm1aa5kVj8phRy4+u7YBXuLSGQknLf71Z5tipUKEKEN3v8gwtFTqTqyPPfiitl4N8NyzabNd6TeXD7Y47G7eKEd3dk3bPu/wB0fxVc/Y5/ZlvPjB8VIv7f0qe38I6PAup6l9pQo1yp5hhGeu9up9N1YviCGP4hfEDS9MdnbS7RPtF0qjP7lD83/fbkLX6cfBjwCfhz4Dt4LlPK1nUtt9qKqeEcp+6i+iJt/Fmr6jJKdSdOCqavd/ocmKScrxNPVPBOn6pwY9sX3kiX7qr6KvauduPhPodxI0kunwzsw2fvIw24f3W9q9FaMYUkFv601o9vrX2fs4nKqk1omcloHw70fQbxbu00y1tZRlUkiTb1ro9V09Lzw7qlk6BkubSaE/7WY3FX9vOP73zfNTxH5yeWQDnKn/vk0pwXs5RM4t31PgvwqxbQ7DJLO0CZb8BXV2ud2Mf99Vz3h6HydNgjH/LMeUfw+X/2Wuhs8MW6Mtfytjo2xE4ebPtqbvGJoBSoqRf8tTV609di815UoHQhyK7HOasBiq5HyKvV8fdqCNfny5wlJcXG35ARWHLY0GPdbfkEYbnlm+8aU3zsNvlbf9lRUO7helAbcc5LU1DXcC7HcFoemP8AeqrI2129zU6bGRTn5qqz/K7cfK3zVs1oYsNw+7Tw1QDG/NScK4z81ShMl3bdvHy/Wpom9D/wGqoxu5NWYm2/73etUjMuxfX/AGvmqxu4571TjYMVGamLDCjO3/eqgRY87/gVPSQb/wDZxVXcFY4/iqXzOef92smykSs3bO30pzyfe42mq/mblWns3OR8v40jQlLFtopvmH/dqHd3z96mhqkC1uPfNCyfNyarhj60bvm67aALAmGenzUM24sagVgzU5ZB2JqgJ93lmhW3N1qPcGP+zikXDIo+61FuYCVZCzNgDdT1kKr0qBG2q3FSM3+1SsA/zPkwP96m7qQMPu/+PVGW4bP3q1sBKfvf7NJznru/8epn3m/z8tJwvH3Vo5TNsdc2cepW89nOgaK5jeF1b7uxxtb/ANCrxHR1e48MaaXG6aGBIZONvzR/u2Xb/vJXuCNtK/xbf6V5MY0huPENojjdBq1z8qjbs37ZlH/kWvsciqWjOHoz5LPKfMoTO++DNwf+EJS0Gd1nqN3CWb+6X8xf0lr02ykCs2T8v96vHvgzef6Z4msC+3y5LW6C5+X543Rv/RVeu2WGXBO70rwM2hOOKl56nuZdU56EH5GtfzPZ6NeSogaRoWRN399/kT8dzV2DYt4YoBwsaKg+gXbXETK9w2nW/wB6J763Z0ydrKjM+G/74rrJfNmjXB2c189VTtoevE1bTtx8v3jWmi/P0PzD8q5x9QvdLtmntoIb+RTzE5KZ/wCBCtjSvE2naxdLZyH+zdU2DfaSv8pOP4H24f8A4DUL+8Jo2LfO5RgbVPNXEYqnWoPsr2+3o3o2d1PTOz/e+Wt4Q5tEZM4741xX9x8FfiFBpkxttSm8P38dvKg3EOYDyPwyPxr8QZrf7Rpvh187v9A5/wC/rj/2Wv3lufKvJfskufsro1vJ77xtLV+KniL4d3nhO51zw5LltS8G6lc6ZfQZyxh81jHMPblq/oLJMueW5ZH+aWrPk8bW9pUduhZ+H+pR6XaTWzkIkj+b1+6fu1qQ2VrZ6rLcJZQ3Sy5fayBiB/EFzXG2Vx9n5dAyfeLL/DXoPhVRrD2sqEqqvt+YdttY1U4yc+55LkeufBOzF14k1HUIEVbeKCKLag2ruPzf+Og161rnge08eQLZzgxSoWMFzGfnjYrhtv8AvLXnfwYWKPw/cXMCCJby6aYqo+9/tV7PpV0mn229/mf73zV6OFwqqQ949ujH90n3PHdVvpbW+8Uz3+mf2XLo9g11JZsFb7PGn7qzh3DqC3z/APAWrM8Bap9u1y9uDL5rWdp5W75urkL+PC1t/tL6tew/DrUby3yyXM9ut86jcyRh12v77flX/gVcz+zvpv8AbVtf3c8ROnPd7CzH/WLCi7h9N74/OuaeAnGbjA4auH5qqt6nTarrSQoXJLLmvdPgtpJ0Xw3YWxw0uzzZm/vOfmZm/OvKdb+H+gatqtu8FqtlceaGf7J8iyAfMylOmP8Aa617n4Mx9oYJ8vH3q9jLsA6FRzbudccE6fvs9p8Mru+xh3LZOws33a+YfgDo73XxK8Ya3Mir/Ym/R4f4v3jytv8AxVETj/br6V0K4S3FkCSitNsDN3bbn/2WuC8N+Gbfwvc+JUgB83U9fvNTkXHRpH2qPyRanieoqeCvHduxvhqCqVVKXQ6Oa1N9Nsj27sbjuHCj+9XdeCbezNhFpMsfmWtzG1tMX+9KHXDbv++q5fTPLh01p/8AlrOco2f+WQ+7/wB9ferR8N3xh1JefmDhhXHkeVRwVBVpL35a/wDAOzE1HO8VsfmNrvh2fwjr+r+H5Y2SXR76bTyn93y3IX5vTG2q24K28/d7/wC1Xtf7aHhUeGf2ktcljG2DW7W31aNf4SSmx2/77Q/99V4fI3HH3V/hWt665KrR9Ng5e0oQkD3Q38HctVQ26ZiCF/hC1FcSeXNgJtyakto/mUfxf7NczZ22LE6qqKQTu2/dpsbbV4/3adM27j7y96gl+7gD/ZpXBodwz4wP96qV1bxsWIT51/iX5atJ/sD61HN167WatYVH9k56lGFT4gguryHgXlymP+m5apLa4u4Xd0u7lWzu3NO7fzqIKJGXcR0pzb8MUX5frXR9Yq/zHC8vw/8AIvuOn0v4neMNFRY7LxHdQRf3GQOpr0Dw9+1V430PbHObXUUHy7ZI9mfyrxzzOMY+ahYyzqc9f71NYionzXK+o0GuVQPqDSv2zEVFGqeGHb1azmDfz211+n/tceAroKbs6hprn+GWDdu/4EK+M3+YL0bn71IWRtwIH/ARXRHHVEcksooPyPtDUf2uPhza/JFqF9eS4+5BaP8AL+dczqH7Zmhr8mmaFf3no8gCL+v+FfJc+ZI+i7c0+2VFVcjbWjx8zNZPRW7Z9D6t+2F4kVHNhoFha7h8jTzl8f8AAQq/+hV57rn7QnxJ8TKY38Vy6TEw5j0yEJ/48dxriJemzP8AwGouF4CDpWEsVUl1OqGX0Kf2RdTmu9UuftOqXM2pSt82+8lMufzaqrbFXCfdx91akuJDJw5LdhUC4hP39rN1rkc5S+I7Y04RVkc74muHWVRH3Dfj8tbPwx8DQ3FmviLUYBLI77bSCT5lABx5je9c9rsMl1ftbplXcbU2nb1/2q9msbMWWk29uhzHBGiJz7V9Bk1D20nKXQ/I/EDNqmW4WMKOjlpc+yLiH921fKHjb7R/wtj4oXpikiWy0Zoo32fKVeOGNW3dPmHm/wDj1faEmjj/AHf9pq5zVPhzpl9LPJJYW7PN/rmUbWl/3vWvTwtf6vU57XOjE4ZYmHK3Y/PzwkkcHwF8WXSyBfN0+GL5fXy5H/8AHtteifAWPb4qsP3Z+S0tlVcfNxbJX0ldfs++FLrTL3SzppTSL3P2jT4NiQy5GPvKu8cf3WFb3hj4U6R4ZuXl0+zeCWUr5jZ3Nwqr8vy+iqtfQRzdK/u9LHjVMljNfF1vszubP5U4+ZTV0fKc5Cr9Kghj8tFA+X+H/eqdV4Va+fk1KXMe/TjyrlHhvu05m3bufl3UxflWlX6fL92smjQd/d/iXHNZ3iHS7fXPDmo6fexpPb3cDwzRsPldHG1h/wB8s1aJbn/ao2+YjBxu5qdyrH4y+KfDdz4D8RatoN3I81xoV9LpxfG0uiN8jfimw19N/sH/ABzXwh48fwFq8zL4f8US+dYyyHCWupbensJlVV/3/rXmX7Yugp4d/aE8RxvuRNVgstQTcOpMRjcr7ZiryWykfy1BuJLeWNxiWM7XjdDlHRvUEA5qUz5+U/q1dtf1c/allPRwVZaQMeme/pXnf7O3xWHxo+Dnh/xJOf8AibkNY6rEva6hUB2/4H8rj/fr0cqd2P4W6VTPchNOPMj41/4KP+AzN4H8O+NLZAJdJv8A7Pdt90/Zp8A/+Pqn/fVfDV3YJqMD2+8xufljdez9v1r9ePjd4Ctvib8KvEPhqePcL21kRG+9tYj5GHur7D/wGvyAsfPt0+z3cZW7tpDDOvTa6HFSeVjY8nLVifrf+zT8Tm+MPwQ8M+I5lP8Aan2f7DqK5+YXMH7t/wDvrG7/AIFXpx+bjG6vgD9gv4wan4aj+Ifg+y006/fTomvadpn2kW7SsBsuAjsrc/cPPHFey+CP+Cg/wx1/Wn0nxTa658PNRjna0mk1i3822hmBwyPJH8yt/vKFHeupSTPRpyTgpH01tG7P8P8AOm7UYcDa1NtLq01CwtdQ0+7iv7C5G+3vLZ1lilH95WHBqUsV5+9u+arNWyvqN9/ZtjeX7p5q20L3G3+9gbq+er+6luDJKXLyudzt/eJ617n47Z4fBOttH8rfZH/9CWvnb+0NruM96/JOO8RKDpUujuz3crj8TPBv2j9LnvNR0azguJ1S9zfXEHDRO0C+XE/rn983/jv92vCtb8K3GmwZjkZJ1AljZOocfMpX3zivuHWNL0nxEsQ1OwjneMFIrn7ssYPUKR2auK1j4LaTfZYC8vYlDfuBdFM+/wAig5/GvBwGfU6NKFKelkXicHOpU54keg+LY9U8CaL4g1SWGz+2WiTTvcuIkD4+fk/7S5qCPXNQ8R3ETaVcXOjaKg3tfNF+9um/h8mKReI1/vsvPZcc1VsvAui+G7mMwaLDBPCNkbzgyvGB2Bk3Y/4DitC4mkwzlzubruPzVNfNqUpN0fx6HVTwrsucrzeHjqA26zrGp63DjmznMcNpI3+3FGq7x7FiP9mmeIPiDHpNw+n29jJrmr/KzwRv5UVtn7pmlK4TK9FAJ9sVxvj7xbe6b9k0zTbmS1v7zLyTxDc8Fsnyu656FiQgbtlj2rJ8Na/o8fk6XG4tbmUlhvkJaaQ/eJc8l29T1r0cNQqYilGvX1XRfqeXjK6oP2dNamxd+IvFG9p/s+gKud3kKk7N9N+79cfhXM+LPFMviBdMgt9DvI9Qt7ky3EUrgQqPLdVKzdHBLdhkdxXYSxllbOWx/d71kXVu+x9ihW+8N33d1enRVODvyK54v1uq1yydzziL4e6hNqUGoz6jaJJBOkyWyRO6fI4dQz7v4iOeK7rxH8Tv7N8Ma3dXcf8AZ2swWrmKLzN6TF/kR4378sOCoI+nNLG3nWyOR2rifixodxr2gWiafate3sd4jxpH97btZT+H/wATXcvZ4mcI1Nl/X4joYmpTdu5lfs/6fnxQzDLrZ2MrFiN3Jwin6/M9d18S/GA8M6cqxn/Spx8iKfn2ZxlR1znge9cX4J0vXvB+nXEYuINPuLop5j2+JZgqdgx+Qdff71aHhTw5e+IPirpcuoTvqdzNJBa6c19jZDO77EllIUfJHncBjLOVp1cHDGYtTlK6XTud9LFKnDki9z6a/Yj+AcupXFx4s8RRRtBaTxzSwSD78wXNvbe4TO9/+A19xTTSTOzudzN1rL8KeEbP4f8Ahiw8P6Yj/Y7IMnmyj555D80sr+7nn9K0uO6dflr73CUI0aem/U55PnYN/D13UFiqc9v50d1/hqVPuLn7x/76rsuQMVmxgH5qmtm/fRH+647VCuVPstSxrtdHOeqt/vVPQTPhlYTp9/qNt977PfXMP5TOK1bL5c5+7U/iyzTT/HPiu3xtVNZu8fi+/wD9mplvCGzknb/dr+W81jbHVV5v8z7Sk+anD0NBG3Bdnzf7VShdu1zlm+lRW/RQBjb/AHaneQRp+8FeSdiIprjaPu1VVizZonUzM38K1X2yK2KwlBtmha8zselKG+ZsDFVVkK7t/wA1SCTdxmkBfRhjkfNVe5YeYpxtyKb9qCjGdrf3qgu28xVPG5TxQZ2JVb5WanM3Kk43VVDH5s/K1KZh2raKMm+haRtzZH/66sxt/t/LVCKQ54qUSHPFaWJNCOYb8Z+Wp1kT/Bay0m9Plqdpu+elPlKRoCTjO/5qcG55+9Walx81WFm+bj5ahxVh7lxM9/8Ax6nbqqLN7VKsgas5LUdiUyH0/wBnbSDPQ/LUfmDZx94e9SGQNuB/CsxoXd3p3mHp95qZu+fAxtp6r6/M30qrDHbTtzQi7RwfrTwo3c/NijbuDD+Hd92nyAIzHLDHy0u75MD5qNqs3NB2K/H3moSAcZNvX71Lu7ZpjqdjfxU4L93+7TsQG72+am7i3Ao+9t/u03bx/dWq0HqOOVXGf/rUN91SaQ/epR1U1KBj1bczEdh6V5neNt8VeNADtb7XbP0/v2sW7/0GvS4vvMM/K1ed30kcnirxcY4lVUuraJ3VfvkWyHn3Xft/75r6jIH+8mvL9UfO5z/B+Zd+CzPb+KNegkk81zp1o0k+xVaRxLIMso6cGvaoG/76rxv4RbG8W+IWBDILG2+X0YyzV69DJt9dorDO1fEX8kbZU/8AZ43N7TIXbVbI87YYZrj/AGQxxGv4/frqY9uxB/F/tVz2iQhXeXJb92kP+0Mbi3/jz/8AjtdDFlUTeu5l/hr4+t8funvx2uXEX90wA2057G2vP9Hu4I7i3J/1co3YPqvofdaIV2nk/LVt49u0/wCz96qgr/ES2aWm281ivkG4kurXP7tpXy6D0Y9/96rczG3geYAbvuIrf3jUdmwkt1/i2daNTm+aCJPmXBc/+y19Zw1gPruPhCWy1+44MXV9nTbKUWFfuqgjHtX5v/8ABQjwtc/DP9ozSfHunIq2Hi6w2XcWz5JZ4NqSq31Tymr9INo6HDV8zf8ABQ3wJ/wl/wCzZfarBD51/wCF7+HVV/64nMc36Fa/pGpTXs3A+TR+emoaLZXElrqmmHfpd0fkib5vLkH3k2122lXUWlw3RICuLd2fb7L/AA1xXwtJ1LR7qzWMvE88NxHtX+Mhlbb/AOO1v3exvPZx+9hMkIX7ux/7v6V8JiYy5+QznZ6HuvwlYWvhzyw4bDbU9hgba7+21Q3G1C/y/wB1a8Z+E/iKJtVutJJKypAlyi+xJH/oS16NZ3X2W9lgx8wO4f7SkV7OFbjSSPqcHSVSirHUatp9v4i0W80u6Tfa3kDwyfQ1y/wc0E+B/htYaZK/m3EBm85/V/Ncsf8A0Gugs7rcWyQtZfie++yxSoJDsc7h7f3q7dW7nXRwvtKlrampoN8+qa9PJgeVaovzY+857fkK9n8Dzbpv7q14d4CUrpjy5O6aTdu9q9u8Bru3ZG6u6jrLQ0x0FG8F0PXbb93p9uMbv36seenB/wDiv/Hqw3V7rWJ4nJlaWcqWX5VUEbv5VbvbgW9npsZG5pZnfcv8OF/+yrNjvEZ9UuT99JvJTjoxUbv0X/x6pzPB/Wo04PumeVhnyXZs3F8rMwB2hRtC+lP0G6f+04iR97+9XJSaonn4yf8AGtnQZPtF9BJzvzwzH+Gu2UeRcpEos8e/4KFaH/xMPht4jT5mlt7rSZCo+XjbIi/XG+vkR8qCa+7P25dL/tL4EaRqSBWl0fxBA/8AwGaN42/8eYV8JzRn5t4K7a+cx0LVFI97K6l6PL2ZmS/M+eQtT2fzBsjay+9VWb99k/Kuav2ahkYfxZrzXqe70LM0aN0zt+7VaT+H/Zqd2KtxmoJYxHtP3WqAkM3BkY8fMagdtqsQ/wA396rPl7V6bXqB8KzHHy/7VaUyGFvjd3+U1aKhhk5qtH1xjr/eq15gVcEitCCvOwj3H/x5qy59YSF0hijknuJTtSCAb3f/AHVFPFvqHia7e20uPbBEf31y/wBxB6/X/Zrv/Dnhyz8K2zJbRmW7cfvLyX77ey+gr2cFl1TEu/Q/O+IuL8JksOSMr1Oxm+FvB95bst5r77Ff/V6fGQzL/vsP5LVLW4/J1a6jEexc8L/D0WuuaR3HUM1YHjCPy54JnB3Om38v/wBqvVx+X08Ph+aKPh+D+K8RnGazhiJ+61ojnJcbOzVEn0PzfNVpJEkjbCBdv8TCq+1Y4sn+VfIn75sWIWPzD71WGwqKfX5S1VLbG7nC+lW3t5GPyDKn5RxQRL4iu+W3A4T/AHagkxGVBO6rk0O1WJCbfunn5qrlUjbdv3f7zVVjNzj1Od8QW8kwWWI7Z0dWDf7Q+Za9e0a5GqaHazoPvBd/s38Qrz630uXWrxLS2jLyZ3Oy/dA/2m7V1dr4IGmP5sOrXFpL911tQrK3+9mvp8pdelO8IXR+OcerLMZSVKtWUZx1XX8Efoh94qT8vNI8e5ev0/3qlZdv+fu0bSxb/wAe4rc9cr/Z+3HzU9FHQ/MwqXy/npzLxkj5qqwAPu9Btpqfd/2qHXnGe1Cqc9qZVgZRt4A29qd93jG2j3J+9/epFUt/s/0qAsIPv49v4qFbcnyGnfe/9BoX7uB81AM/Pf8A4KJaKkPxe8JXm0KLzRpoS3+zHNkf+jTXypp3mQ3U0Dj7w3gt3Ffav/BR3Tdur/D7UjlVQ3Vk3/A4Udf/AEA18X3yiF4ZcZ2yAbl9D3/lUo+dxy/eW7o+w/8Agnt4+/svxnr3gyeQLa63arqFov3VW6g+V12+rxtn/tlX3gcfOM/Mp/75r8ePhx8QJ/hv8SfC/iSB3RtH1GK9m8rvAOJl/wCBRs4r9h3kgunaa3dJbWbbNC8fzK6HlT/3yy1p0ud2Bqc9JIZJD5wWM96/LX9rn4fRfD39oXXEtYWi03XYE1WBMfIkmdkyj/ga5/4FX6lowV88bvvbq+KP+Ck/hkNpng/xbFGRLZ6k9jO2P+Wc4LfN/wADT/x6s2dNeHPSlE+dP2cfGH/Cv/2hPAOtTPttTf8A9l3jMfvQ3A8r5v8AZV2Fe1/8FBfgvH4I8Uab8Q9KiNvbaw/9nam0XQT7f3EhX/aVXQ/hXyPcEvZzNFI6TbQ8TRk7hIDlDx7gV+oXxv0dP2jf2QlvLQhrrVdBt9WtVx83niNJdv13oy/8Cq7XRw4WTqUuRnwL8D/2i/GvwI1AS+GLvzdNabfe+HLxv9AuR/FsX/lk7dnTHuDX6a/Bj43+G/j74OfxD4dnMdxbFU1PSbhlFzYTH+Ajun3sOODX46m/gukguot0T7A2x/un+8n1zmuz+G3xH8Q/CvxXZeK/Ct61jqtv8hV2LQ3EPeCZP40b9DyKqFTlJp4iVOXJUP138ezJD4J1zeQubR1Df7RZVVa+ZtQXy5GI+X1Wu20P9o/wx8efhSL7Rom0/VvNit9W0OZ90lhIPmPzd43I+R+/+8rVyd4pkU/3h/er8d45rRq4inTXRP8AE+6yle45nPy6pLb/AHeaSHxSI2bflf8AapbqzRduQd1Zs2n+Yx/ztr80VJo+jXLLc6i18VRasnlySR3CEbWjlG9f1rD8R6TaXFrOdNt47W9CHy1V2ETn/aX5sf8AAaxvsLwy70d1b+8tW49SkVFD/eU/erqpLlmjmqwtH3DyhPD95dRXeqvJ/aV9cnZJE4Fu8ewsPIClsJsbPG7k5P8AFXJ6x4ZivADcafcWzg79s8O1wf8Ae6Z3f3a9f8UaDcXDvq2khW1LAWe1Y7EvEH6CRR0fv0PtzVnrkWtWavA52AlDHIm143HysjqeQ49K/TsNilWpc8P+G8j4LFKrRqe/rcyvAfiiTUrxtKuX3XuMxM3y+eB29pB+v1rqbu3jmTfFhvXb2P8Adb3rivEPh2w1JFkUGyvEIlS4tzscEfdO4d6v+HvEr6st3lkfV7XCarbRfdc/w3KjtuH3v/1Vu6blHnicfMmys9w9nrr2Up3QXMPm2+3s6f61P++SD/31TL/C8gf9896XxcxuNNS/tgGurKQXtvs+bfs6j8UyP+BVRurxbiNXj+aJvmRc/eBqpQ9xSiGhBNGZIl5+ZTxuNP8AClykvxt+FmjJu3S+JLGWTA6L5qlVP5VJYbLyGLHz+rfdVjWX8I7j+0v2qPh+4JZD4rtxHuHy7B8q/wDoNetlVH2lbml0KTtY+xPjr+0A/wCzf+1T4dbUGk/4QrxTZNa6rDn5IZEm+S5X/bXfhvVT9K+qiw+XdIsquisJYnyjIV3Kyt3DCvz9/wCCnMdvefEPwRayoDs06/eQN6ZjC/rXqP7APxxufH/w6vPBms3Budc8KRI1rcyv80+mv9z/AHjEVKf9819zTerR0c/vWPrEsVK9NtH8LZPeuXvvHGj6TfLYXus6da3rp5wtZbtElKY3M+xmzj/aqv4R+KXhbxw0qeHvEelazLCdsiWd0HdT/u9T/FytXeP8x1qhWa5lF2Oz+n8VSQ4aZBj7zhetZyXgbv8A/Y1as7gfaIiBt+f86u3Kjn3PjzXdQ/trxb4hvyNv2jUp5R7Lvwv/AKDToFLcg1SmYx6nqSH+C9uF+X/rq1TJdCNWH/j1fypmk28fVb/mf5n21BWpx9DSEgjTJNV5JvO7mq6SNM3z1Nyu3BPFeY9To2JBhd3P60D5qifLbaT7vvVGnOOePcuMVXkjMbd6tLNt27BupysOQ3/6qykkx3K0bOE6HdSzM7RZKjctaSTRxpjy9xHtUF3ILiNsR7OKajoK1zIWTa7U/wAz3qLyzvapPLfshoVzNomS4GePvU9bgL2+aqnkyq2Nhp6287btqHdW2orFn7QGfI+XFPS6Vev3vvVVS1n3cod1PWzl/jQr/tUuWQJFpbhG3U9LhFC1VMIjVd4Lc80hmCtwPpWTTQ7XNJLjd0z7U8TBRnfWK94+ePlbNRPdStzv3etZOUjRUzoUmTdy4p7TBtvzCuZ8yRu9CXEi9HLc0Jsfszqkm/2x1qVZueHH/Aq5dLqTtmni6OWyDx71SuLkOo+0D5vnFP8AtXuOK5I3ByvJVWqQXBywBLUO4ch1ouBt/vNSrMmO+5a48zSK2eVzTZLq4XaRK6/7pouxezkdoswbvtz/AA05pk35+9XFx316279+649qn/tLUFC4lyx/vDdRrYXszq2mRgoyNtO8wbWB+b/erl11i+UY8pG/3R81WodYuNuZLb/gS0O6DlN7zFbrSja20YrKTVvM25QqtWE1CNdv8NUpEs1IY90mPvMTtrykYaHxDeCPYt7qtzKjfwuiEQo//AhFXS+NPGn9kWsWn6ed2u6gjxWnpAv3WuZf7qJ/4+doFcFqOrQaNpdppOnb72WNI7K1jY73nlwEX/vpuT/wI19pk1GVGnKtJfFt6Hyeb1VO1GO53nwYsUWx16/A/f3N+lrv/vpDEOP+Al3r1jTd/mqSN0Ufzvt9B81cZ4O0ePwr4a07RxKLqW2z50q/dklcl3b6ZZse2K7jSIxbxtvJ8xmVird8cqPz+Zv+A185j8TGviJuO3+R7eCoOjQhFnVWCvCkCSHdKw3SMo/iPLf+PNW2mNq4HzVj6XDIq+Y/y+laKSfOteA/edz1DSteq5HzVpjG1sgbVrMh+VMj13VfRnYNj7rVqn0MjQ01iyMM9+dtQ3//AB/SrwuCuNv93FS6QpafZ/47VeVna8unc7v37/N7D5V/9Br9S4DhzYucvI8bMf4aQfe24rjfjTps2sfBX4g2cA3Ttody8O7++iF0/wDHlrsuf97NZPjOZLXwH4rnnx5S6TdM+7pjyXr9vqK8D54/LX4eeA9EvrXVJbyATQX80V1Eiu6LGDGGO3Yynqx/8drD8f6Lb+EdcvbK1il+wTW6ahbx+cXOekg3Nyfm5/Gul8H3klreLp+wJugVY1x0IHyj/vmpPilpcmoeHLTUkiZ5bCbnyk3tscYbp2+6TX5XDEVXjpQqO8X9x7U8NTnh+eG5yXgzWJdP+JmgXkBXybrT5IZW9VyGH/jxr6A16Z1gt72I/Mj+Udv90/xV8yeHbmOR1uLNo5pUCwx7TuGS/T86+ltBkj1bR5bOV/mIMRb3H/2VfU0qia5Ox6WTP3XHsaml6t9qhTD7mwudtUPHlwbfSUuB8zA8qvesHw/qRsbyW0n+SdDsO6uh1/T21rQJI4sM7umOfl2713f+O5rpU9D6lUVTqqfQ6jwjbi10qyg53JGmf977zf8AoVe7eAIQsShh/drxjQ1ElwgB787q9x8PY02xVl+V/u17ODjdcx4GYS95mt4k1IR6xZ2xJVYbfdt/h3Of/sax5NWFraumVZ5Jnmfb/ET93/x1RWbrGoS3mt3rxbnwiIjfxbdtc9f3xkdVjkVm+6a6cRiKVGzqySOGhS0NyK+eZ8mu58HSGSZGzXnlgpWLJWvQ/BC/d/2jWcJxrP3WaVYKKO68beD9L8efDvVtF1uA3FhN5dwUV9rFo3Vu3+9Xh1z+yj8OroSoLO/g3bssl6//AMVX0d4at/7Qub6N23QTW8toi/huc/8AfW1f+AVxdpIZrRH+8zIMtVTpQbtJHgTq1KT9x2Pkfx/+yCdJllufDd/c3EX3hBefvcf8CHIryS/+H+t+H5dl7pV1Fzy0ab1+vH/s1fom8YbnmoPL8zqitu/hdA1efUy+nPbQ7KObV6ektT80r6T7OcyI0afd3OhWqyMJkjZP3idmU/er9L7nw7pd4GS50uxuM9d9ujVzmo/BvwHqh33PhPSmZjuO2DbXK8s7M9OOd/zw/E/PNlfaoALbqqTMfM5+Zmr7x1v9l34fatazpFoMVlcbD5M8UjjY/wDD8u6vivxb4XvPBfiK/wBH1FCs9tIyo7Db5ifwn+n1rjrYOdBXPSwuZU8S+VaMwxNuKjn3apbiOW4lS0SJ4p7htsasrL/wKtbT7O80n7Pq4tDLbo4YyMm5PvfxV614m8daV4+0GK4itrez1KFNjxxoFbGOvFa4TCqtO02ebnWY1MFhZ1KSvZM4XSdGt9Is0t7X/UIPmb+KVu5arA+9mpC33mA25FRrn5cfM1fp1GnCjCMYn8T47F1cdiJ1azu2Ix28isjxRP51pbrIdzb2+796tlx8me/6V6r4X/ZjXx1olhrGqa+NJtXH7u1iA80++7/argzNKdBwj1Pt+BZqlmcKz2inc+bxGG+58rferQ0nwnqviyZINH0q61F2O3bFGdv/AH1X2v4S/Zz8DeHXikFl/bk4H37x1df++BXplvZx6faLb20UNnbr0ighCKv/AAFa+Mp5d/Oz+mZ54pfwj4u8P/soeLb6FX1AwaSrfwySbm/75r0zw3+ybo9ukR1jV7m8bHKQAop9q+hGt/nzsGT/AHhT1jHX+EV2wwVKHQ82pmNepuzgNM+BPgLS7ZYk8PwT/wC1PuZjRrfwp8F2els48OWar/dROrV3+3c2MbVFZviKze601gM/7tdSpQ/lOCdaq/e5j418U6dY6ZrF1b6ZZx2Vvv3MsX3SaxAhYfeJrq/HFjJa+IrtXTbzndXMeWe9fUYanBU1yn8v8Q16tXMajrPW596+SM9qHh29qerBU604YWvlz+nBBu7fdpv8WMfKP4qf5nyrRt74DZoAidfMZsCjy++af5f/ANaj73pQAwt93+9UUzFUcjLY/ip6t827PX+KkkjE0bp95T/FUASlTuUZ/gH/AH1Ru5VMfMab5hZ+v+zRuG+LJPSgpnx9/wAFFrOSTwb4WuBH8kOtRLI38Kh7aZF/Wvhe8X/Q5f4WxuVvpzX6D/8ABQWzab4JNcgH/QtRsrv5fTzPL/8AZ6/Phv3gfIC7k27WrNHz2ZaVIMrWyrePNJv/AHTARMfXPWv1O/Y68fDx9+zt4ceaZJ9U0HfoV56kwcRE/WFojX5YaSS1oyK/SQj5vavrf/gnh8SB4e+JWveDL6YJZeJ7cXFpuPyre243bV93h3fXy60T0FgqqhVdM+/9o7H5a8K/ba8PQeIf2cfGYMRle1tRfRsg+ZHikRwf0b8GavefLG3P3a5z4g6DF4k8F63pco+S5t3hdV/uOpRv/QqHqj3mfjhaShrWGUEYZUl+X35r9Jf2BfFX/CSfs9RaHcSB7jw7qU+meU33vJk/fR59OHZf+A1+ael2r6dBPp9wD9psppbSZW4Kuj4Ir7G/4Js+KjZ/Erxn4beUeVqemQaike7rJbyFD752S/8AjtOJ4WFfs8TOmz5o+MHhBvAvxh8ceGplHk6fqcrRfL/yzmbzk/8AHX/SuKti2myvCxDJN88Xrx1FfTv/AAUB8N/2N8dtP1kBhFrWm+STjrJA/wD8bdfyr5rvVUxFlVWeM70Zh0I5zWZniFy12ntI+pf2PdG+z+CPE2vSxKJdQ1FLSN16mOBD/wCzyGvbLvpk42/w1yHwL0F/DfwT8F2brslmsP7Qk+s7mb/0F1rtfsPmHBFfz1xDi1iMwm+zt9x+m5dS9jhoIxZmGxc55rOuW2kn2rpZ9NRgwB+Zf71YepaXcW6s4jdlPRlFfOqr0PVRju25uKry/MjcVow6be3hVILSVl7tjao/4EeKtL4TKjN5eRW7fe8uL96/+Fa+1B2OXdnhfIO2uH+IS22m28/iKL/RdRiMaTbfuXql1QI6/wB9c8OOfrXr7eF9I6SPc3TH+9NsX/vkf/FVVvvC2gXMYSfRbC6VHDhbpDNyOVPzs3+Vr1MDj4YWqpNu3X0PLxVCNeDieHXN1b6hDt+1oq9/LkCt/wDWrntSWfQbi31DRZkivLU5jWM7t6/xI3qG719APpOixvlNI07d93ctpFx/47ULafp0z7W06yZe6NboqMv4LX1GGzunOooWav1Z84srlH7R4RY+N9N1W2N5ZSmK1mk2XFm5DfYJj/yz3f3GblD/ALw9qoaVfCC3Nm52vayND8vp/D+m2vfL34b+FNXjcR+GfDr702SRNY/Z5cd9rp1ryPxD8O9I0e/Y6dFfaJcYG/T7mTzYWx/FE3X/AMeNfb+wjWhz0XdMlZdVfw6sbpsg0+xlkGFWMM44/GuK+COti0/aA+G1y5/1fiG0/V8f1ro9ft7jRdA1JJhtaayLQSL9x8rtUq3pXmngK8bTPif4LvTjZba5ZuW/2fOQV6WWUnS5nI8eqpU60YSPf/8AgoL40i1j9oSCxJEq6ZoqIW+6weWRn/8AQQn/AH1Xz18M/ibrPwy8cWet6RdfZZY0ks5WYbl8mQbGz/unDj/aVa6P9o7XB4q+PnxA1FH3IdWktlOc/JCgiX/0E15lp9tDNeyw3L+XEcBv8a9qT91s6aFpYuPyPpvwtptp4yu7978zX6uftNxqF0fNlmkPG95fVv7vTHtWrD4fmtdTbUbQpb3+k3cbWN0se3Dx7ZFG/wBOzBW/irlPhFqV5DBPo2jQW95A/wC+LvJ8iEbV3tjt7V1XxD+LQ1vwvY+Cry0dJbCSM3H2dlihmxMXaVPvNvfod3SvlnOcZ3P6ecqSwlKMKaalZPslbufYPw6/ac8KePNJS4uNTtvD+qJDNLe6ZdTBmhSP77oejphc5XtV34V/tJaX8RPiVF4aj0e502zu7d7rSNRvLhN9/wCWVyGh6x7lO5QxyQrfKK8J+EPwT0v47eGJXa8vdB0bS54UgiWzDEybN7DbJtIjVer/AMW6uv8A2W/Cf9vfEHUvEFx5cUHhi6msoIvvPPM+UWf0SMx7tvXO5v7te5hsfUxElSitVufmeYZTl2FjWqRm21srbN+fUyPEmbHxd4jtjlvK1W6QfTzSf/ZqrQzRseX+9/erc+MejnR/i14li37kuZ11KFv9iZFb/wAdKsv/AAGuRuYSyNwdw+av58zig6WOqqX8z/M8zDNTpRZ08MkeatRbNrGuCSS4j27JGVqvRaxf246h8/3q8XlZ2eyOuljDM2ajltxH0+b/AGa54eJLlfvIv/Aae3iR8qSm3ilqVyNGyV29D/wKo2uAp5+Wsz+3lZME7Wb2pn26Ob+IbqzlzBY3luI224fbxTZ5EWNj5gasqBopFx5gVu1PaGNVwX3ZppsGiVJ0Xv8ArTxfRY5f5vpWNcwzM/7shV7VUvWextpbm4uI4YIE3ySyvtUD+I1106VSr7sTmm4xXNJnTLqUEY5O5ql/taKM8uNv3dzV49deINe1xmj0e1k02yP/AC/XgVZn/wCuUR6bvV/yqLSPCUV5NI1zvu70fPJ9qkaZx7819LTyWajzVJWfbc8iWYU4ytDU9o/thZEXGd397FIdYDMorzD/AIQWJtsbGXyGO7ylnkVPyDYpE0+88OpDe6fcTfZRIHuLNy2Hj/jbackOBzx121E8ndvdlr/XmCzBN6o9VS8ik6mrMK2zcED8+tcvpV5p2sTPFY6tZXsyfMYra4R3H4Bs1tJp7xthyVb+7Xz9TD1KTtONmepCamrxZsx2dsx6BqlGm2UnVB838LGsuG3f5cSbauIsi7jn6VyO5rzFj+w7Rk4FMHh23+X5O9PhuHXqS3rVyG63dflqErsd2ZraCinOKjPh8MdoHzVuvMjLl/u03bubcG+Vq6vZonmOeOhjPAPBpf7B+XIBVa6OK3X5cGpIY9z4bP8A7LWUqdmNSOfj8O85CbqcdFWNuU+auo+RtoGdwqVbNJgpzWDsVc5MaP8AK37up100xuuY/pt/hrq10sMnyH5qsw6b/sBlqUTc44W6K2dnzVatWt/mDxBlNdYmhxSBRIny/SlPg+2uFYgFP96p9q76FWObTT7OZsbNvH8NPTw7ZT8eYqs3y9K3v+ETnsZkMcnmxd1b71c98Q9PuV06wg06SW3W8vEtbp4/ldYyjllVu24qq5/Ku3DL21SNPuc9Wfs4OfY8nvPC39ra7rmsrcfupLprSz2v/wAsYQE/JpPNI/3q0vhR8N/O1S88UXeydf3tlpsSj7qbsSzbvVirIvsrf3qsXPge5vvEOh6UZZINNkkZZooDsYxxxs/lLjoPlX3xmvWrbSZdBhtbSCKOKJINsMCjaiKB8q/+g19XmOM+qUvYw0bVvkfOYKl9arutLYpWdj5Nz5CRBZ8cu/zbF/vbe5/u11Gkaa6t5lw37oH1+ZjXVxeEpNDso7W4K3lxGd08uzbvkPzH/vnovstMTT9zfc2r/FXwMr3sfWJEUM3mHAOxB/D/AA1dt1Oen/6qbFp/lnkfL/exWnaWqKqgg1FnuWLa27yFiT8qmtRPvdN3G2mQwhUxj/aFSP8Au2bj5h/dreLSVzB6ipeC1mUk9+VpnnC4Z5U+aKR2YbV65Ncx4ouJ2hgtLb5ry8kFvCv8W9/6L8xb/drrPJit4kgg/wBRCPKTd97A+XNfsPAOGqc1TEdNkeFmc0lGHUYzD5T0WuC/aB1Y6L8A/iDdkhW/ssw7m7eY4Rv/AB1q7x2+bofavK/2rbGW+/Zg+KCW2TNDo/2lAv8A0zlR2/8AQa/Xqn8OR4cdz85dY+06D4tgxEVV2jeCVj8sn8OPqP616dFqH9l6iyB9sU3zJu+X8K4G+tU8e+DbW9s5f9PijE0C5w3mfxJ/wKrngDx8NWi/s7UUH222+QpOBucD/Z9fWvzejTjOfN9paH0OGmoS5JbM6HU/C2kalfwaja28OnalDOkrtEm1Z8N0lX/2bqPlrWjujpd+v7oxLO+7b/tf71Mk0O31KVbiyu7qzl4/dxkNF/vbSv8A6C1TxWN+0P2PVLdZUc/u7mD7qHPvyP5V6HJre59BRp06b9zqReNLNVjttVgJ++IJ1X3PymtzR9QT7FBGSOvK4pr2cl94V1e32bpTbyqFb1H3aw/C8wuHxuDKifNt+6tejR1fKfSYf95TafQ9h8HyRwv5spCenG6u/wD+Ei+0SKgJZQP++q8JbxUbNdqSDrzXW6Pr32jYc8no1fR05wo07HzuPwsr851OveJYtG0y/nubiKyTeZp55SAEjA5JJ6DiuI0T4gjUdT0uO30XVpbDUEaaPW7mEW2npGBnzWlc5A+7ywGd1cn4t1WTWfENhZX+nNc6HJDcTSNPbPcWz3ILeSkwRWPlpje3vivWPDGmx3ly11pssb+ekd88fng2+rQiNY9yr8xSOL5eijL4HrX5xmcoV60pz17K55ibh7qNzw/4ut9U1C804xy2uqWcnkz2dzt3Kw/iVgzAivbPDOlva+Q+fKaVGKMv8OPvN/wH/wBmWvGPC2gxa1qul/2clw1r500w8r99FG6Ah977sJ/F6ku1e2a3rUfhPSrcRbWvZodybzuWNBn96/tndtHc16PDNWo8S6f2LdSaqc0orc6CPxAmm3aWdud91INhTd/qEPDO3/AeAvUmm6jbrb3s8YG1d7YX/Z/hrg/Ci3983m2Fld388h5lZCm9/wCIs77R+Nd5qGl3mim3iv5YpbqWHzXaDcyBtxG1S3Xb61+j1XD7J4eMpKFtdSntKtyfm/vU4qOwpxbdt/2h/F3pu47s/nWB5Q3y16/xUjKM7furR97odv8AF1p/HU/doAg2/wDAVrxb9o34I/8ACxtNXVNIjVNctEb/AGVmX0b/AMdr2t12tlM0K3zcj5aynBTXLIqFR0pqcT89vAfjS48B649nrNl59kCYb/TblNzD32/7P+zXpfir9n0axZxeLvhsY7yydN82kO/yr8vzbW7fw7e30r1/4wfs66P8Tla9tJP7I19B8l1EBtf/AGXXvXkHw38SeJ/2a/E66R4pspYNAu5ghu4Mtbgnjcrfwc/3v/Hq8+NL2UrdD1cRUhi6Vnv1Xc89JdZHgngls7lOJbWdCrwn/a/xHFMK44HPvX078W9e8BtZwS3dqmrXTjdHLafupYlP95/WvBNQk0iNLp7N7t/MG1ILwB1T3RhtNfXYatUcFeNz+c88yTB0K85U6yj15X/wDnCFPAyTWguo3bJta7naMdI2kJAqoFCjI/8Ar0vlnn+7XqaS+I/O41p0X7krGnp/iLVNNmV7TU7uB1/55zNXf+Hvj54n0dPJu7hdUj/uz/e/76rzSJPapVg3MAEyzcDbWUqNOa1R6WEzrHYeX7qo/vPerP8AaYt1T/S9GlV16+VMG/nXpvg3xtb+OLL7XbaffWafd3XKbVP+761458K/gl/aUi6rr8bxWf3obZusjf7XtX0DDDHawwQQRpFBGNqRL8qrXhV1Sg7QP3Ph+rmeIp+1xrST2VtfVkvCt/7LUZYbG+T5fu7akH3VH8Wd1NP3eflXNch9nc8f+LHwpfXIZb3TkDToNxj/AL1fPk9hLbXL280bRzodrowr7h79t36VyXij4Z6B4qbzLuz2T/8APWLhq9GhivZLlex+eZ9wtHNZ+2oS5Z+ezOyT+HkU7d/9bimt74o+9uPG6vGP0QF+b/dWj7yr160bh1OKkX+H+8P4qr4QGt7/AC02Vhj5Pmof7+aQdcj+dMCPcV6j5RSNs6nP96lX5WxTBGd/Tcqj/vqoAcjOrtv+X/aX+KlC7irh/uj0p3mbeCDTEmDFtooA8W/bG0M678APGVukPmMmnyXA/i5j2ygr/wB8V+XySeeiybvvor/moNfsP8R9FHijwTq+kODsvbWS3P8Ae+eMp/7NX406cJPskat8k0Q8l19Cnyf+y1HU8jMo3pqRbg+WRxjGWyfc+tauheItQ8Ja/puu6RuTVtLuY760ZevmRvuUfQ8g+xNYiTHzxnr0NTgv52VBwgzmmeBBuE1M/ZrwX440r4meDNB8VaGS2m6xaJcIufmjc/fRvdHyCPVa2WUXCtEfuuNh/wBpa+Cf+Cfvxrj0DxZd/DbVrsxaZrbtd6NvPyxXu0+ZD7CUcj3U/wB6vvNWZWUhfmFUfX0airQ5kfkl+0Z4U/4Q39oPx3p6IIorm7j1GJFGBidN7f8Aj5NP/Z18Yn4d/tAeAPEG6RbVdTisLtlOB5Fx+5bd/ulg1eqf8FDNCj0/48aBqSA51LRHicdi0UzH/wBBevmO984W0rxyNHPGPOiZf7yEOP1FZo8et+5xcZf12PvX/go/4QLeCtG1+PCnStWhWd8ciOUPG5z/AL2yvhax0uTXLm00+P5pb24htR/20cJ/7NX6b/H2yh+M37IWp6nEDNLqXh6HVYiE5aQQpcAj/gaV+evwDtv7d+L3gSPO3ffR3LKw3bhGhmb/ANArHEzVKlOfZHXVoe0rU/Nn3beRxaXMsUeFit40hjX+FQiqq/8AoNYd5rgX5EPzZpdYvpJJWIJb/ernpldjn/K1/MtZe2ryqS66n6ZSjyw5S9LrRUfeLVAfE14o/dmRvxZarrD94mh4/mzjtWapo2GyaxqF1t8yUt+O6oPOnZWzKWb+9mphGVXiprDTZ7x9kce712/do9mhNlNFnkOBI5/uqtSPps+1fPcrx/Ea2pJLfR0xGEnuP73Zaxby4lvC0jg/7zH5a6IUXL4YmTlcqvDHDwO/61WkwrbgNu7+7UM2uaPC7RS6tYxPnlHuk3f987qg/wCEm8PeYoOuae2ei+eK7Y4et/I/uMvcJ5ZpNyFJCrdtv3qraoqeJrGWw1DDS/ejuVG1lb+8vof51ftriy1BM2dzBeL/AHoJA/8A6C1Rano8eoafd2YlktTPGUE8X342/hcfSvoctx9bBVY81+XqibJ+9Hc4CTQZ9c+HbaPdgQalDbzRQuw+5Ijvt/4A21fwavl65eeBYrhRsuISkqbf4XDBv6V9eX2uHTbC6uNRjWDUbYfv0j+6T/fX2b71fLd1tuHlbZ8khLBWHTLGv13CVVWjzwd0fEZ1OMakJrcy5LiXUJrjUJzme8lkuXZf7zuS386xrlts7gAfONua1oYzHpq5G11JQn6VjTL5l0pOeld7PHpSvUcj234ONqmgJoclvp0pt7mGSaS5ig2rNGHYlXl2/wAO3GD0+Wk1BtX8ReNbrXk06SGK0JurgFN0UMYdRHvPcOxXH97Nex/ApY1+EXh6CQHypoblnVv4l4/+Kaqscbr+zx4tEbsn2e3s4Qy/eCm9h2/987a8zCUI4qrU5vsn7FUzSvgMspOD0Zv+DdW1zx1r1rbeFJdTngvd9ldx2bzRRedsV1S4ztwi/N8zLX2b8GfhTafCnwxLaC4F/qV46zXt3GmxCQNqoi9kX9eteO/s+XElxq+kRPhmW1mlkkbbvfLuF3N/sj+9X03GoVFwNvFevhMLTornW58hiuJaudU7OPKuturXVngH7Uuniz8YeGdUXG2706a0fn7zRurJ/wCOu1eUpeRyK3I5r2r9qa33WHhSc/MourmL84gf/ZK8EtrX7wP4Nmvw3i2hy5jPl6pHq5dLmo6mumxivAVqnjs0mTOQv+9WbbrIoUF92P7xq3D5ijqW5r4TkcWeun2JZdJTPB3M38NV20l2IGOlXBM0dPW83bf71JFpszV0ctu+Y1G2ile//fVa63Q6ZpwkDbv8asrmZl2Wku06kD5sVrJo8i7cfL6Vd0povO7cVthopNuMbv8AZpysZ8zZx+o2MtrKuRuY9a4f4jQzrbaVJIm+zS8Tz07biCImK+gkwfrivUNXY+c2cNxj5q5HxtHHJ4T1Z5wrJHbmXbnbkj5l+b/eVa9bLKihXi/M8zHJzptI5eOZLiJo50+VxtP/AO160+xa3vHisdT3vexDdBffclmH99XHQ+q1ajtwy7yny/e24+YVNJp9trFg6Deqna4ZPleMhtyt7HdX33OfGQTLcsl3ZnIi+0K6bI33/Kcf3128H+668f3sVEmoRLqbHzw9ldFEj3P/AKu5RfnT/gQ5x6r/ALVamn2p8qIXDfNtG9lHDNTNa8Ni4heWwSI3BIYoyffA+7+P901lodNtDM1Tw/p+sP8A6TZwzt2lZNsox/dccg/8Cqxo/iK88MTw22qXU2o6G5VftNy++ayyeN79Xj925HXkZrFj1S4m0G31NGDtAFlm8sY86PPz/L2ONzbeuVxW9tiuoVGFuIpk/wB5XUj9QQ1YVaUakHCeqKp1p03eLO88vy3YOB8h5Vau27Buted+HfFD+GbSDTtZEv2SAeVBqq/vfkHQTIvIKr8u/kfLk4r0G1kjmRZIJFlgkG9HjO5WX+8pHWvhsVhKmHnt7vc+ooYmFZeZd+zhgvG71pqwlfxqWFlzgfNxtqcMNq/+y15h3lPux/izQ3y4Of8AgNXDjLfw/wC9UUkabsZC0NuKFYakxXad1OEz/Ns+Vc03yyrLVlIw3bdurPWQtiJJnzk4qZbqT1NO+zj+7x2qQRp8o4WjlKHw6lIp+98taVtrHzZP3v8AaqrbW8bFd4O3+9VyLTY2fA+b/azS9nEg1INWjbbn73970rSh1CNmwSPmP3s1iR6SGK7D8tXF0t13Ef71ZOiXc24rpGGAdy5/OsbxzYpN4Vv54B/pFq8N3Gy/wmOVT/LI/wCBVNHp8rJ3/Oue+IEdyuk2encqmqXaRSMpIYQp+8l/76CY/wCBV24GjP6zTt3OXEzSozuUnzZ+KNIvIzuaHUY0O7+JHby2X/vl2/75WvUdY0GO60i/kYbHS3mIkX7ylFLL/wCg14xY3U+r+M9O04OPNS4S7nVdv7uONt/P/fKj/gVe2Q64kenXT3fyxLbzM+702EtXq59G80up4+TXdOT8zp4bhNQ0xbsnc1zGku5u+UBqO1hSRWBCq30qh4eZofCmk+ZlW+yQ/L/wBatW2oJHuyRt+lfL+ymz6G5cTTw3b5u9PGnjf1G3+7SQ6pbs+wSJ0/iPy1ahvIptuH/4DScJ9ibyGra7Rz6bqiuYdqMQ/arokTDOSNo67aqXN5bNG48xPu7etOMJSlypBfuc7pNql5rlxeSJl7ICKFv7jOvzN9dvy/8AAm/vVtvlu+5sfw1naFCI7B5cHdczGY/7vyqv/jq1ohjjqF/2a/qbIMIsHgacUun5nyGKqe0qtjWY7e64qrrGhweKtA1bQLw/6HqtpJYzf7kiMjf+hVaP3e/I/ioVj8uP4a+gkjjPx08FTXvgXxPdeFdR3rLZ3z6XdRsPuTRuUz/47/49Vz4p6S2jGy8T6e5guEnSKdV+6c9D9flwfwr239u74YHwb+0N4f8AGNsnlaV4zjSW42DhL+Dakv8A32hRv++q8h+PDMvhK0hiB/f6hCiKo++2DX59iqTw+YwjD7Z6lG86bb6HqHw+mGtabb6iD+6nQSptPrXpCR28Ni3m/NkbduK878I2o8M6JpumR42Qxqh/vcCuhl1QyHg7udv+zXU/ivE+hg21GQ3StU/fTwy7ftUL7ZF9j90/8CWuK1GzuPD/AIteztgFg1Q7rRv4c7vnT/gO7P0rpdUszfSJcW8vkX8fyxy43KR/cb2p9kv9tPYG4i23WnX0cro33kPK/L7Mrfe71205cquerSxnsrtdS1qXgG2XTWNg8q38Pz+a8hb7S38Suu7HzdtvT5af4evnmsfMyYkCMx8z+EBfmr0HSdBlvkykffO5hWi/wnsNQN0ftlzpH2kbZpICHX/aZVPANdV217pyU8dzK1V6HG/CrTdT1K0g1OW4vvIu0FxDaWZ8ryokl3YZj137Wz8vRsV2usR282rrZwXFrFexhLhLlbJ5ZraHcUTakfyHbJL8iNwPmPJXNaNx4XFva2tp4fmuf9ChSARSkMsiD+H5V4NdT4S0ndpVxdvPdWcDjaPsL+VM+F+bc56c/Lt7fNX55jsPiKNfnmlZt2sctRwqNzgzo/B/hG5t303T5Z7a8gs5kmu5NNcK13Hj+KJOA7z/AMC/3ctXcyaTYeH7661HUSNW8R3T75JH2vFZ4+5DCvQbF+XPc5rL+HWk2/w38GaXO9vHa6k9rsji37mhRzli7dWdv9roKq3F5/aE28SjnOFxX3uTYH6pT9rPeR5FSU27JnUeGNYkuL1t/Rv7x3VveLF86z064L7m+eH+u2uA0ffb30T/AHfnH3v4hXo+oSDUvDzbIwv2d1mT+TKv/fVfSxd0ebVjY5vnNNP3OlO/2sf8Bo4289+lWcZHyzZxTtu38KN3OAKNv+1UgM+XGB97v9aGbhhj5lpdp2/jSN/Eei1RJFtHy9N1cj8ULzT4/DF1BqFtHerKhXbKm5du37tdju+ZcY+UV5J8friSz0qModvmArVU6fPNI8/McQ8JhalVdE2fOM6xbRFaxi3s4flhgUttQfjVRY9y1dZBuxTAuHHSvr4QjCNkfyjisVUxNeVSo7t6kAspFh81onEX/PTHy0CIKMjkf3q+kvg/4XsNc+GzwahbCeN5Gxu/hzVC5/Zz09rjNvezQRZ3BG+bHtXmfW4Qm1M+4jwdi8ThqeIw7vzK7T0seAJG0e3aM54HvXr3wh+EU+pyprerRmK1Q7o4H6v716X4V+DPh/w7KlzJbf2jdIfkac/KvvtruEhSP5EAVeyrXJXxvOuWmfW5FwZ9VqqvjWm10X6khUKuABsUBRt+XFG3hMZLU8LtTpQ/y9/u15aP1mMeTRDfvL/9amMvzf3f6VL/AA9fl/2aY/Taf4aZP2hu3ae3T+KmsxVcD/8AXUjfMeny43UzbuqyiRdqrx/DTtwy3H3vam8qyj+8ad3rkKD+LApy/wAPWmthtoyfu036/d/2aABlLdaAvl7uaTcWOP71KOmar7IDGx1xu9a4T4y+F/Ffi/wDqVn4I8TXPhXxMoEtldQY+dxuby3LLwG+7lf/AK1dztPQf+O0Q53Kc7G+b5/7tSwPy78M/tl/Gvw5dOq+N5b24tZDFPpXiOzhuNsiEh0YhVcDPy/LX0j8Mv8AgoZ4d1tILL4i6Q/hW8BVf7W0vdc2B93THmR/kw96+Rv2mfA0vw++O3jawZHiEt8NVtmz95Lkb3/8fDj/AIDXnUV4JjCf4ZPTtUo8mti50ajVtD9odG1vS/GPh1tX0HVrDXNMcb47ywuBMh/L7v8A9lX5D/E/wufBHxW8ZaF91YNVmmgXb/yxl/eR/wDjpx+FU/BnjLxD8NNVfV/CGu3vhvU3+9LZybkm/wBmSM5Rx/vCl+IXxG1n4neMY/EGu29ompSWyWlxLZIUjnKE4cqehw22gzxGIp4ii0tznL1XaMMn30IP4d6kgmDTTH7wcA9aV19P/wBdU0b7PcYb/Vt0oPFj70OU14J57aWKeyuHtL+F0mtbpDtaGZGDI4btgiv1z+BfxOT4y/CDwz4ywsV3ewmK+gU/6u6hOyYf99ruX2Za/IgZMeAa+uv+CeHxMfTPFGtfDq5nH2XWEOraZEx6XUYAnQf76bX/AOAGqR6eW1rN02WP+ClOniPxT8ONQHyxbb2Eyf78aFR+jV8du2CxJ7Zr7V/4KYIz6f4LkIJEOq+SfxgP/wATXxSy/Nj+HFTEWY6VYy8j9NP2PdeTxV+xjoS6lNEkWj/bNLuWY/KsMcj4z/wBhXwj+y7axJ8YtDkhJe2jkvY7J2HzNF5UmzGfUU7wh8fLzwb8BvGnwysBKk/iDVEdbgH5YIHjHn/i2zA/3vaqXwN1AaP8V/BbfMsP24WwVT0DxvEv/oQrixyc8NUiuzPThiF7Sku7R9iaizMzM+f+A1TisxJyR/3zV+5jdZlQ1LbxiOJSMNzX81TfLM/SEUjY7UXjbVZrOSQ7Odv3vlrc8sSdakutUs9Hs5bmbbFBCNxbG7H+J/urUQ56k1GC1ZfwooW2gxLAs9/IYIsbwuPmYViXfjqO8eWw8PWc2oqnyyfYdqwr/wBdbh/kU/7KsT/s1LrWlpqkH9u+LpRa2UJR4NMuZtlva/3fOx/rps/w8gdApPNRXWuX90IotL0OZoVG1LnVX+xW6r/sRBWkI/4AK+3wuT0aMFUxc/lsjy5Yic3amjNXQ9b1jcL/AFRdI3/8sNIQXEqf9tpFxn/dSqt54f8ABfh2ZE1mSO8vMf6vV7p764J/65FmOfYJ/drRfQdV1KPZq+tzzofme20wfYrf/d3J+8P/AAJ6m0nRbbw7bfZ9Ns4NOgz9y2jVN3uzdSf96uqeZYLCr2dGP3afiR7CpU1mypZ+KNPs9iaV4a1FonGR5GmpaLj/ALabKsf8JVdyBvM8Paoqf9NJrZv/AB3zasPhvRv4un3qhdfLfbXnPP30gafVzJv20e83z6h4Uuom/wCev2KJ3X/gULs9RWlvpjFf7D1x0fGDY3MzS/8Ajk21wf8Adatdc9QNuKiubeC+TZcRJdL/AHZQr4/Osnm0K2lSGgvYSj8DOb8YaO+oWDPf2wW6hBiDp80VzEfvJ6g/xDd3/i+avnHxt4Tbw3eefb5l024P7t+6f7DV9Wxwy2e77JcFIj8v2a5/0iJh/EvPI/76/wCA1zmv+CdO163ntjALN7k82zvvidv+mL/wH/YPFfUZTm9OjLli/d7Hz+Y5fKvHme58gy4hkkiPypL84rADhfPdz8kYrvPiJ4Ru/COoG2uBzHzFLj76/wCK9xUHwU8An4k/FPQdAdd1rPO1zeBf+eEa723exwF/4FX6UqkKkVOJ87h6MlPklufU3wV0e40/wH4b0y4U/aodOdpV/uE7mx/wGuegmeT9mjxDcAFftJ01H3ehuFf/ANlr1CyuvsviDxDIPlitre8fYv8ACqRzNXlIuDa/slykIVae/wBLh+b73HlH/wBq1nlFnOtM/R8393A04dLH0z8AY9vie1RPkxpqfd/3d39a+m0b5F618wfAdXXx9dJz+7tI0Ct/1zT/AOJr6bj8xQpALYFe1Q1jc/MMrd4T06nj/wC1Hj+wfDLkHYNRmXd6N5Py/wDs1eBRNu/2a97/AGpZC2geGYj/ABalM+76QH/4qvn+Howr8M4wX+3/ACR+iZd/CLVvJu4q8jHsflrMhbaVq7C25c1+dzue1Evhg24feY077OMcfdpkec4GPerEa/KvotZF3IPI96etmdufyqcN2QVKZPk4+X1qXYq4zT7V5JvLHccVfFnPC2Aag06QrOr/AMX3q1/O8xsHG6smyjF1NZFk/wBpl5WuK8dLJ/Y9uCpaB762Sbj+Df8AL+Gdld7q7FrhgOayrmxt9Qs5bO5iE9rMhSRGO3I/3u3+9XdgqypVVOXRnJiI88Gonn7wyzTLLb3bWr/NlcK6P/vKf/ZcU62tbu6unkvLmKJlA8m50+N4pgfdi7Bx7bam17wbrGlafeyAJ4ks4UeYW3mNbXhUc4DouGK+vGazhdarpP2GRoHvbC9RXtI55Ufzsr9yG7HyOf8AYmwfRq/TMM1WjzU2mfFToVaLtJHTabrE6yJbXoCz44ljG2KX5tvy56H/AGP/AEKt+G6+7sI3Y3flXLaZNp/iqybyn81PuzQN8k0D+jr1R1//AGafZapJY3yaXd5a6cs1rdMRtul9P+ug7r36jvgcHsJSZV1NU0XXnkwq6fqT79qn/V3JPzKvtL976qf7wqPw7cPY3l5pctw03k/6Rbzzj5ngc/c46lG4+jJWhq1rDq1q9pdh9mRn+8vO5SPdWXP/AAGuQWa/1Kz34jg1/TJnaLcfkeQDof8ApnKv/oSn+Gt4RVRWZxybi9DvD06beeGzUdu194ZZpNF8pImcvJpkvy28xP3tuP8AVv7rxzyDWfomuQaxYW9zEPllHKMNrIf4kK+qt8tXb6EalZyxQOn2iPPltL8yJIOVZv8AdbbXJKipXhMqNWcHzRZ6D4d8RWfiiw+02eUljPk3VrL8sttJ/ddf5HoRyK1k/dhRncteQaTqEjHTvEljFsv3twskW/asv9+F/o+cHsfxr03Q9ctvEGjWuo2nmLa3O7Z5o2uhBw6P6FSrA/7tfH5ll/sJ89Je5+R9dgcZ9YXLLc12k3dv+BU3d3NM8z5MnK03+LHrXzjXMewTp93r0/u1MjHZxnb/AHVqunoG2/xVL5m1m557UgJ0XcvX5qmRUbbVdZD3O5auJ/CP46ALcEZ/x/2avxr83Hy1XtlC/wC7V1F+bG6kwLUPylNn3u1XrdX2sXzgdarRR7dr+tX4lLbR/D/tCkmBZt9quuQc4+7XNeNN7ar4fA2tshv2K/xYKRDK/wDAmx/wKungUbs561zHitv+KlR9j/6PphyzHhfOmz+eIv8A0GvaypOWIi+x5WYu2HmZfw/tY5PGF+2xWZNOf5mHzDM0e75v+A16D4t0WNvB+oyRfeeDYd3oSFb9GauK+GDG41XxHcgfuoooLUf77s7t/wCOqv8A47Xo2vzCTwbqMePmKIo/GVBUZzV/2l+hjlMbYZHQ6tpMdrdLFFjygFVFX+EDpWWdL8z5M/K1dHqsn+nv/s/LVJc7F67q8l1Xc9lGIfD/AD1bcai/4Rnn/W3C5b+GRq6FVLdSF44oXKqufmbs1Zu0ty7mAdB8uFsSSbR/ectXP3nm3GpWWnROUnvJxbo2ei7SXP8AwFFau6kmRUlBO3j7tcjpsf2j4i2BA+WC3uZjx8q/IBn/AMer6Hh7CxxWNpxmtLnHiqjhSbOz2oqKkY2Ig2oq/wB2mf5NPZg23/ZqNl+T/ZzX9OwjyRtE+NEbCherUm7auMH/ABp5+X0/3aZ/F/eWtBM80/aJ+DqfHH4Var4etmEOvw7dQ0W6Y7fJvYx8nzfwh/uH/er8zvHGqL428K/Y5saT4m0m78xtOvP3LLPH8ssfPH3ga/XxGKtkHbt/iY18M/8ABQv4FwWtonxX0iJYop50tPEMCD5Sx4hvP/ZH9dyn+9Xj47Cqq4VY/FE1p1Z0049zwrwf8RofETzW8khgv1JuIIm/jjwN6H/bQ7h7jaa7zR75LiJst83evkpL5vDusJNCfNiSTeUztb/gLdj6GvYPh78Q49cv73TWfddQ/vYJ0G1ZoePvL2cZGa8eceRc1tEe7gsYp/u6h7rEyb8gjb/tVuaToseralb5DeaCPmj/ALu7OG/KuF0+8a6dY4gzP/dY7a9M8PSf2Wik/NPs3Hb2oo1KdZXg7nq1IpbM9BTUEs4vIhGzb+rUyTUnmXZv61zMVxcXB+SNmyPStXTrG7kdX8h1/wB6vUhG7sji9nbU9D8MWot7ZZNh3fe3VqDVLTSb9rx5QlnK++e2dlKSuFbDKp6HPXsa5dJNQa0EdukTNj/lpOqL/wAC+9XOa58N/E/iyaI3fiXTNOt0OfItoJJm/wCBMWUV7H1WhKKU43NKEFKXvuyO3ufiEfEmpS+Ud8W/l2O7d/jWpbXkFuiySSbV781yHgvwPb6Tqt/YXF/LqX2OON0lUeSru/Yr/s/71eqaRpKKioI1VVH3VFbclmaV6dGm9Hcu6CsV5Cro6N/FuXlf++q7JGSHSb5PM3K8ewN/tZFcXFoZXUGni064igbEX2qzdomd9vzHyg3zDtn/AGa3pVW1Cxxyy3GB88srlmJ/u89lq7QWh4WJcEtCJvurj/d20w53fN97NP3cf7xpEyoz96pPII+/WgtuqTb3zRz8oAqLgR7vvEjb/tNQ38Q/hodeFz8y0hxjAG3igBr4V815t8eNG/tTwi8sYdntzvCrXpL56D+9VLWbFNS0u6tHAZpEZKuMuSVzixuHWKw86UtmrHxMj5ZmHzbulPigMkyRDlpDtXirWr6XJoetahp8qbWt5ii+67uP0r0L4LeApPEOvRajdDbZWZ3fN/Gf4a+llWUafOfzDhcoq18y+qJap2fyPdPAOhp4d8I2Flgq4QMd3uK3j1wRt/2qd/ebihuuMV8zJ80uY/qHCUlh6MaUdloNVhlsZpu75O+6nbaBHtOf8mpOuwDDDj+dO27m49N1J69P+BUbfukH5aAsJ95V5pp9Wp3LdqaW2/8AxNAuoH+EL92mfwrzT1bcucjdmk7LVksEbjp3odX81eiov8NNXKt1Py/NT1k+8K5DQcjc8jdTfpRt3c5FG7n+7RsAHOxt33qcijGAR/wGmN95iTt9acOvagCM4/iFCZ3NnG0dKG6MOaB93mhAfA3/AAUU8M/YfHPhbxIkI8nULObTp2/24286P9HkH/Aa+Op1+yMWH3N+/wCUcA1+ln7fPgCfxh8BrrUbOEy32gXKasFXrsTcJsf9s3Lf8Br83DturVX4lRxuHuDUnh4+PJJT6Mn+VkyKqXJxFKx+8hVqbaSGE+U+cfwk/wAqlkUxvuz8jDBzU3PGS5JEoZJYonU7qivIDLDheChBBpkCeQPLYYHULUhJRflZvcE8UWF8MtBYWLxg9+9bHhfxXqPgPxXovijSmA1HRbuK/twT98oeY/8AdcZQ/Wuegn8m4YcgP/e9asTknYFPBPNUXBunUUkfZX7dni2w+IPwm8HeKdKPnafqerWl5bk/wJJC52t/tZ+U/wC7Xx9n8q6+Tx99u/ZxvvBt1MWutC123v8ATlb/AJ9pC+4D6Ox/76ribtvJgf2OBipR345+05HEr2MI+1XNy33nIUewFallqUuj3drqFv8ALcWs8VxH/vo4cf8AoNUgogGOWqLUJTtWNTgsefYVE488bHEm3UjL+tD9DbnUINUSC9tiXtbyFLiOT+8jgOv/AKFTHkKquD81eWfs3eLh4n+G8WlzuGvNBItEVj8z2x+aF2/3fmT/AIDXpkinYvvX88ZvgnhcXUg+5+vYOuq9CMkON4VjYg7f/Zqy/wC1LZtSvb7VJooNK0S0F1IzjcBMcnzWX/YROB6vn72KtNH8uM/KTt+lcvbwnXlaxx5kVzdrq2pP/D5Iwtnbe5dYlkI/uf74rqyWlCFV157RRrX1jyLqaNn9o1zUIta1iF0lT5tO0+f/AJcEP8ZXp57j5mPbOwfdNbfnOvJJaq3lurE/e5+9Tkba/H3a4sfjJ4is5P5eRpSpKnBJEst4c9Kg84sadPHu5B3eqqKgOFrym2bcqA/xDG3nioz71MV8zmmP6elVYn7RBtLBfam7g3cVJ5fzZx+tNaMqO1QHukRUbeaPLHdAV/2hVjy39KjeF1Gcf981cZcpm9jh/iJ4a0/xJFFp+sRBLW5BWz1FBl7W5x8of+8hGefqPStX/gn58Ibmx8T/ABH1HUrYRazpCQ6THnkeXJl2dP7wdVX8MVuXVtBdwS29zGXhmCqV6e+fY1vfAf4kW/wl8bXml67MF0TWIUU3zpzEyblSRsfwLvw/puU/dr9U4XziM5fV67PnsXhuR+1ieiXvwFkhu9Vlt5ZlTUo5oZfMw2I5EZGCfLxw7c9q5p/2UReeAl8L3eqtZ6Hbzx3X2lo13IYVj2K27gj9ymfX5vu17V8WPiloHwb8HXXiPxFewrCgH2eBJFd7pyu5EQD7+e2K/Mz4yftNfEP453zW+s6rNpPhqTJi0CwfyUKdvOIwZD69q/UYxhRv7LqefXx03BRrSult8j6Vuf2mvh78Edcvxp96PiD4lcbDZ6FHsto3+7h7h2YAf7uapfAn9pv4q/Hv9pnwpoVzqFl4Z8MgT6heaNosYcPbxxbgk0x3FiW2rxgV8VNIthCIoFjTA4SIYAr7A/4Jn+DRdeMfHXi2RN32C1j0mOX+IySMHl/8dRRTpt7I8XD14TbVONkfSn7VS/8AEn8LH+5qNx8v/bGvB1ZPL4+9XvX7VCj/AIRvw5KAdw1WRS31gf5f/Ha+eEkdYWAJ21+KcYO2P+SPucuV6RZh+Xbn5a0IWC9TWdDJuVatR/MMk/LX59JnsJGvbNHhhV2OQN0ANYqKfWrEcjq3U1k2XymzbqJDkgbabcR8twNpNUkvjGe9TpfD5icUmFmjS0qxdpslPu9K0XtUaXJPy5qtYagmNuauLMki8fe+9XBLnv7paMHU8rcuAm1QeKrbSpU81akYyFj6+1SRsnyj+HvXXTVlqZvUphnjdXAK4+YVy+vWtvYQ6lYX7Q2/h3WbSZPK+4sF7zIrr/v7c57OnvXYyxpjGRt+Zq4L4gXqa+f+EWtkW4glKPqzt8whhDZWP/ro+MewyfSvqMlnUVdRh13PNxqh7NuRRs4Z9U0/TtUhcWmtyWkLvKw+WUlFLJKo6j+XarV3HB4m0iWC8t3s34by1cM8MnaVGHcdQ3Wp5tQt9PmiEzxxK/yjf8if7u7p+FQanDqFifPsoPtrKdz2u/axT+Lym6Z9uh9q+0VRuZ8i2UNN1S7mSe3vxsv7baskqr8k/ZZE+vcdju+tZWvM+k6hBrEfyQcQ3i/w7D9yRv8AcLY+jt/dp9/IviXSotQ0acQalbSHy1nBTEg+9DMvYEcHd0+U9qe00GvaTi4t3WC6hZZ7aX76ZXDofddzLXVGP2jgmyu9xJo95LqEHNvM+69gjG7bgY85cd+Pn9Qua6Oxvo/7TcxyyOtzCJU+fdCFT5dyf72/d77a4Tw3cT29s9hdyF7yzmMMkueZcY2v+KMh/wCBVf1C6j0t9IlhdbW3gvEhdc7VVJtybfzZWo5ff5TDmaOltZE0nxJcWUhP2XUy17at/clA/fR/8C/1n/fdaej68fBeq3M07u2g3p828j+99jmwqrcr/sYChwv90H+E1k65YvrGntAkxt7pCk1vcpw0UiHKH6fwkdwzCn6Vqy6tZrcGP7POpMU8H3vJmDYdP/ifUMprKpThWpuMuu50UsROjNTh0PYBeRyKuHDoRuRkO5WU/dZW7ipfOTP+fmryHTNS1HwnH5GlrFdaepP/ABLLl9ipk7swy/Ns/wBxsj0xXTRfEvRY0Q6jLc6G7fKV1GBkQN/11G6Mj/gVfBYrKatKXNSXMvLf7j7TC5lSqw97RnoMMgZc5/4DU275cKev8VYGiatY63Gh0/UbTUh97/Q7hJf5NWqJNu7/AL5214s6E6TtUjY9aE4z+EvI21atwLyv96stJhuX+9WpaMMLknr/AA1y2NDTtl/eVqooZ843MRWXD/Dx8/fdWnHhlUfnWb90C/bqNq4q/Gu7aP4W61Vtm2qpU7v4QuKvw429z/tYpqzYFi3Xd/B8zCuD8Q3Ef/CRa9PIdu+SG0hjY9UjhG7b68u3zV6JaYkmiQH5T1/hryrULxLPRH1CRzK08lzfbtn8DyF1CqenybVr6rJqd6jn2R4WbTSpcvc6/wCGFiI/C17cbNrX2ozOdp/hj2xL/wCgV2mq2qXWj28Q+ZXvbNSvqvnJmsLwfYyaT4S0O3lyk62qyyL/AHXkZnb/ANDrdv8Aey6JbxNmWbVbZdv+yhaVv/QK+ezT38TJI7sDHkw8UdNqmP7Rm3HjPG2oGYLtJ+X/AGs1FeXBkvHz97NQ8tuyTurhlKzO1Fj7QqhcDdv+X5qY7PIqnmo1wu3PzcU4/dUVF+YpblDUpPssTOR8zf3q5/4c3H9satrmr53xRldMh2+o+eX/ANkFaPie4f7E2wncv8NY3wTha38Ezh1CynVbxpl+824kbf8AxzbX6dwVRjPE8/ZHj5jLlp2O8OF203lh396c2Ny/4Uzcev8AF/tV+8nzI98bQv8AFUTfe4wvrUrYVMcf7tNHyjBTrQAx2EY49a8F/bg+Jnh/4c/s9a7Z6xC2oX/iqKXR9NsA21nkK7mmPokfykn+9tWvfIozcN5aDc+Dhv4eK/Nz9szW7b4mfHW8uri7j1Tw54at00nSrO2mDC5mOHlkJXoGlbZx1CLXLia0aELyJlKyufJnh/wjr/i65SHTrJ711AR5V+WNMf3mPAr1vwH8LW8K341G5v45dSjjeEW8SZhG/rufq/8AwHFeq+HvhHZWunrBrU5vXxtNja5t7KL2VQ2X+rN/wGo9W8KeBrO/extrOaDXETK23hyN3u0z0Lom5B/21xmvjamNVbmp0/yI9lWtzRdjEtfECX0L2kkflXmNksH8Le6+obsa6/4aeMp9B+0aXqNw11Zb99vK3zOi4+63qV+b6j/arynW7zWdL1L+z20adtVCF408+Hztv+3Ehfyc/wC2R/Kt+wknvF3vbSxXCfLJbN96Jv8Ae7+zVy0YvBy50rJjpYuvh6qlU19T6B0fxZp+tbhZXsd1Ko3GLO2VR/tIeR/3zXS2V5uPH3ezNXzxDqUcd3by6haXS3QG2DVbV/Klh7fNjn+KvX/COvXc2pWti6b0d0Q3M8Y3c/xbQ3/oVfVYfF0Jxvc+yWMw1alzxn8nuepaYpZFP3eOWb7tdM+n3en6f9puB5EWN25/vD/gP/xVaWg6LaaPOs4iM9xEWZJbn5vL/wBxeg+vNQ+JGm1aKWOd/NXHK19HR1OelWVSpaOx03hHwPBp8f2i5y95OPNmbPT5flHvUt0sszvAlyLC3lJROV3uf7vv/wABq/8ADfVD4q8Osbkv9vtUe1uPdwq7T9GFFnJaQvPFcaHfakkh+zveQQo6xRbd3yNv3g7tzfKvVa8HNsROikuexxV3UdRwe5naY0kYitvPeV0k2+ZIPmwP/sa6DcV3ZrEtIx9pi3+Yssb8+bG0T/d+8wPQsK2Sw3Z+9WWWS56blzX1PIvd+8J97bx/tUD7uB8tHbjG6j7qgfnXuXJBss2cfSmnouQakbrTPu+tAmM+7zzTG+Z+ny0/25WkT5dwoQg+n3aj29vu5pxYbaY3yiqsVc8E+OHgufUPFWnSWFsWlvDsKxjdyTXsHhLw/F4X0K1sI4wroN0m3+N60WtY5LpZyn71Okn92rQVsL12/wAq0dSUkodEeLQyuhQxU8XH4pW/AB/49/tUFfvGlDHZj7vNBbstc57QnG5f/ZaaeuTTz9TtxTOPm/ztoC4HrQW3Ov60bvlajj5d1UL4hren3f8AazQzd6d+G7/Zo+8f/HaBJDPvbR600fN/u04LyuSN396m/e5zVksD8u2nD7zU1V2sv8JpzfN0+WuQ0Dn1w2KAx+Wmn3+Vqd95c/dagAHzBgQPehunT/7Gm/w5x81O9x81ADdy/L/FTSu7cSf++qFwu1Dinctu9aAKeqWsWpafPaTxxzwTIUeKQblKnhg34V+Snxw+GN18E/ifq/hfyXl0wM13pco+bfZuTtG71jO5G/3RX667T/3181eJftPfs6Wvx78IBLRksPFOkl7nT7xl+Qkj543/ANh/lz/ug9qlo569FVqbiz8t5JYWZlk/dZ/vg/ofWqxvBb5Vm8+E/wBztXQ6voeqeF9avdC12xl0rV7J9lxZy9UPqD3DdivFZ7x7uwXjjbQfLz/dPkmikjJdjy1cLMBldx+9U1vN5sXIKOvUNUV9DAygum0seD3z7VWS3uof3o+4Ogc5P6UFckZxL80CyrtPeq6yESRK+dyn16+9TW8/nxfPlJe6tVa8UxqJV+9Gcn6UGME78jIdbGEDrnDsIzgcYyK0bjM00cQO3jfj6VTuF86CRP4XXIK9j2pYbrzm87HPlIh3f3u9B1fFTXkTlt0689uahx9ruCD9yPg1DFPtZ3J7VYiQJap13yckn+7QZW5TvfhD46T4f+PbHU5WI06YfYr3b3gc/e/4A2H/AOA19nTRmMMhIZfvBlPyketfnvcfPB5PeQbPoPWvrv8AZ68YJ4m+HsGlSztLqWgbbV9/3ntj/qW99u1k/wCArX59xXl/tqaxEFrHf0/4B9fkOLtelN+h2HjG/OneHrh40kZppI7QRxH5iZHCYX0LZxu7bquaTpf9i2f2cmN7hyZriVB8rynAbb7KFVAOwRadqenJqP2MS/dtbuG7Hu8Zyv61NMztX5pKtyYf2UOru/0Ps7e/cR254+VajZvvYPy0w7l6Y/4DTgv+wWb6V5TN0PTG1h97/dqJ1RiqAbWFSLt39qbu3NzmpNBPLC9/mWm7Rv5xSlvvcfdNMWMdT8zU7k2HosarxjP1pkzIq8j5f7tO8sfLUTK8isB2+XbR8QcqGyXiK33PmoTUnj6fd+9uqKS1fOMFqFsXZeEO3/ZFUqUpEe6ON8G/gR8/w1ieMtPs9S0eW5MrWtxp+buOVI3l6D5l2JyQ6bgw5+97Vs/YZF4EZZ/7uKsDSZZLffGhSdP4fu7v8K9bLsNWjXUqe619fI56qhKPKz5v+Lmh3eoeEND18S3kmjaWxhjt5bgSw2qTH5TgMfLIbja3QFfSvIRdxxJcTyR+cSBDAnr3zX2hdeH7a4nleS3EE0yeVNLGgVpEP3klUriRPZ1NfNPjTwEmn28+saTYNCsEskV7pivvSyIcoZImPJjzt4blN3da/X8ozNVoexm7TXc+IzLAypv2kdUcHBZlUlmuG3PhmPoMV+n/AOwf4Q/4RH9mzQr+SMLdeI7m41eZlH8BbZGP++EFfm1ovh698XazpPh6zRTqGs3cOmQJt3fNI4TP4Bifwr9Y/in8SPCH7MPwksG1G9itrfSrJNO0nT4/v3TomAET/gP/ALNX2FOyfMeZgotxczzT9qL4k6ddeM9D+H9ufN1G2tZNbutv3YQcRoG923N/3zXkPmfJtzXjPwj8Tan44+KviXxPrs7S6rq1q9xIGk3CNN67IU9kHy1680w38dq/FuL/AHsYn5H3WWTUqN13L8P/AOvdVqJvlrOt23HP8NXIZNv+9XwHKezc0Im3d6shufwqjEw64q1FIfl4qG4o0LgjDIpzT/s/mK2Pl5qKP7qgd6nVtrcd+tYstO5ds9Lk2qQ9XI45IYmGdyqGb5qis7p1jwB8pq1K26B8A7iK5X/dKMaSb7o/u0iSOq5B20rRiM/71LuVVUoK0ijNmF401250Pw5dXNpj+0HKW1o0nKiaRwiOR3A3b/8AgNc5o+mx6bYRW6M7/wB+V/vzOesj/wC255NbnxDtRN4dilHy/Zr61un+gkG7/wBCqrHDtZgTt2n7tfe5VyQwvu7t6nzGZ3dRLoMuWkVBGIIr23KbXikG1t348H/gWK5+HTbRXWPTru90G4bK/Y1O1c/e/wBU+5D/ALy11bYUKd5Zsc8Vjaxa2+pWzQXNvHKmdw8wbmU/3lPY+617MXY8VoxdT0m78xb+znjfUlAWbcNqXgH3RLjuvzYft/u1Q0mS3vLy9u7bdbtM6/bLOUbXimC4ztX+8NvPQ/Kamnt9U0MytaOdXtQMi1lIS4X2Rzwf91v++qz55E1jdqGjuItXtfleKcFN6/xQXCdR/snseVzXp04uSscFS1zI8VXH9k+Kre4QHZe2+x2z/wAtIzx/30jf+OUusagmreHtUttgl22xlCr/AHh86/qq0viXZ4v8M3jW8TRajZP9oNrJ/rYpI+fLb6ruC7eCG4ritM1wxxxSxuHQ4bd/CQVrtVPms3ujiqXTuj2jRtYXUrKwuh/y3gSZmU/KcjNasPlW5lnRI0ecqsjL8u9vur/7KteY+Bbzy9KigyW+zEw7vRA3yf8Aju2uj17UBJplljLbr+zJ56YuUNcsqf7yyBT1OvkwsrZO3b/DWXe69I129hp5E94B+8ZgzQ2/++w7/wCx1/3ag1WG+1C5RIbw2Fr96eWABriT/YRj/q/9/k+mOtULNY2vF0PTgmnabYBHumg+8XflY1b1ZeXfrhh3biFTTXMaKZqL4f0uaGL7RbRXF0nzfavLEU2f4ipTaR/wHpXb+CPE15a6l/Ymo3U2oW80bvYXVyd00bJ8zQSv/wAtPl+ZHbn5WBz1rkd20ZwFVui5rb+H+hXGqX8PiC5lMVnZSv8AYLaL/luQGjeST2HzgBfqd3FeNjvZ+xn7Xb+rWPZy+tWlWUYHqkTBtuMMx/irUsWOF/i9KxLfK8D5fTd/FWrayfKv+zX5vJH35u2bbnKfdzWpbN93g7mrGs23Lya1rRucgBq5WmBs2eNnXt/31Wha5XdnH/AqyrbCovT3rWh6Zx1HFEQH6xfS6XoWo3iA+bBazOm0fxhDt/XbXmutaeZING0eMlmke108N9diM3/oVdp43aO40S3sHMiNqV5Ba7oztYIG8x9v4RflWDoUZ1T4i6NHsytq8l9K2OF2IwX8dzCvsstj7LCzq9z5jMf31eFI9QvlH2hgCPv7U4/hq5bQo3iTQ04GwXNx0+X5Iwi/+japzNtfk9D/AA1ctWDeJ9NwC3laXdy7vq8Q/pXxWIk5T5j6KK5Y8sS0Yf3r/Wo9obceWpJroq7kfLmokkZlYn+GueTdzRIl/vcBtv8ADQzHauT81Qfe7/NTXb5GxU3NLWKHiBk+xvx82PvVkfCaMeV4kdCfs/8AaESBf9sQ/O3/AI8Kr+MrqSG3b5z03U34GTCb4fTyE/6Q2rXTTN75G3/x2v1ngiles5+R4OZy92x3zsW4xt5+9TS3yYJpxy20n/eNRswVWJ+XAr9yPmLkrSBTgkUw9FAG5uy+9MimSQ5T7orzz9or4rD4J/BPxH4sj2/2sAljo8Tfde9mOE+oT5nP+5Q5csfeLueRftF/tFrHrt/8PvD0pWLT0f8A4STUoj/GEZ/sSN69DI3bcB/er478KQy6lrOkIYHvLh7j7WUTau4oDJ34Ayq8twKNN0y48PWlglxdSXd5qNot9d3D/MZJ595kcs3Ukmu1+FHgU6jqs+oahKX0qGI2LxMObyYkM0f+4oXn1zjd96vzzH47nqTlKXurYap+0cIR7nWaTFrviSxku769s9A8PIm1bmzctcTn+IxTHaFTtuVMn5tnGDV228P6hDbRWOh2i6B4fds3CxTmLUbo/wATbyrBM93c+Yf7yV1S2JmvUu7lg7Q8WsS/KkHbKr/f29+w4Xb3mvJoLG1e5vLiK0tU5eeeQIg+pNfBV87kp8mFjf8Ar8T6ing4pXqGDd+D9L1Lw3/Y+kWqaNeW0nnWlosYRjcBSfmY7t+8blLbifmrk9N0mPUJYdQt3KbgyFJB833vmDL2Ktx/31XUXfinTNYtvLstKu/EED9HWHyYf95Xm2/mFNRaF4b1xrmd7e2sbOC5k837NqF9NcvE38W11TkN8pw3+181erh8VWxEf9oXK/VflueNjsJCf8NjF0MXEEoCLvYYG6tXwtGbeGJ9gSyVNnX5reUHayN6jd/FW7beD/Emz/R/7EuLgHmJ5Jolx/vbWzWzpXhPX9Lv7z7Z4eEthcBXMmlXaXPz7dr7onVHw3y/dzXo03JaxPIWFnHU908IagniDw9b3RAafGyZf9oKvP8AwKp7nT0Y5/iPy9K4b4Uapa6XrSaL9pFvFcoq/Y7oeTMn9z5H2nG6vWjZm3keOQH5TtNfpuWYn2tKLe56+HbizN+EbJp/jPV9MfKpc263Ef8Avpw36N/47XQaevlxOmPlWaVR9Qf8a5yXUB4Y8VafrZBWK3fZPt/54kYf/wBlrqbeNFDhNrL50rI8Z3I4L7lK/wC8Dur5fjXmhg1UXc9pR56in3Qw6bBeXC3bySLLDCVKrt2y4Dbd3+7u/hqr7Z/4FWzDH5cMsv3cQvn8qx/zri4OrTq4SXM9n+h5GOhGNRcovbqFpT7fNSbh6fxUMvG6v0A80Xv8mF9KQrwoJ6/N+NDdcYFH3Qv+cVQEf3l4peaQNu/4DRuDcD71UgGN7imtUm7nHH+1Ted396mSRbfmo3DIP3ac3zK2Pvf3aj+83/AaAJOPmwe+3dQueu/5qjC8Kc/L220ryd/TpzUMdyG91K202xnvLuQRW8I3yP6CvLNQ/aQ0uG6aK10O+niB2+axCqf/AB6ut8f28Xibwpq2lRXEaXUsJYKzr1C5Xd7Z2189eBtFOuWes2/lEXH2JmRc/df72N3/AAGvmc0x88G4qPU/QuG8oweMoTq4q7tbTb5n054Y8UWXi7Sl1DTssneP+Ja1gx6crur5c8KfEXUfCPh290+ygNvqNzJ80rD7nA42+vy1t+BviR4j0XWoE1y7uLqwnP3roj/vpfSqo5zSkoRluxYzhXEJ1KuHtyLbXVo+g2Yt3/4DTmY7aiSaOaNJE+VXG4LS98GvoFr7x8BaUHyyBpE2qT/3zXN6lrk9vdvGgG1ai8UzOroBKGX7u1awhJypOeK/KeJ+Jp4ap9Uw8nGatrp9x62Ewimueep6Nu9/mp3mD1pB9xcfjTfUcV+pHkDnpq5+Xmj7qqeKOGbvVXAUYYddtODbT3+Wk53UiyfLQwBv4TgbqT+LP8VKfmpg+ahASt83ctTSvGcnb/s0c9uP92j+FSw6f3qkDyb47fs1eE/j3Yxf2p5uka9bIfsmtWaDzov9h1P+sjPcN+GK+B/ix+y38RvhFc3Etzo0niLQ0yY9X0KBpo8essfLxn8x71+qG4tzz7/7NLDJJC3ySFG/2aGjnrYenWXvo/Ee3lt7m4crMJJ148o/Ky/geatup2ZA2+lfr145+DXgT4kvu8U+DtI1qfP/AB8y2oSYf9tRtNeOa9/wT3+FWrJjSbjxF4Xf/px1Pzox/wAAkVqm0jzamXa+5I/NxvlfgbJB696bLJvT7uHA/eI1fWPxT/4J4+MtAtJ9T8F69a+M7dPmfTblEtLzAX+A/cc/lXyZfq+mahcafcW89lqFs+yW1uo2iljb+JHU0HLPCzp6sZAwRFXlvLOPmPbtVe23R/aI2xnf/LNJbsJOGOzdxzUEMjLvyDg0E23JWfEcQ4ZsHP51OJxsznoKoMxy564HLVe062LQS3L8jG1Pc0BKKtdmjaRgQsW/5aDn6V1nwq+IEnw58c6XqDbpdNBNtqCL/Fav98+5Q4cf7tcnbXAjhh3HcMcrSWYBnkuCwKk4RPasK1KNaEqU1dSMqFWVCp7RdD9CLuPbMxR1liPzI0Z3K6n5lO7/AHeagMYY4Neafs1eNx4p+HcmjXL79S8OyLbbnYhpLU8wvz12/NH+C16bLDt6fKor+eczwc8Fi50ZdNvTofrGFrLE0VUXUYY4/f2oCps6n/GmspVl67h1/wBqnbdwbg14x1oj8tG4H3hUIjHmLzu/3am8vdu/9CqvqGqWejpD9pkKvMdkFsiF5pn9IkHLn/d6fxV0U6c6z5IK7K54xVyyI/rUc6x2sLSyusUQ6yynav8A30aqx6frOtQubiV/Ddux2+REUlvHX3f5kh/4DvP+0KpaxY+EPC9ykmqm3bUf+WK30j3dy3+4h3HP+6tfR4fJZz/jO3ktTiliktIg3izRN6ol+t05+XbZo9w3/kNWpv8Awkw3mOz0PXNRwdpdLQQpu/3pmT89tP034gR69A76BperavZxyGEywQpZQhx8rKrTMmdv3W2rU6t4tvEYxaFp9qmePtWqmWX64SJh/wAB3f8AAq9ylkVKO6fzdjjeLn0KkGqeILy4aW50a70+1XpY2z2stxKM/LuleXA/3VXj+9UMt1pSzSvf+FPEkpQ7zLeE3yFv9lElYf8AjtXNVm1jQ9r6jrPhXTkcfItyk7O3+6oZT/3yprPsda8SahNA+naZb6lE5bZOtvPZRbfXdMykj/dWvTWHoYeN7JI53UnUZJ53gjUnRJbfSreUfKINQtPs0o9tsyqf++a3tK0Oy0OWW50uwit1fasjQZVCP++sVHZaP4k1S0YatoujB2DeZA2oPMg/OLBqaLwTbaDK0tloulvKPmMFtdS26uf4tvybM/7y1hTxuHpVVqvvNPZzL9/p8dxzO4iZf+Wrf+zV5342+G+orNPqOlWDefI+6dFCujnGN+3oUcfK6bcn867LxDrHnWWmk2EthsdYpraUh2T94oYbg2G4/wBr+Ku1mYx3bJFsVVdl/wBkivr3g6NXlxENG+qHVotUlGfU8D+Avhbwx8FPipr3xL8XXEdj4f8AC2mfbtJsZz/pL3U+V2Kh5JT5kH1WvCPiv8V9c+OvxAvPFfiLGXHlabYk5Sxgz8qKvTee57mvsD4i+BxrltLHsjlf+Dzegz94N7NXxz8T/Dtv4M8RLbxrJBHNbpc/ZpzuaMlnVkz6ZTr/ALVduGxM+f2NRa/mj5bH0KlGn+626nU/s/yCTxNqzjG6LS3bb9ZohXsUchaZsGvFP2dBI1/4numB2/Y4Y9zd2MnG36Ddn/eFexwybTn+7X5pxRrjPkj6HJk44dGzaSeW2P4qvJJ2+7zWPbSfMpBrRibafn/76Wvg5RPokX0k+bGatQyfLg1QT7/Hy5q0nysufu1ztXNdDSguEUqD92raTCRsDFYvOflp8bP97NYO5okdrbWsawrlxvxupJV8uOU4PzVj2d3KqKauXF55lsgwdxf0rn5LsopzfM+cGjy9o34pn24NuGD7U/7YjL/tV0JIxZDdWEWrWU1ncOVhnjeF29iMVyWkyXLaNbzvEZ7jy+V+7vcHDfMem7bn/gVdqJkbniuS03Zpa/2XL/x8Q52bjzImfldfUf1r6fK6lk4Hh5jDmtIz5b7XbiJh/Z9pZbfmPnzmXb/dPyL/AOO7qoS2d/Iw+16pI7Z3eXawJCn67iR/wKugky27g/LuzXLXmpWU1z9mh855Q/ztaI+3P+03QV9TB9j5upsSOohZtiFWPVm+8ax9V0u31KSK4Jlt72H/AFN5bHZKPY9nT/YORUt0us8zW9xbXGfm+zXieUye29NwP/fNVLrXksV/0yzubNVX/W+X5sX/AH0m7A/3sV301OGqPOkc1fXV3a6ykkkUdvqq7Yg6fJbalD1Mefm8uYfwAn8w3HAapDFo+ruYFYafeg3NqrDayZP72Jl9VP8A6EK9auWtNYtm2PDf2rj7qOHQ/wDAhXn3izRZY4ZIJXkngEnm2d43LxyY+5L/AL4ynmf7u7nmvbo1FPSWhysoaHqz2+sLjKxSR+btU/eZDgj2+Vl/ytb+s689x4cuB5h3I6TFvvNw6n5f++a4fTtUKpEc/L3Vh26MPrW5DN51mwcbUf5fl+aqcNUQ1qerjxFCpe5Mm2IEy9f4PmZv/Haj8PaolvolubghLi8d764Zh/HNzt/4Cu1f+A15jFdG+8PNAzhJZoPKlTO7Ydux/wBd1bmveJHt7NxaP+9lHlRs38Lbdq/989f+A1y+xWq7sF/KeveEfC58fTfaZJQnh62mMUnkH97PJ/cVv4E/vN17V69DDBbwpbxIIoogESNBtAUfdCr2r5R+GXjK+8BSxT6fG95bv8l1YyybUvPfd2k/2/z9vpbwr478P+OC66XeiC9Rf32nXh8q5j/4Cfvj73zpkV8dnOExN7wV4eR9jlNTDwVtpHTR4XbnG3HFX7SMYXquDxWPe31nouxtTvbWwRyqB7qdYlLHsuW5rY05WvIEktyl0jfLugcOp/4EK+NeHrWvyO3ofTqtD+Y1bWPcML83rurWtvv8Dd/uis2HfD8jxun+z91qv2rFdoBK/wC1XDP3Hys2Ne2bywvVlrWt5Pvb/m2/3ay7eQYX+9WpY/vHQD72dtTv8IzC8VXjrrNlGHUrbWUt0f7yvIwjXb77Ulpnwrt/tGs+IL2SQStDBHaR7RtZBId7L78IvzVzPiTVo4dev7nzJZZry4fT7LToMM86wIAz8/cCv5vLMAN3Paur+EtwI9J1KzuIjZ6z9qN7PbSOHbyXVUiZWHB/1W1sdDX29WlOhlvub2PkotVswu+h3U8f9w7eVrT0pYm8SSq6fMmlJhvYyP8A/ELWY0gZsOD71f0/M2v3Eo+XZp0KFvrJI3/stfnj94+rZJKqQ7gfuqageQRpzUVzI7O3vURU9zWUro1Q/wAwMWz8tDttTOPpUS/xZzuAqGe4CxMcnbRBNg3Y5jx3MFsm+f5lTdVL9nSQyeDNZ39U1mT5f+2aM3/oVZ3jnVA1hKR97FO/ZmmM2jeK45Mskd/Cybv7xi+b/wAd21+scG1H9Z5fI+ezD3o3PXWxuzQzbtpP3aRV2yswz83y7aURmQtwd1fuh86JD8rcJ1r41/4KKeIDNe/DfwsjbUT7brc6fwnAECf+hy19beIfFmj+EWt/7VvYrWWYF4Lb700qj7zKg5x79K+Wvjja+EviN8QrDxjrcN/bpZ2SaTZaf9o+WcmRnX5U+d3Yt9xWr57NMxoYalKDn772XX7jWlQlUeh4VD4Zu/FWrwWdpCy/ZrWFN7jakOF25b3/ANn/AGa9m0/Q7PwX4egjggn+y2cW3esZLP3bavck/N71fs5n0vRpfKtrbwVoyfPIuI2udv8AedyzJGf++z/u1mL4u0/UsT6P4dufEjfwajfSYh/4DLO3P+8iEV+QYtVcQ/flaHX/AIc96hSVF8y1ZlPrniHXdv8AZOmTabaHrPdRpLcH6J9xPx3/AEqtp/w+1jUpXu/+Edv7yfO432vkszc/wLtcgf7oArrk8WeL5No+yaLAnZftczY/KJRVm38ZeKrP95Lp9per93/iX6kUl/75kRQf++qmgsNTbhCSS8v8zSrSq1NWZtp8O9dmPmXuo/ZWXrHY6a35b5Gb89tbmnfDlZplA1vXVlb+GLUooWP/AAAKtbWjfECC+v4rCe7u9I1GbHl2eogxNIfRH+ZJD7Bia7Oe1OqQ+Vfxi6gf76XKK6/98mvTjg3V9+FT8EYaQ0lE4u18E+IdHuFtjqfiN0Ql0lnjSVZB/dfMWcru/h6jmtizvPHGl38sUkFnrdkEVh9psZbKY5/gWVNyfiyVtP4bvdLRJfD9/NbrEn/IKlkMttM391WLb4T/AA5VsfNyrVqaD4on1Syt9Qtri5it503iOQlXRg2GRl9VIZT/ALtc2LxGKy5czs13Kp0YVtiLTfFmjap5WneJ9Km0tm+aP+2LVZbfP+xcDcAf97Br1C2ZL61WSKWOVvulopA6v/tbhXL2uvXuFR7iSUMOVb5l/Wp7e8ubOTEaafdRZ3BbyDayf8CRef8AgXP+1Xq5VxVTpX9orCqYScfhLuo6PcagjoLeWdR18tC/8q2fD+j3Om6PFHcRywJ5h8lZRtbZ977vXGeKxYVimme5e/uoL9ULQy2MjW8ULAfwoOv/AAPOa6i7vJdS/s25lt/K1FbJUu2X/no+HZdvt1/4FXuZhnNHNcvqK2yLhKrCagyxfSC30y4P94bPm+tYPDBf4a0dVZ47OCIkN5js5+grORV24/hrv4Uw3sMAn/M7nmYyd6thwzuXJ7U09eKarfNQzHHP3q+1SsecH97t+NO7Y/OkLBW+781IF+tWAnyqM5/76po+UNTmyq/3qaf4s/doAaW43ZobrRx8uPvf3qXnOaAGnDbv0qM+v8NSH7jZ/wC+qaudqn73+zQA1evP4Vn6/qEem2bPK3lK/wAvmN91P9pmrQ3DqM7qiubeO+haKVQ6P1VvmVhUTT5fdLjy3XMeIeN/FGgRvb6f/a6QTyFmmvLGP7RnK/cZk6CtfwhpOnaToSnTitxFIdxuV+8//wBauU+Mfhnwp4Jht7TRtKFheXe6V2jdlRFH3tq9P7tU9N8dReB/Dem26RjV57gec8fmbVjQ/dG71+9X5LxBTxFabhGdn+B+v4TA+2y2Dwd9Xs7a+Z0vjyS30PTG1eKwtp9SVwsLSj5B/DllHWuI8IeD9f8AH+sx3TCSVC+553PyLz0q/qHji08Webpms2H2OFirwyQOzeUQvylvWpfhFqF5ovj6DTrKcTW8mVfaflK7etcuT0JRnCnX1PXjTxGDy6o7WktddVbyPom2hSxtEtwdyxIqblpJd7QvsHzdmpxj2tjn5TQW+VsDdnq1frqVocqPwupKUqnNI5DUlij4lQo+Fy1Zp2R7sOGq1qEct5qVx5YeVIn2bl7NVI/u93G1881/NvE2HdLHTnyNJvd9X5M+nwkr01qVf+F6WTKm7SpWz/Ct0Pl/8dp8Pxy0r96ZdLu02n7qTIzGvEzNtRePu037RuRmPrzX9n/2Th1v+Z/McOLMfL3U19x7tB8atAYrmz1BN/8A1zfH+981Wh8avDgZMi/3f9cUb/2evAoZv33zRyrtG7/VnbUkMgkGRjrXL/ZOHk/dkdi4tx8PjivuPoN/i94WYbDeXKtj/n1dl/Sp0+KnhLH/ACF9q/7VvJ/8TXz003LcbcU15Nw5NP8AsWl3Zf8ArrXX2F+J9GJ8TPCkn/MchXn+KN//AImpYfH3hiZOPEFmnpudkz+a183PJth/vNmolkLM2Kj+xKfSTN1xpV0vBfifTo8aeG22p/b+n7m6f6UnzVaTxFo8nKaxZN/29J/8VXyq0n3ht+9UTybd38PP8NR/Ya6SOmPGj6w/H/gH1rHqmnyP5cd/au33h/pSbtv/AH1VpZI5FykkUir/AHZkb/2avj5piuzATnq2BUTNudiFGwjnaNv8qj+xJfz/AIHUuMof8+/xPsZY3Z94QPgbad5cmM+Wd2f++a+O4Ly4hPyXMyKB/DIdv/oVTQ+INRjXjU73Z/zzW4dV/wDQqh5HP+c0XGFHrB/efYBjOeYm3fSvk/8Abe/Zctvid4fvfG/hyyFn4y0yLfMkK4GpRDnyz/tqqtg/7O2qieNNfteE1m//AL237U/3v++qJPH3iVkZG1u/ZXTa6tOWX/vmoeSVWviRf+t+HfuuD/A/OG0u5L6BpPvEAF9v8NW1jefw+Jwu3ZI+fp8tehfErwTH4U8bag8UWLbUR5qjGADnLr+eDXIWloIbWWHB2Fifzr5qpTdKbhLoe0sXRqwVSls7M50XHnAxqf3kjoE3V1AtRaR+UnzYGPxrn30lrfU4sZ2b8ptrpiO+PrUIWKqRtHkMCWQxA87QDjbmrdmxk/dj/wDV61HrlmxDzIMKBl1Xt71b0KDbYibq0lBEmvZc53/wi8bD4deONP1SdmOnPmyv415zbuRub6o2H/4Ca+07q3CvhCsqYDJIv3WB5Vq/P5Iht5G6vrf9nLxwfF3gRdLuXM+paCVtHkc/PLbHcYXb/d+ZP+AV+c8W5aqtJYuHxR39P+AfTcPY733Qn8j0B4ypwPlpqZ2YzV2SEryPvVXeP5sj5cfNX5AffGfqF9LDNa2VlFFPql2WWBJTtiQBfnllxzsT5fu8ksFX71PFnpvgsLe6hNLq+vXY8pZ47dWup8f8s7eIfcj9lbHd2J5qvFq1to0eua/cxm4a3kh02CCIbpZnG0+Snu8sqr/wHn7tN0nSHsXbUNQMV5r9ym28vlHvnyYfSFOgXjO3J5avvsN7HLMGqs178jzZ81edo7DbqHW9fRvtLnw5ZHIFtYzb711/27gcR/RMn/bqvonh2wW8k8P6fAmm6fFD9r1W5tpCk0kRyEhM27fmUqxYs2diN/erZaT+/nYfzFcjp2gX2rLfSa+sUNve3RuJNKtZC63GNqRfaH/jCoiL5Y+TqzZ3Vnhcy56jrVnaC6Lqy5UbLlgdnb+JNHuIYLTw3pb3lhbJ5KTqVtbFFHyqEcrlx/uKf96s4afrGqb31HWltUcFfsegQm3UezTPukf6rsqe2t3ZoookAUBVRI02qq/3VWtqGzGnjfJ80v8AzzbtXHjs/r1vdo+6vxCnhYQ+Ir6P4XsdBR3tLKKBpfvyt80r/wC853E/99VpfaIF+fhmVv8AebNZk9xPdS7CTsz603zEXbAgLP32/wANfK1cRWrazlc6uWMdjVF0Zgz79qn3+9USrJNuJB29mp0EIXBlBbb0X+7Vpph9zAZv7tY87RSRyXjPTZbrSrq3jz5sg3Qvjo4X+92/h5/2a6Gz1JNa0zTtTj+Zb23Ryq/3+jr/AMBZWqTVY7ZtMne7ljt4Ej3PPJJsSL/eJ4Fed3/jbTPCtzcWXhPULjxLp3nGaG58nyYo5D9/a56jjO5Riv2vhrMFXwXJW3joVKl7dKC3R6O8x6E7sdNwrxf44/B5/HumyzwRpcXtsu+yuUXDxN1ME2Pvxu33W/hPWoNb8aeLNc5OqDSU++E02Nfm/wB933E/pXO3N94gjZtniHV9/ZmnH/xOK92eJo83Mc1TKnVg4NnCfAySVR4j3ho/JSCJ4GTDI299wb0I24r1EXB+bBrkvDdxf2+uX41GSC4l1BEX7csKxTSumcLLjg/KeG2g1tmYxu3tX51nz9vinNdkYYXCPC0/Zvob8Fxt21pw3AZck7q5qC83Y561qWkw7MK+QnTZ6EToIZNy/wCzmr0ciMyj7tY9tcBh/s4q9Ew3qBjdXI6ZuaCsN1WomRn5/lVGGQMOtWoV3HgVztAdLBjyVBH3flptzhYFAx13U2OEbV69OV/hpl622FAO1c/UoplTI7Zw3pUjRovYc1EsxznmpQ24ZNWrEgi8rwN3eoLyzg1BES4gjfYdyMw+ZD6qeoPutTbRjvuzSyN935K66c5U5c0TGcVL3ZHnN1ayW9xf6Be3M7cmWJ2kZZZ7U/dIbqcfcJHPy+9PlkEa7IgFX7vy/wB3+7XY6ro+n69bxQajbC4SMs8LZZXjY90cciubuPh4kJb7F4h1m1UndslENzt5/hZ0yPu4619lhcyo1IctTR/12PmK2XT5/cZkXskiwt9mtxcSr/A0gT/x41j/AGrWVRi2jqy/9O1+jN/3yVWuk1TwTqkMyXFrqtzqVqH/AH9jEkNvK6fxbHKMM/xANj/eq74e8F+CdXSZHfVr29th+/sdXv5ormDPQvCjKMf7a5B/vV9BhalKqrqVzzqmAqQWp45rEWlXV4Hntrzw5foeJZITaO//AANDskH1Y/Sq2px6zpaSmcLq9phmbYFimUfxDb9x/wAMH/Zr2bxV8IzZ2j3nhM3FwsYbzNDvLhpop0/i8l35SRew3YPTjrXklzfXd7Z2txpkUN1bvvV1eRonQg4xja2COchuQa9lPtqjya9KVF6nnGraeipLqGnOstuD/pUWNrp/tbaZY6lIqKRht38NdBqTSNN59xptzaTx/K15AUfI5+9g5I/2StcrexW9ujXFpKlxZ52yMh3KhP8AE3oM7fpXYlzpHLubNhdfZ45YnT5Gm3p/sqTlh+e40atqCTXkAADJHvwzDlSf7v4bqzIJhGyuT833dvrSSzCa4Yn7zBfmqvZ63A6O3vPJ2JH8qn+795R61YvdWgvt8ckcV1sIIeVP9Ww/2v8A4n+9XPwtOzu5wvOwL93H97/2WpHvHjiVMbs9I1/vU1Tsy1I1VvLNdwSKDcqFN7x79oP3lXO7A9q3vD3hv+0GSR5H0awY7dtrmGZ/l/2NuPm/vKf92uZ0KGOO4WWT552/gk+6n+76muzsLzdsw67WG7dmsaqSWgpYmcPhPUdE+PkvwoOm+H762u/FGlTQPKJZbtftNqgYKAsr/wCs3c9SCK95+GPxY8L/ABQR49Eu7mLUoV3SaVqMXk3Kr/eRdzCRPdGP+1Xwnrt5/aHiRyTuWCGOFGx0bG5vx+Zf++a63wHJJZ63a3NtM0F3ZlZobmI/Pb5/ut/tenfvXzuPyXDYuHPKNp9z2MJm1Wkkpao/QK2Xds42/wC1VjU9Yh8M6PqGrXDKsGn2sly+48DYhNeVeB/jxpd9bW9r4rnj0TUti/8AEwaMrY3PvuH+rdv4g3Ho1bPxX8QadqWg6d4esLu21L+25klna1kWaJbOF1d9zD++diD/AHmr8/hlFeFdQmvd7n1jzCk6LmmZPgxZ/sianefvdRu7WPLz/fijA3+X+bO57ks277tdb4e1q3sfEkGou4Wzs5Fsrudvu+XOgLH6IfJJ/wCBVxi6ltv0t5IzKqo91dSfwpCgLMv1Y4H/AAJq6vQ7UroiR3CBpbjfLOrDcpeTlt3/AH1j/gNfdVaUKlP2b2PiKeImq3tT1+5t3jlaMjawPNaOjqf7U1KTGFNpaAfTM1eV6frHiDTbNLSz1Gz+zw/LB/aFo1xLCmPubg67x6bunTmu08C3GozW2qXF7e/2jdM9unm+SkKhNjlU2JxgFmPr81fneOyuWFTqJ6H3WGx8MQ1Bbm3Ku1sKaquyKrEAfMaa8kjbuv8AwKoOfvn5a+blc9hIJpDH9wduK57XNSNvC5yOla91ceSrEDC4rg/F2qBUl52rirpJuZnU+E828Y+KDN5sCP613/7K027QPFSc/JqMPzZ6/ua8E8RaojXsuX3ZNe9/soWcjeCdc1DPyXWqLEnHXy4/mP8A30+3/gNfqXB6f1vTszwcc/3Z7RuLFSv8VeQfGn9oKw+HerW/hbQ9uo+L7oOrvIN9vpbbC6+b/fkYbtqfia2/j38Xh8EfhhrOuwJHP4gaCRdKtX+bMwH32X+4hZfx2iviD4b6Pd+KJ/s17eTXGqzxzXVxfSyb3kujj987f77Zx/s4r9TzXMXhKdobv8D56Or5e53c3igaT4jXXdf1G5vZbmOWK61O6+d+cH5vbciqqDgbsLWjpsL2oTxb4ghm/tS5HlWGnKm+W1R/uQRL3nccu3+8PlAauHFw/iDw3YTXsMcN1NJAhglHypIJR834FWNenXXi6zF39sfTta1GWQvie1013WMHqieg/U1+U4jE8l6lueoz28HF1NH0Klv4YvNUvBqXiHy7i4T5rXTs77ay/wB3tJN/ekI9kwK2W092fBJZsfxVRt/HunIXF7pXiHTlX5jPPpEzQhf7zOm7ArrLaGC6toryznjvLeQbo5YuVNfCY+eNqz58QrR/A+ipKEFZGN/ZZZeM1cs9Jdk4+9n7vrWzFa/dwCv+zWjb2ad02sfl21wU2bNmMfDsWqWrWd/ZxXtlL8xgnTcre/sV7FeRXQ+CZLnRbm30bU7uW4t3OzTtQuXzK/8A0wmbvIo6H+P/AHlq5Da7j/s/7VWJtPS8tpYJM7ZP4l+8jBsq6+6naQf9mvqMrzF4Wqub4Tgr0vaLzOws7fyXVz8yY/irD8P2aW8Wo2z/ACtBqN0gXHRS+9f0da1PCuoSatprG5Ef2+0kNtd+Wfl8wfxqvYOjK/8AwOm2EYj8R+ITu3MZ7d3/AItpNuu7/wBBWvss7UMRgnKHkzzsLeNXlZctrX51AWtaKzRlXIFVVXaEfO7b/dq7bSHevO7n+7X5jTstD22jShsY7WNXKBlWSN34/hDgt+i1reS/2y4izudLibP4uaa8cczSx8+U8e08/NyPmovLg21k8pO64uAibvcBlZ/x2qfq1fe5RR+v4d4WLs+ZP5bHk1p+yftGUNSuBdXLGM/u0GwN/FxVXjt8tImFRQBT22ZXAFfteFoQw1GNGGyPm6k+eXMNZh8uXo+9/u0jLu3ZxxQfT72K7TMCtCyHdioGXuT838qcM/Jl/wDgVAEu7/4mo2+b7tIPl/8AsloPpnb/AAigBd3zYGNv+1SDpj71G7bxtxu/ioZivQf980ADfxc7qj+X+7Tj95v71M8xu2dtAA2W2/3s8UvKlv72aiVvun7vNO3BeefegaOL+Jnw1tPiRYQcrBqVrlred/8AdxtavLtM/Z/8Q/2pEL1IYrON+X8z5WUf3Vr6DLeuen3qQ4aJsj+Bu1eTXy6jXn7Sa1PosHxBjcFQdGnLT8vQ+c/Bfg20+KWs+NIorwW9xo+pPaouPlVAi7a9Y8EfDuy8Cs8qf6ReP1nxt214P+y742Gn/HLx/od3Js/tK+uGT+H5g+P/AImvq2RdvX5qKWBw8KnOo6nlw4hxmOoypTqPlTasVft0cO3zHCbmCjd/Ef4VqdZk34d/9o+9eS/GnxsPDvi7wLp4kjWK61IPMsh+ZgF2rt/4E1eh+PL5ND0HVroHb5UJw2f4jXo/CeQqsPeXY85+H3iiXVPGHiOzJ+S5mdo9p9Pu1peJJpdFSJ5Y9jTSeUn+NeT/AAu142fjrSzKfklkVHdv/Zv/AB6uy+P+uS2Ov6bbQEp5KM/zf5/2q+FzXLKGcUueq37t7WMMJm6o0p1O39I8r8x5prWCM/NNIEH4thf519O+FfAeneFbRYoreOe42DfcyorMWx8xX0r5nsv+Qrpf/XxF/wChivr25/4+pf8AeX+S1+1Z1VlBxgtj8x4KwlKv7adRXatbyK32VJOHijZW6qyDbXJeJvhbofiB2kjiGnXjf8t7b5c/7y9DXadv+B1DF/Vq+TjiKlKXus/SquEw1ePJUppo8z/4UPZbN76zd7/uj92m2qWqfAu5WJn07VFlYDd5U4+b/vqvXm6p9KaPvP8A7ld8MxxF/iPIlkOX1oWVNR9D5h13QdR8M3PkanbNbsej/eR/dWrLDctn04r3T43f8iZJ/wBfC14PF/x7p9D/AOhV9rgakq1FTlufjueYWnluK9nS1XmOGWcD+GmytubFPX/XLUM333rtPGi9AfDbfpTMnd1+bNO/g/Co0/i+tBtcEb5W6dKb93cPvbutJJ900kX3arkRq2IW+8c/NTXjGccu2KYOqfWiX/XUWJZznjX4daf42toPtlxJaPA5Mc6IGO0jBWuX0b9k0+Krp7fStXubh1+b5bUDC/7Rr0t+i/7zV77+zh/yAdU/67J/OvDx+CoSi6jWp9Nk+Mqyrww7funzBp3/AAT11y9vI0vPEq6dbEE/aDAkpB/h+UNWhef8E3NVUZtPiTpz8jKz6c68fg1fb0XT8KVfvr9K+GrwjH4VY/ZMPg6Uo+8rnwsP+CbviRnYn4g6IwH8LWEnzD86oXH/AATs8d2ZeO08SeG7mID5fnkix7Y2198r9x/pTa5+RG88FR5bWPzyvP8Agn18U7ePfFeeHLxh/wAs01Eo36pWx8Kv2YPi/wDDDx5b6q/hqO806RPsuoraalC++A/xAbvvqdpH+7j+KvvhPumlb/X/APA64sRSjXpTpy2DD4anQqRqQ3PmaVdrNH99gdp4qreyPZ2zvBAbi8JWK3g/57TO21E/4EzL+G6tjxH/AMjPrX/X9c/+jWrI1Ppa/wDXaX/0lmr+eo0ILHez6XPvudumYtrpcF5/Z6QSi40vR5JZYLlQf9OvjvE1yuf4FLyqh7lmP8K1fMZZv7tWNP8A+QbpX/XjD/6AKR/urW2Y4idSvKnLaOw6UVGOhRMZbj7v+1Vi1tXkdkIqT+Nav2f368ZzZsS2tvHp4by8M5/iX+Gq01wLp3jRx8vzGRv/AEGkl/1341Ttvvn/AK6Gsm7sloLiQrtRBtc/w1LA3k7R5e1/vbuOain/AOQlcfX+ta1l/wAhCH6VC11AjaZI4Jbi6ljt7WIb5JZX2oi+rMe1cVrPxbSRWg8LWSXS/wDQX1BGW3/4BF8ryfU4H1qp8fP+RH0b/r+i/wDQq51/v19rkeX0cTTVerr5dDWnBS3GX8V5rlwlzrGoT6vOp3RrO+2KP/chG1B/3zn/AGqc0O1Nmfm/2qcn+uapG/1jf57195OlChaFNWR6EVyrQqm153/dX+7VWa1EysNu2tWX7v8AwKol+6tZM3Ry2paP53UbmB3bqpfamX9xcIfaX+9XUy/erm/EH3j9R/WvMxVKM43Zz1IKS1HRs0Jz/DWhbX3brVKP/j0/CiH7w/GvkqkVdo8yKszpba8Lcn/x6tWC43dBtrm7fqv0rZs/4fpXj1UbI2IrjaOu2tCxmLTVkL978a1dP+/XBJbjOkS8dduKS8unYq4H3R92kP3U/wByq033/wAK5zUcl4G+/Ht5/iqRGRjkH6VC3X/gFEXT/gVUjNlrd/tU2Tcwxnd/u0xP9V/wKiL/AFiVsZMFyo4O5ajlYqykjPH3akm+4v8AvVEelaIzGFtz8H/gVUNZ0Cx8RRRC9iPnwH/R7qCTyri2P96KUcj6dD3U1db+OnL91v8APau2jWnQ9+m7MHFSjqUdD8RXvhm4tNL1+UXEEkixWWvomyKZu0Nwv/LOQ/wv9x/Y8Vyvj/4Y6qdZ1TWNBsP7QstQdLu7062mRLlLkZDuivtDBwEYjrnPrW18Qf8Aklfiz/sGSfzWus8If8esP+4n/oC1+lYKvKrRVSW581jKMXGx8z3N1HeahdRmOSzvY0BntbuFoZYM9Mo3/wCo81yOox2bXjuQElUHMjIysR/3z0r2j9or/kf/AA7/ANgqf/0MV5xef8fw/wA+lezD3bNHyNaKpztE81uYY7Pa9pcLPayn5GX+D2/9CoDSyTplwiom3+73z81ausfcf/rsf51lWH/Iatf+vqP/ANDWvTjqhJXLT3ghttiYbed3y1HbMdrEn73y7v8AP3ap6j/yMPiT/r9l/wDQmq1pX+uP0H/oVNIk2LNtwVB/H1rXSYRogOW9GzWMn8P+e9anZv8AdrlkjnlqRWcxbzZUV3Mh4VfvMtdX4XkGnyCBAGuJh5szKP8AVp93J/kF/wCBVyehf8fFdRpfW+/67f8AsorKWsbESOkvNanvN1vAGZ5m2pGv/wATXoHhVbD4e6I5w/2+7K744Bulnm52Qxf+Pbf+BGvM/DP/ACMFtXqEf/Ix6N/13k/9EvXHXiox0Mud3PQ9A0d76wl/tKcvPcyRzXfkFlyiEMsKt/cULhvX5j/FXp0F08lv5kaCdzhgrPsVj/Ed3pXn1t/q4/8AdFdtZf8AHjF/1zFedLc7sOXYW1O8j5NnpKn/AJaLuu5v+A/dQf8AAs16D8NbqKGw1uLz5J2S7j/eynczkxhm9h838K9K4aL7qf7ldZ8Nv+Qbr/8A2E2/9EJXzWdf7q/U+oyn+KdDc30e/CJ8pqnJefIuAG/2qhn+8v0qtdf6tfrX5uz7lFDVtURYmz8uyvF/iF4uEKSoD8x4Fej+JP8AVNXz18R/+P5v+BV2UII55u5w19fS3V4gT5mJ+9X2L+zFCbf4RxAD/mKXLf7OcpXxtafeb/gP/oVfZv7M/wDySaw/7CF5/wCj2r9a4Ugo4h27HiY34EfNn7UV9qHxO+KHi3S9ORbi10cwaTb75QIoxG6PcO79EHm/j8iisnwd4fn8M2N6PtP2y8vQkKPZxncAf4EXqTluv/xNQan/AMjH8Sv+yo/+1xXZ+Gv+Rm03/ru//op6489xNR1ZQb0u/wBDicIxUJpamr4b8EXGl36X96IklgTba2yuH8s9C7N0zjgBem411CWcm/L3AX/gVA/1X/Aagb/Xx/hX5ZXxNSU9WfUUKUadP3TRg0/aci7Gf9ktW9YWaY2PIHbvXJ2v3h/vV0ek/wCtX61h7WU46m0kbMmgiQo6H5ccU7+x32KMbmBrXs+i/R//AEGrSfdP+/8A0oRJlW9mWRf7392rSWL7eo5q1b/65/8APerEf3f+B11xYFPw5Y/ZfFd7HkK1/YxzfN8q74XKZ/74dP8Avmp9GY3Vvcahgquo3T3SL0/d4VIt34Jn/gVPP/Ibg/7Bt/8A+gR1Z0//AJAVj/16xf8AoFfY4ivL+zEedTivrDJoZn3qD8oWtnTIxI3mYG1f1rAX76fSumsP+PCP/fr5CmehIvxzFnwn3jVfUW865ZEfcsWV3Z+9/eq3Zf8AH01Zsn+sf8a/U+CqUZVpTe54OYSfIkM/Hdj2o3bj1pF/hoXpX7CfPCbhu7U3zBs7f3adJ0qKX/VNQWOb72fvf+hU1P4f4aQdKXvVgH3RnO5adwf9qmfwtRL9/wD75oAeu3sdrU1vl9KOy0n8K0ANZgvem7ty5H/fNMl/1b0vdf8AgVAAq7RznrytKy7lYUo+631oXo/0oAZt75+ajywq7D6U1/8Aln/u0Sfdb6NQI+APif5/wh/aQ1G9QFENwmpI39+KT7+38VavvLTtUGuaJp2p2xDwXkImDKd3NfGH7dX/ACU3w1/2DZP/AEYK+m/2eP8Akh3hb/rgv/oCVzR+Jo8DAvlxVWmtj5t/bV1yeH4meHEifymsbcyx8/x7lO6vXdV+IkfxC/Z+tdWiJ+1DZDdqp+YEbfvV4N+2x/yWCy/7BS/zFbv7Pf8AyRPxV/19D/0EVz1ZPkl6HE6sli6tPpb9CLTdQks76CaJCpicOG+70rtvif4qt/GGoabqEY2y/ZlikX0f+KuFg+89SXP/ACy/3q+Qo1ZWlT6HzsasowqU1sf/2Q=="/>
  <p:tag name="MMPROD_171580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lrN9a+Cb3SoU/e3uqXS21vu/h/iZv++aqLcafbfEK709r66a+1bT/NjspJGaJVjbb5nzfdb5q5Hi6canKZSrRUuUxUiZ5Pu7t1asXhySW4ihkmjiuZF8yONm+ZlrQi0STSfNvrzb5Uas23+Jq8b8R+INWuvE19eW7M2tQr/Y9j83yre3HzN/wGONazxuYfV5RjH3mZ1cR7L3eU9IuLBrdVkVllib7rL92mxWX+j+ZLNHbRbljVpP4mZvlWtDQ7HRLSGy8JWV1LPc6Zbqr7V3bf9qRv71U/G/iWy8JaN/ZtnGus6veTLbWtl93zJP8A2Xb97dWrxsVS55S94v28Yw5hs9nNZTNHKrKy1Hsaug1Swmu4bGzSOSWS3jXzJZW3fN/vfxVm3Wk3Vn80sfy/3q7KdbmiUUXVqbtapaK1GV9rUeU1T/xU1mq+Yoi2tRtapd31oqhyJqKKKyKCiiigBu7fW1pOmwLbLcTQyTxrJtba23atReHLPdNLJLCzRRqzN8u6sG68YN4s+HMmt+GYVnubK78y406P5WkEbfvItv8AC22vPxWIjSjyx+IxqzUTUj8bQ3tpc2ulRrBqFrfRxXUDLtkjh3fe21xnxO8L6hfeLdQ0jTn8pdbsfPgU/dS6hbcrf8C+7XR2EFj481/w54w8OTK0ke6C/WRdrNCy/dkX+8rV0ms63G+oM0VvH5satFHPt+ZVrxvq9TGX5pdvmcfs/bL3jG13w1dePtA8NX8sz+H9f02RZ1ScKyrJt2srL/EtWLvw1OvxEi8UX0scdvZ6f9ihjT70zM25m/2Vqt9omupPmm+bb/E1E7TOq+bN5v8A31XpxwMObml/w9jb2Mftf1Y17jxU09wsj28crR/dZqpxzaPcXEElxpNvut7hruFo/lZZv71Zb/726nI9dsqNOXxROjljL3jotLu9BsL6+u4Y5rSe+ZWuPL/ib7u6s/TPB0b+NLzxO9xHq8rKsNjF91rOHb8y/wC0zN/FVSy02a/bbEq/7X+zV6Lw/qUH7xNq/wB395WFTB0pKI/YqWkYnG/ErxlrVrq09pEscGxPMkX5ltrVf+elzN/y0b+7GtT/AAv1HX547bc0q+Foy0k2oasv+l6lI3/POP8A5Zx11F/LZ6zbrY+ILVbyCORZPmX+Jfu1vRPBrk7NbqsqQx/KrNtWvNjgq0K/tJT904vYVI1OeUjlL1N9wzIrKtV/4q1tX19PCn+l65r2l21n/wA+qw/M3+yv8TVJqlpFd2ltqlnFJHbTx+YUZfu16lHFU6k/Z/aOmNTm90xqZvodvmptdxuO31Hu+ah6SgsvUUUUEBTf4qdWxolqv2e8vGj81oV3Kv8AeasqkuWPNImXux5ir4psJdW0a20vSr+bS72SFri1u4G+9NH/AAt/eWuF8Bx3+peI21nRzDpHiCGT7L4j0W4+WOZv+ey/7X8W7+KtbTfE97dXYuNX1Ow1Xw75jMupWn7mTTpl/hk/2a7M6jpt/psXiDTY45Z7qPyFvfL/AHkke7/0Gvm1COKrc0TzuX2tTmjITW9Ujt3lhso4493+uaNdu5qxs2drp99qmqXken6VZwtc3V3O22KONfvM1NRfNkVm/wC+q+Mv+CrPxM1Dwl8E/C/g3TppLaPxBdNJfNG23zI4/wCFv9ndX00KcYfCejy8vunJ/Gz/AIKxWeiaxc6V8LfDdvqdnA23+29WLfvv9pY/7teUaR/wVq+KlrqkU2oaH4dvrTd+8gW18vcv+9XxAtrJ5bTeWzRbtrSVM1lcb4VMLK0nzR7v+Wn+7XfyU+X3hH7i/sy/tbeCf2rLOaz0vd4f8YWkPn3WhXLf6yP7rNC38S/Mv/fVev8Ai3WtF+GXh+XXPE159ms1+WOBV/e3Df3VX+Kvwd+EviPxJ8FPjX4X1S2S50vWtPv4W8uVfLYqzbWX/dZWr9J/2qvG914w+Kc8bzMtnp8Kx28f8Me5dzNXzebYr6hS5o9T38myz+0cR7O/LGOrOq8d/tgX2r2s+m6Bo0em2kjbfMkbdIy1zXhz9ozVmvbGHWfM+xQyLtltmbdH/tba8XRGijXd8v8AwGnfMrfMvzV+ff2ti+bm5z9epZTg6NP2cIn6SRazp/jXTLTW9Juo7vTbiNfLmj+b5v4lb+61Jp14tqssMn+qmXbJtbb8tfNP7Enii4g8Qaz4YlkaXT763a5jgb7scy/e2/71fRU/yyMrfwtX6FgcRHHYaMpfM/HM0wX1PFSov4THvfg9PH4hWfSHtdIsY4lkk1a6/wBJuZG/ux7vljVf71dN4T1fQlM+l2ni+PxBqcnyskt0rfN/sqtW1tbPxX4bl0u98ydVbzGgWTy/O/6Z7v7tcnPrB0sCw034bGy8v5Vkm8m3iX+7+8ryalNYKteP9fofLSpxoy5oo1rqCS1uJY5Y2Vt33agZq3teiul0/T/tvlteLD++lj+7u/2a56V6+ohL2kYyPSp+9EN1Namu1M3Vqb8vumvRRRQYBW5az2tlZRWE97Ha32ofNaq38TLWDv2SVBqfhqfWfH/h26nXzdGWxkhCn+Gdt3/stefjp1IQ9yPMYVpSjH3Rmp/COy8RXzamYpPD+p70kvDFtazvdv8Az1j+61bms3MfnrDblVgjjVVjjXatV9D8C3/hPWwmm6zfXGkN8txpepyecu3+9C33lo1SKODUJY0b5d1c2ApxUpS5eWRnQhH4uX3iDdt+Za8t/al/Zph/aY+HOhw2bW8XiPw/fLd2rXK7lkj3fvI2/wBllr09/u1asJ7i1m3QMyt/s16dSMpROuPuy5j5z1n9if4d2XxCgksPAKxaDrFqy6xbRXTLaK237yx/wt/u1I37Bvwk0fwhq2lwaDdeJ7Zt01jp9/eM0lnJ/dgk+8qtXoH7T/7UFj8CdE0+1jt7fVfF9180NlLJtVY/4mk2141q37cGp+E9P8O61L8OYbSx1v8AeNJ9uVmkjX723b93/gVKnwvn+KjGrQjeMvhd7X+85fruCpylGc3zfkaOqfsKaL4/0v4X3sWnyaRr3hrVI57ptQm+0tNYK277Ozfxfw7f+BVa8S/C7T/Ev7RnieHVZV8u2h+32+nr8v2ptvyr/u19E/C341+F/jF4bjv/AAner5bR7bi23bbm1Zv7y15n4o/ZV1jXdWm8Sab4xupfEs1wrR6jex+X9njX+Hav3q+ezPAYuglTrw5pReq/Q+pyTGUqPM1U+JWv1OK8Bfs/6b4z8LN4i1D7Rpmu3kjKr3O2SO3jX+KOP7v3ap3/AOzt4f0bxfovhyWHULvTbyNp7rWWmVWmk/hX/ZWvaJ/Emn+Ebax8MeIZ5Nd1+K386Y6db+Srf3m2q3y1Drfh2++Nml2knhDxBBp2jJI0N55kDLcMq/eWOT+GvG+pxlOVqSd9l2PqPrWJgvaVJyjDv08vvPJP2QfBf2X4meL78MrWOh+ZaQsv3ZGZvl/8dr364/eyM3+1XP8Awj+Elv8AA/8At6C316TUrS/k3R2jW6/u/wDaZv4mref/AGf71fUZVhpYehyTifK5riVi8TKpCXNHQnsH8q6ibcy/N/DU/jTxk9jfNb6l4Ul1TTdu63uYdsvmf8Bb7tUUfbIrN821q0fEfhvwf4u232rQTXk8carHB9okjWP/AHdrVpj6VWpC1L/gfkfO4mnKULRLHhK6tNS0K8S30vUNOs413LHfD7rf7O75qwZf9Y/92tDQbfSfDMMq6bLfwxMu37JNO00S/wC7urNlffIzL/eqsHGpTo/vfiKw3NGPvDWdagZqkl+9VZmrsjI9GMToKKKK3OEbtq9puszWG7btZd33WqnTVXfJt/2qmQfa942rrxbeXEe1dsX+7WK3ztuas3xD8RdC8N+NdN8LXlrJFLqFuskd/u+VZG+6rVs3Vq1nO0T9FauWjXo1pShCXvROmrh6tCMJ1I8vN8PmRVseF4vNuJfmVZVjby9396sem+a0XzI21q7Fe3unN9o+LP2hP2ftW+GXhLxR4t8YXknjXxTr+oeRZ30ELNHp9vu3bm/utXzpeeOZLp/Blra6FDBPoUnyyRq0kl582794tfqn8Rp2l+FOqrK25dy/K3+9Xh9xoNja2fhC8isbeKeaZvMlWFdzN5lfRUvEieVR+pVqPO4q/NdpLpstD5rFZdGdTmjLlNjRf2VvDWqeK/C3xF8N6tqXgSa48u/u9OtlZVuG+9t2/wAP+7X0R4t8SQeE9BudX1TUFa0iVmXb8u5v7tZvih2/tCJQ3y+WtZWoabpfi3S10fWLP7dZ7ty/N8ytXzmYYqvmVqs3ey016fqfU5fRo4epBVPh+1Y+YdO8Wt4t+IN/reovbwy3EcjYu5WQRrt+Vdy11n7OfxJj8K+Jb7RryXybHUJv3Lfwxzf/ABLV32q/sdaXeXbSWGp3VrC3zLE21ttSaH+y54e8Jx/bNUubrVJFb92v3V/8dr42nh8VGp8J+z43OckxGBlRUnaUUuW21tj1DxZaxrHBcH91PIvzKlcw/er2qaj9tkXau1Y12qu7dtWs96+sp+5HlPx18vwwGN9yo/uVZtbWS9uFhT7zNtrJ/wCE60MfEaHwUsMl3fNGzT3at8sLbd22s62Lp4flU5fEdNDC1a0pckb8quaL/OtRP95qfL/o9xLH/dbbTZK0kcpFLVZmqd6pyvSOunE6eiiiug8wKajbZP8AgVOooA8S/bA0dodR8Na3A21XjaBmX+Fl+avSvg34/t/id4Kgy6jW7ONYbiFm+aTb91qt/E7wd/wsf4d3+kpt/tC3/f2m7+8tfG+j69qvgrWDdWM8thqFq235fvK391v71fl+YYupkeZvEcv7uZ+w5VgaPE+SrC8376m/dPtPx54ouvAOj2eoQeHJtastzfbGtm/eW/8Atbaz/CvxL8J/EFFXStUWC7b/AJc7tvLZv93+9XC+AP2tIbtI7PxdZtEzfI17br8rf7y1jfHPwb4T1fSm8YeDbiNrhDvuVtJNuf8Aa2/wtXo1M8Uo/WsLU5o/aj1PFp8OeynHA5hTlCX2ZrVfM9t8VeGX8ReE9Z8OXFzJprX0LRw3iru8lv4WWuHvPgdHPo/w8sW8Z3XmeFZvMu5PL/5CS7t21v8AgVef/B39oe409o9C8WSNfaa/7uG9k/1kP+838S17/f2DWm2Td5kEi7o5F+6y19Jlea4XMYc1KKv9q6TPlM4yDEZTX5MR/wBuy7i6veLf30sy/db7tVIm8q4WRf71Nor2LRPGLs+nRaj4tl1qTXriC2msWtm09V+7J93crVB4c0S60bw+ulyalca9fSTNO12y7f4vlXb/ALtFrYyXUigL+7/if+6teL/GP9oKTT/M8PeDpNjR/u7nUV/ib+JY/wD4qvIzPNaOX0uapL0PcynKsTnFX2NCP/b3b1PTvFfjXwx8Pl/4nGqx/ae1pbN5kn/jv3al+HPjmf4l/bJU8LyaZokcf7m/uW/ezN/srXiXwH8CeHtQju/FXji7jFrHLmJbqb5XK/xN/ertfG37VWmaPB9i8I6etyY/lW5mTy4Y/wDdjr5KnnjlBYrFT5Y9I9WfW1eHkpvA4KlKpUXxS2ivQ7Xx34xtfhd4VudWuGX+0JFaGytm+9IzL96vEf2a7ebXfijfazdFpfIhkuJJW/iZq8q8WeLtX8b6nLf6pcvd3DfKu77qr/dVa+pvgx4L/wCFf/DdZLpfK1bVf30i/wAUcf8ACtebh8ZLPcxjKOlOGp7+Ly6nwxk8o1ZXrVdP69DoLp991K395qN/7uo5aImr9QesT8k5fdGP0NU5fvVo3kUcTLsk83cqs3y/db+7WZN1rCUjWidZRRRXoHlBRRRQA+1uJLWTzE+Vq4T4o/AzTPiZO+qaNNHYa7t3Pu+WOf8A3v7rV3FNXcn3flavPx2BoY+l7OtG6PRy/H4nLa3tsPLlkfGni74b+I/B07R6ppNxHt/5aRx7o2/4Etc5DqckEbQpNJEsn+sXzNu7/er78i1aRR5c+25g/wCecq7qyNX8JeC9dbdfeGrVt38Sx7Wr84xHBslL/Zqh+tYPxEp8vLjaN/7y/wCCfCrt5v3f+BV9L/s2fFCTVrZ/BWryeaVjaTTp5W+b/rnWP8Y/gNp2h6DP4h8LrJHBB/x82W7dtX+8teDWerXWj6hbXdlI0FzayLJHIv8AC1fMUI4rh/HRjU/4dH2uIeB4wyyTpdPh8mfdc9u1rM0brtqJVaWTavzs1UvAHjOD4qeDl1VI2ttQtdsd7Cysvzf3lqfxX4lsvh94Qudfu1aeVfltbaNdzTSfw1+0xx0Pq31jofzjPA1oYn6q173NynBftE/EZvB+gw+GNKl8vVL2PddSx/ehh/u/8Cr5Xjf8X/i21oa/4kvvE+rXer38zT3dy25m/u/7NerfAr4KW3jfT28Q+IJJIdI8zy4oU+Vrhl/9lr8WxrxOf4/kpfI/o3LqWD4Syr2tbd7+b7HjjalI0axtNI0S/djZvlWtvw74Q1vxZOsWlaVcXRb5flj+X/vqvruz8F+BtGVfsPhm3DL/ABSr5lbi6z9nt/ItY1sYf7sMarXv0ODql74mp92p8rivEKEdMHRtLz/4B5d8NP2ebLwVJBqniRob7U4/mhso/mjhb+8395q9Hv7ua8lZm+UVHuaVtztu/vUyvvsDgaGAp8lKJ+WY/MsTmdf2uInzMqS1Fu+arMqVRlr0+Y5o+8Su25apy1Orb6jl+Wsag4x5Tqabu2/ep1NP8NeoePFczsPVP73yt91v9lqPl/ibbXx/4v1jVvCGlajLbeLtaglt/EV1YW7NcNI37uFWgj2/xbmZVqfxF428Si7gu5NTuLS9try/cQs37qFvLg2/L/dXzG+X/aoPsY8OSnGM+f3fRo+r9O1Sx1a1W4s7yGeCRmVZYm/u/K1Wvl+f5v8Ax2vl34meGr74XnRJtL8ValctqEN7czQSSK3+kLayf6Qu3+H5m/76Wqnw+8VeJNXl0zw74j8WTWMDXl7d6lqittlaOFY9scbfw/6z5qCZcPN0vbwn7u/W9tv0Pq3YrfKzVh6p4w0fSfEGmaHeXiwanqSt9lj/AOem1d1eafGufxgviLwZY+CNUjs9Quvte7z2/dTKsa/M397buZl/2q8W8NeOb6XxB4VuL3xE0+r29vDbKsjKzTeY1zub+9/DHQVgeHvrVNVXUWvTr1Sv9x9tW62s8F5Y3f760uI2SWP/AGWWuD8JfBTwZ4Ila6cf29fSSM0clyvyxr/dVa8c+AWqePLrxJ4T/wCEm1r7dpmoaLJc2catu3L+7bdJ/tfvNv8AwGud17x/4w8OfEvxRdpq8k+kW8+px29hJ92OSO1hbd/u/vv/AB2vPxGBw+JqRq1Yc0o7HZhsuxeFnUwlDEJRtfS+p9hPq7LbeTAsNnA33Y449u7/AL5qKHUmjtvszLHdRf3Z13LXzR4wj1r4Y6XoOpW3i3UNV/4SCGa2vILmTduka1kmWaP+7tZV/wCA1tfs8XWveIPButW/iPWLjULzzo41u1bayq0Kt8v91vmrf2cfh5TzamTVI03ifa/ast73/wCAekeMfg54S8eWcm23j0TUmX93d28e1f8AgS11kWn2Og6Jp2iaa3+iWkKorL/y0/2q+OfEfi/UvB/gmOZfFWoLd3C6qqtc3W5t0cnlxr/47XtHw0v7vxh4W8XfbNSumX+1r2O3njk2tHGu3btauSnl9ChVlWpxjGUj0sZgsa8NCNatzQTX46Hrlxarb/8ALSua8M+LdL8Ww6hJptx562N01lN8v3ZF+9/6FXzEfFviDw7J4Da28RapLeahpf20wzyeYt1I00ayK3+yse5v+A1laX4t1aXQtTh0PxQy6pqF9pkjTqy/uZpJplkX5f4flj+Wu32ZvDhlypc/P1t16b3PsuJd+35vlb+Kqj6tp66pFprX0K30kfmR23mfvWX+9t+9XkiXutXv7M8WsJqk0GuWemtqX2vd/rGh/eMrf3lbbt/4FXnV1qUujX+qyap4lkbxHa+FmurVpJlWWS4kjkZv9r5f/Zax9mzhw2Te0cuaXvR0/wCD6H1PKqr/ABfN/dqnKi/N/s/7NeRfBHUfEEvgfxZ/bmrSanfWbbY7v+6v2dWX/wBCrgdb8f38UvgFbjxLJYzroNpesvnbftU0kka/Mv8AFuXzP/Hqyjzcx0U8knKvKhzLTqfSn/LT5W3/AN6my1578KJbzxDp914o1HUri5n1CSSOOy3fuLWNZGVVVf73y16B9771ZVInl4rC/VqnJ9o6umtUH8EtPsvvV9L7CJ+e/Xpfyo4TxB8EPCniWCe2vYbplk1KTVt8VxtaO4ZVXcrfw/dWnw/BPwumv6hqs0NxdyahC0U1tczboPmVVkbb/eZY13V6R/C1FT7Fdz11nWLjCym/vPLbD4DeGbKO8WWTVNSe4tWsI21C+ab7Lbt/yzj3fdqXVPgN4P1nQpNKurG4aCS6+2rJ9o/eRybdrbW/usvystem/wAdFHsV3H/bWMv8b+85q88Jaff6xpGpSrI1zpayLa7ZPlXzF2t/46tcva/ArwjYeQ0FrcboVj2s0277vmbf4f8Apo1ely/6qj+D/gNHsV3Mo5xi6PwTa+ZyGjfD7RfD0mgtZRzL/Ydi1hY7pN22Ntu7d/eb5VrK/wCFS+G016fVGtZp7m4muLmRZZN0TNNGscny/wC7GtejRf6tafWfsl3MIZ5iYS9ot/U8l0v4E+F9IuJZP+JhfbrWSyt1vbxpPsMMn3lh3fdrpPCngXS/BFvPb6WsyxTMrSebJu+6qqv/AI6tdm9Nb7lZey8zplnuJqr3zy/VPgj4V1nSV026t7hraP7Rt/ffMv2ht0n8P96tjwf4Sh8NW+r26wxwLfahcXbLHJu3LI3/AI623+GuzT79JV/Vo9xvPcTVh7Oe3qeYXHwS8LSz6FcC3vI59Et/s1lItxtZF3bv7tLB8EfCdqsSxW9wqxtbsu2b+KFpGj/h/vSN/wCO16pB2p1Yez8zsjnmMUYrnf3nCxeCtLtfBMvhNI5P7IktZLJl8z5vLZWVvm/4FWFqfwb8O6jqDXj/AG6OeTT/AOzpFhuNqyQ+Wy/Mu3721vvV6rVC4/1n/Aav6n/fZlTzrE0m3F7nH6J4I0nw5Z6ha2azLFqDbpmkk3N/q1j+9/uqtch/wozRbCTTVt/tl5bW6rbN/aF40jR26t5irH8v8LKv/Ad1ety/6tKns6zeF/vfgY0uJsVCc2l+P/AOA0vwHpfhzWNS1DTVuLZtQbzJrbzP9G8z+KRY/wCFm/irS3bGrs6k2L/dH5Vl9V8zWOeVK8r1I3+f/AP/2Q=="/>
  <p:tag name="MMPROD_171581PHOTO" val="/9j/4AAQSkZJRgABAQAAAQABAAD/2wBDAAMCAgMCAgMDAwMEAwMEBQgFBQQEBQoHBwYIDAoMDAsKCwsNDhIQDQ4RDgsLEBYQERMUFRUVDA8XGBYUGBIUFRT/2wBDAQMEBAUEBQkFBQkUDQsNFBQUFBQUFBQUFBQUFBQUFBQUFBQUFBQUFBQUFBQUFBQUFBQUFBQUFBQUFBQUFBQUFBT/wAARCADoAM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AKelQWM/2uDdU9ZAMo2VxHjvxqum+I/D/h6CT/iYalPvk/6Zwx/M9d5Y2ss8EbJHSjIgjjjp3+1VySOK0T5pPMk/55x1Td5X+9+7/wCmdXzAM2UJUqfvI6KsCLZS/wAFOoo5gGZZ/vU3zH9alqKSjmJGUkdHmUn/ACzo5iokMkcT/wCtjjk/66RVVk0qxkg8qWztpI/M3+XJFvTfRrOs6fodrJeaheR2dmn35LmVESvG/FX7Y/wr8MvJBL4otriRP+fffP8A+g0e1LjE9Un8F+HLr/W6Hp0n/bslXtKsbPRrWOz0yzjs7dPuRxxfJ/3xXzBd/t//AAyST9xqFzJ/00+zPW14Y/bV+H2v+Wq6xH8//AKPbhyzPUvGnwT8HeOLqO+vtP8As+oJ86XttL5D71+4/wAtc9H+y94MvtZ/tXVZNR8QXH3Ekvb7eny/wfLXnfx+/aCs/wDhVd4vh7UP9IuXSD7RH8nlo336y/2GPGmp6zH4k0y5uJLyzh2TpJJLv8t2+/XfTlL2fNzF8p9IfZL7Q0ji0yzj/suH5Et7f5PLrmvH/g7wv8V9D/srxDbyWcif6iSSLY9u/wDsPXpEf7xKikgWf5ZY45P+ulc8a/J7xifNngf9lfU/AesSX3hr4kSafG/yPHHbI7yJ/wB97X/75r2nwr4KsfDkkl5PqEmsaxMmx9RvZU3/AO4iL9yt/wDsOz/594/+/VSQWMEH3Y446zrV5zNo/AP/AIKZ5D0+nfPXOQGj3XkSbW/jrad/LTdXM2Mnnzxqtc18evGv/CB/DLWLz/l8mT7LB/vt/H/wH79cNavyQ5yqnwnlvwr8R23xJ+PXiTxPeXn+h2e/TtLj/gkRfvvX1laos+hyf8s5IU3/APAK+If2YtKl0ex0PU7qPy7e5e5un8z/AGvkT/0CvoD4k/EKTQ7H+xbG48u8v0ffJ5n/AB7238bv/wAArysDi+enKUjmpy90vSeP18/7TF/q5rr7DYx/8/D/AMb/AO5/8br0S0dZ4/mr5n+Fd8virxBceJZZPs/h/R0+y2Pmfc2L9+avoXQL77VaR3Pl+X5yb0j/AI40/gr2qNTnjzGkZGnJGySbaP4KrX2pRefHB/y0qSB/MSukvlH0yio/Pi/56R1XMaxozmSVB5n1qXfVaSSpMOXlHb/Lj3V4D+0n+1XpHwPsfsNnHHrHiiZP3Fl/BH/tvXafHf4t23wo8B3mqt+8vH/cWsf/AD0mavy48TWmq+JtRuNX1CSS81i/fe8kn+1/7ItYSqiic58VPjF4v+KmsSXniHXLjUPn3pb+bsgt/wDYRK83ut0ce6vQtS8Of2NY7p/4/wDyJXDajayzvub93HWXMdMTnvtUvmbYqfBPPH/y8eXJ/wBM6J4G3/L/AKuoJPkk2+ZTOmMTuNH8cahY6dJZyyfaLd/vxyb6+rP2O/2gtK8F339nzx/Z7fUn2T3P/PN/ufP/ALFfIGj6H9rtZGb93Hsqtod1PYzyKtaRqkeyP3i02+W+tY5V/eb0/wCWdXkr5V/YY+NLeP8AwJJod9ceZqmlbE8yT/lpD/BX1HB/t1tGRzco6m/8s6kpP+WdHMBF89Hz1JRTIIdK2R/KteB/tIXUXjvxb4f8C/aPLjhSa+upI/7mz5N//fH/AJEr3x41+w2eq20n+h3kHnpJXyhrOgXPiq+1jxV9skjvLx3gT/cV/kRP++K+Bz7MoYehyfzHqUcFLE/CYus/EKxtY9HgsfMjs9NtYYPs33PMmX+D/gT+XUHiPxHqHjvX7fQbGTzNY1jYk8n/AD72y/O//wAW3/bOvFPGNjfaV43jXUI/s+n6aiOkcn/LT/beu88Fa5P4V0241CDzP+Es1tP3H9+wtG/jf/pq38KVhlv8GJ41Sn7OfLI+g/Dk8Gq+KtH+HOhx+Zpem7J9UuP91N3k/wDAn+9Xtnj/AMaaV8NvDFxqd5J+8T5ILf8Ajkf+BK434GeEvDPwk+F8niXXLyT7Zcx+fdSSfJ/uJ/v18nfEb4oar+0D8XrfT7GOSz0tJ9lrbR/P5aL993/2/wC89fTfWfYx5QPqj4O6rqHiDTrzxRqd55kczu6fwJs/jf8A3P4F/wBmOvQdN8Y2c/h+TV2k8uzTe/mf89EX+OvnO68Yy+PNft/hz4ak8vR9NRP7Yvbb5E2L/wAsU2/+PV2nxinuYPAH2Gx8yOOZ0gSOP+4v8FbfWfc5j1MFT9tUjGR538UPj14j8XXflaHcSaXpbvsTy5djyf7bvXnnl+JbT/SV1i9juPv+ZHI9dZBo0WnPo9tLH+8S189/7/zfPW9YvpmpeNLOxtryO40/UtOm/wByOaF0+5/vI/8A5DrPDSnWjzH6bga+EpU43gbHwh+P2q2mq2ei+J7j7ZZ3MiIl7J9+N/4EevpXzPkr4h+IXhz+x7qSJf3cb/cr6O8JfEJp/gfb+I7mT/SLaydJP+mk0fyf+PbK7adSfwyPC4iy2lR5cTQ+0fIH7XvxNbX/AIk3kEtx/wASfQU8hI/+ekzff/8AiK+eJ/iNZv8ALF/B+7/25K5r40+O5dV8R3ltFJ9yd3eT/no9efWN95Ef2lv9Yn3KOXnPg/Zntb3a+I/M8+OOPZ9yP/nn/v1w+sWPn3cm395R4Svp3gk2ySfP9+Su68OeANX8Yz/ZtM0+51CNH/1cf/s71jKXJ8QUoz5+U8pu9KlkfasddZ4O+CWp+IP3rW/lx/8APSSvqH4e/sr/AGHy77xDH5lx99LKP7kf+/Xq0mgWmnRxxQW8dvGnyeXXlV8b9mB9hgsB7nNUPmWT4NLpWjeUsf7zZ89eF+J/Dkuj30itX6Barp0Elp8sdfMfxz8HN5ck8Ef8FRhsTPn947MThIcnuj/2I/Hcvhj4zWdt5nl2+pfuH/36/VmB6/Ej4Qaw2h/Ebw/qH+r8m+h/9Dr9rdKk8+xt5f76I/8A45X0lKR8fXiXvM+So99G+mpV8xwEnmUeZTd9RUcxZ474Z+KkX/DKFvrLSf6RbWvyf+in/wDH64f4TyRT/DO3bXNQ+zyJ+/SOT5H2N9z7tcH8K/tnj/wPb/CbzPsd5Yaxc75I/wDn2+9s/wCBO/8A3zXvem+GdPsUjs7zy9QuN/kP5kf+rRfuJ/wFK/B+J8fTnGEPtH0mUxnzXmfGfxN1Hf8AEzW7y5j8zS0dHgtpP+Wj/wACf7n96vTvgL4HbX9Rk8UazJ5mnw/v3kk/5abfuf8AAFrpvj18FtP8QeINH8iOPS9Htv391cyffk/2Erxrxx+0nBp2m3mh+HLfy9Dtk8hLn/no/wDsV9nklT22DhI8rNKMYVZcpv8A7Tvx+l1y+/sHSriSO337PLjl/u1x3hKPUPCsEei6V+88YawiI8n/AD4Wzfc/4G2//gNcBqulSpo+h+Np4/tkl+mz959yObf8m/8A2K+nP2TfhRO8cnifU45JLi83ukkn35P9uvYpx55ni0ons/wT+F0XgDwrHbL+8uJn33Vx/HI9Y/7R/juDwz4f0vT7G8j/AOEgmukdLeP/AJZp/ff+4lO+L/xzg8AfZ9B0WP8AtTxRc/JBZR/8s938b1P8K/g6qeH9Q1fxj/xNPEmtp+/kk+f7On3kRP7ldNeXucsTuhU9j8J5ZrlpqDz6o0t5Jeapc2L77mT/AJ7Mn8H9ynf8JV/xaTwXfaVH9o1DTb5P9Gj+/sVH81K5X4m+KtT8I+Lrz7ZH5dvv/wBX/wA9HatD4Vyafd3X9ryyRx3m93SP7ib2/jRK6MslyUz9FyvDRxVCPLI7T4r6jBrmh6ffRR+XvTf5ckXzx1znj/xw3hX9kmOKKTy5Ly6mRP8AgPzUfFvxUsdpHbRfvJH+f/rmleTftUax9k+GXgfQVk8v/QXunj/25Pnr0PtnZn3uYSnRPii71L7dqMk8/wDHI71a0DTp9c1WOCCOS4kd/wB3HHVnVfDLx30f2O3k+z7P+Wn9/wDjr7q/4J8/AHTbtLjxVq9vHcSI/kQeZ/6HU163sYH5vy++an7L37GLXdjHq/ii38uN/nS3k/8AZ6+rbq+8J/D3Tv7Ps444/J+/HbRf6uul8T+I7bwjpXmtH+7T/ln5VfKfxX/a2bwzayNZ+F5Li3efyPtEkvkJvr56c5zPVwlD3+Y9Tk+K/hjVXkgi1COORP8AlnJ8n/oVc5qt3FdfvYvLkj/grxnQ/Edt8Ro7O+1PT47eS5Tz4PL/AOWlen6bpTWumxqv+rSvPlHkPsKEfcHuiyR1wXjjwzBqsEiv5dQfEKe5f5W1T+x7OH/XyebsrH8M6PpWsSbbHxJJcSP9/wD0neldFKP2yasvsnyLrMH/AAjHjW4s/wDV+TIj1+1HgS++3eDtHufM/dzWML/+OV+M3xwtbnTvjJqFtP8A6xPJ3yf89P8Abr9ffgtO0/wo8Jt/f06H/wBAr6ynL3InwWMj753NMSmxu2ym29XzHlE3y+9N30UyjmLPz4u9Qg0D4g+I9TWS40vyXR7q5jl2fI33ETb/ABsnl17P4V+LbRx6HaNp8lxcX/yPHH88/wA33P8Aa314f8IbRfi38utXH/Ev0RPLS9j2bLu5jfbE8qN83yo/8a/NXttr4c8PaVqWn3n9sXv2iwfz/tMcuzy/n+d3f+Cvz3E8OwxMYJnt0/awlzUjxn9oj4qRa5HH4a8Pyf2fp/2p7W6ufN+f/bT+9/vV8z64n+nSWfl/6PbO6JH/AM9H/v19iar8Gfhp4utdQ+zahc3G+6e6S9jl/wBY+/53/wBzfXIeKv2YtB+3WcVn4gkj1CadN8ckW/739yvoMNgfqtGNKJjXw1Wt75W+Duh2fjjwJ4T0HVfM+xvqLo//AAF9yJ/7JXsXxs/aFs/hfaR+FfC/lya5s2fu/uWafd3v/wDEVz/iO10Pwr4c0vSvDVxHHeaOiO/l/f3/AN9/9564f9m34UJ4q8TyeJfEskl5Jvd/3ku97ib+PfXmPFxwjlznHToS5+U95/Zl+A09jo8fjzxLJ9s8Qar88EdzJveNP43f+5/s16t408VT+GXs1WP7RJczojxx/wDLPd8ib68u+L37TukfDa0/srTZI9Q1xE+SOOT5LdP4N/8A8RXifh/4jeI/E3g68vJ5JJNQ1Kd3+0+b/q/k2fJ/c2p92nWxMJUrUyKtCfwxNFPhdefHDx/rl9qF5JHo9nO/+mx/89mf7ifw7K1Z/wBnrxjYybtDkstcjT/nnL5E/wAv+98v/j1dn4H1VfEelaXofhe3kt9Ds0/07Uf9v+NEf+//AHnr6A8JaO0EEflR/wD7FerhI8lKJ7eCx9fLvgkfnn4xTxD4Z1iz/t7Q73T45vk8yT7mzf8A3/mrgP2nvGMfirxp+4/494YESCOP+4qf/F1+pvjTwP4c1K0uLnWtLt7yOGD5/tMX8C1+Pnxe1KDUfHmoXNtHHbxzPNsjj+Ty0r2KReIzKrj53qHW+A9Ai1zQ9Pg/5aTP8lfoL+y3YweH/h5Z2MX+sR33/wC/X59fs4PBrlrJYtJJ9os33pHH9+vun4J3bWkFwq/u/n3/APfVeLjqk+blM5UftRPdPE0EU9j80ccleM/EL4e6D4/0qPT9T0uO48n7kden/blkj2yyeXWLdSW1q+793XlxmenhqfunkWh/A+5jureXzPs9vbfJBH8n3K9EvvCq6bpXlf6ySr2geI/7c1mS2tv+PeFPMeSStzVdV0yfQ5PKuI/kf/nqlTI9KEp/CfH/AMcPhReeMfLWC8+x7Hd/9VvTfUHg74UfZLXQ/Ikjjk01NjyR/wDLx/v17nfazBBPHFPH5kc3yJUE8cHl/uP3da+0ly8p2Rpnwn+0n4f8j47W+7/V3kEP/wATX6d/Aiff8JPC6r/BZIlfn1+0f5D/ABw8Hq37yRETfH/wOv0K+B+3/hV+hqv8EGz/AL5r6KlU9yJ8TjY/vZHeUtvTPMqVP9XV8x48Q/gpv2ikkkqGrUiD5B/Z++BVn8Mvg/4g+JOteZJ9jtJkSyuJH2XkzfcfZ/c2eXt/2vMr501jR/FmsJp6a1qkln/auowwJH5uxNkmzZ8n8Ffd/g/SbPWP2Yr/AEb4kXfl6h4ed7X7P5ron2iOH90/y7d/y/OtfDfxNkbQ/Amhyr5n9oPqj3XmSSvvjRX+T/0CvPlV5OWJusTOBv654Y+IPh+fS9DivLn5H3/aI7b5I0VPnd3X+Ba9ctPg/qvhmx0RfEWsWVx4g1eF7qC3jk3v5P8ABM/+9/49XKa5+0RLrOjyO2n3Gn6pqWnIlr5f3JJpk+d3/uIqfPXgMmq+NvD/AIx/4SFdQ1GSRJ3tU1m9ld/tCR/I/wA7ffRUrX20Znuqs+T2v2D1iDwxeeGPFWoWN9efaJJn+eSP/lojfcT/AIDW54K+KumfDr4nWegT6fJ9nv8AZGkn333s/wDBXkl18dpfEev6Hp8Udx5n/MUubiJP3k38Gz/YWrfxInnsfE3hnxBPJHb/AGDUUf7RJ/c376+WxmChWqunV+0c0Ze/zxPr7xj8O/Afi3+0FvtLt7PVH+e6uJPv79nyfJXk/wAPfhlP411KPwZo2oR29nbI/wDxMbj5PLT+N0T+/Wumm69r/ibVPFnmW0n9pWqbPLl+Teybf/QK0PhJ4cubvxB4ggiuLe3vLa13+Xcfc/4HXk5XleIw9Tkqz5oHtVaEJw5j22DwxpXwyg0/whoP+kbH2QR+bveT+/M9es+H54NOsY4p5P3myvlz4Xa4vw21XUJ/FmqW+oaxeP8AJe+Zv8uH+4ifwJXsEHiqDX4PPsZI5I3/AOedfd8vJ8J5FXDTKH7SfjX+w/hX4gnWTy5JoHRP+BV+R/jGTzNct/8ArnX6Efte+LYv+EOj0pZP3ly6JX5+eLf3ni7an7zyURK7MMccY8hxGleI9T8K+I5LnSryS3uEf/WRyV+kn7HniO58R+AI7u+k8y4m/wCWlfmvrli0GsXDf8Dr7L/Yd8XS6do8dtL/AMe/mOlYZlH91zHZhvi5T7L1G6njjk2/vK5DUZ7mdJPN/dx16NG8F9axstcd410CTXIPsNtJJHI//LSP/lnXykZH0mHI7TwdBfaVu+2SW8cyfP5cv+sSvOb7Tbbw/JJZ6VqHl2/8cfm7/np2pfDd/DFpt1XVNRvI/wDr5+SOvNr6x0p5JFWS9+5+7k+0p9//AG664xPoaGHhOPMehWulfZLWOWfUJLj59/7yWrU/i2DToJJZZP3cKb3k/wBiuC8P+HNajTzZ7ySTS/4I5Iv/AGevIf2qfiamh6PH4a02TZeXifv5I/4E/wDsq68NQ9tVsefiasKMJHmms+P5fiF8cP7aX/V/bkS1/wBxX+Sv03/Zp8T/AGvwJZxSfwecnl/883V6/Jj4M/8AI8aGzfvP9Oh/d/8AA6/Tj4Q332Gxjtrb95eX880/lx/cjTf9969DEy9jU5T4Gv7/ALx9LeYuyneZXJ2moypB5TfvK19NvvPj2t/rKiNQ4/ZmhJJUdG+it/aGZ+dyfHDXPiF8OZNFvvLk1SweFPM8r55HXYqPv/gfYmz7vzeZXlfjjX7zWfCVvfT+Z5lnsR/M/wBx/nr0Txdr9zfQeH/7P0+30/w/shf/AEaLY8k0KOm9/wDgD1yXhKeLVbTUNF1W3j8vUn3pJ5v+r+SvLlI6sHQpzqSpVDR+Fcbax4xuJ5/3lvpVq7pH/BG/+qT/ANAqT4k/G7UPiRZaH8Ppbez0vT9Cupkgjsvke43fM7u/zfM38VWfgpY3Gm6V4ulvfM+0JdJB+8/uLXHXXwm1DVde0/V9KuI9Q1C/ut7xx/P/AMA/+KrKjWSqTPs6uXKOCp04nWR/BGd77R9eis5NP85/P8uP7n8Gz723/pnW/wDHDToNR+Fklt9n8u4ttjvJ/Hv37X31o/H7/hIJ/DOn6HFqkkdxbbHupI/76/wJtrz/AOCnji/8W6dqEWvR/bLeF9k8nl/JJWUudx+sHjuhzzjhaHxm/wDC271fQPC2oS6rrFz/AGXptqiJH5m/5/8AYqfwJY6vYx654hubjVbePUkTZH5v7/Z/f/3K9y+Ekfhy+jvLafT4/s6TvO8cn/LTcn3P+A16TP8A8IhqulfbJ/Ljt9j747eL59n8Gza9d+Ep3/e8wVJ1cLL2VX4j56/4SbRb6Pz7GO4kvIdiPJ/u1674Vu/ItPtMHmR27p8/mfc31jwaVoes3ck/hy3k0+z3+QknlfPI/wDuVseJ9GbQ/Dkl5/aH2e4h+eeOT5PMSu77B2SqRnSPnr4/eJv7f8ax2ayf6PZp/wCP18wXcDXev3l438b/APjlem65rLX0eqahcyf6ReO+z/crzeC6WSeTbH5n8CV1UDwZHIeOP3Gs3C/7Cf8AoFe6fsga/HaXclnc/vI3d/8AV/8ALN68E8eXS3fiC8Zf9WnyV2/7OGk65e+Mbf8AsiTy5P4/M+5IlaYuMXh/eNsN8eh+l0GsT+HILeVZPtGnum9P+mddL4f8W6frH3ZI/Mrh9Gsbmx8OR2NzJ9o2J/37rk9V0NYJPtNnJJZ3H/TOvgz6ylQ9w938R2tjqVjIsskfz147P4L0qO+3L/frjNS8d69p0H7+4+0Rp/z0rwLxr+2HLYXV5Y6bp/2i4R3TzJJfkr08Nhqtf4TeVeGFgfQnxm+JOkfDXwlJLPJH9o+5BH/HI9fnD4x8R3nirXLjU76TzLiZ99a/ifxrq/jzVJNQ1W8kuJP4I/4I65eSDzK+rwmG9hE+VxOJ+sz907X4Uu0HiPS51j8yRLpH8v8A4HX6k/AzQ30rwzJczx+XeXM77/8Apmm/5Er8tPhtP9h8R6ezfwTp/wCh1+sXw5kWTR5Nv+r893T/AIF89eVj/jOPkO4gerVpO38NUYJP3daWlQM8nm15kahjKJuWs/mQVLUSR/JuWn/NV+1Oc/P7TrS8tPB2l+Gp7eSO4f55/tsXkT/c2fJu/gpugfD2LTZ5LOfy/s9sm/7b/wA9Nv8AAleyftOa54T8CXdnBB5niTULlP3cl5L88fz/ACIm3+D/AG68I07x/BrOhx6RfWf2eTe7vcea7v8A7CV34nDTn8B3Qw1VT54F+61VbTR/FE628lvHcujp/wBNN3y/+z12Hw70P/hVfw9/4SzxJb+XqCI/2Wy8z+99z5P79WoNS8PaNo9nc3ml/wBofY/nSST7kn9zfXj/AMTfiTrPxi1z+yrOOS80uw+dI7b503//AGNfP0cFW5+U+xlif3Meb4juPDljq/irw5rkWoRyR6hfz+en9+Pbs+SuS8AaNc+Dr7xB4fvo/LjmffBJ/wA9H/uV1/wv1LXLGeOe+j+z28KPB5f8cjyf71ZHjvVV03xVeTt5ckds+x/MlRPkrvr4WrCHKfO0MS8Divbo2tA1+58JajeamtxHHceR5CSfwR7v7n+3VHxb4m/tixt9D0qT7PZ/I73v3HuN330Sse+up9n2Zv4089JPv/x03Q59K+1afbar/pEbvvTy/wDZ+b/x6ufDVZwnGB+gTweEzHAyx0pe+esfDZ20e7s21WSS3/54W/8ABGi/+z123xegvPEfw51CDRbOS81Cb/nps31zXhW6a+f7T9n8zZ/yz/5517t8MPBN94wkknvo/sejw/8ALTzNnmP/AHK94+Cn7kD834Pg78QfFU/9maZ4fvZLj7j/ALr/ANnrX0D9lfxfazyQarpcmn3EP/PT/lnX63WNr4e8I2PkWckfyf8AA3rifHd9pXiCD/lnHcJ/q5PK2PUVJ8kPcOSnQnP7J+VEf7I+tPrlxFqEn2ezf5/Mj+evpT4QfCvT/A8FvFBbx+Z9x5PK/wBZXqOv6a0b7ZY/9ysWC6+yv5Tf8Arx69erP3JHu4ahCBualdLB8qyVzGo+VP8AdqzdO0/y1i30jWiba809unKB5L8c/EC+GfCV5dLJ+82fJH/ttXwZJukn81v46/RfxV8Br742WMlt/aH9n28Lpv8A+mleVfEL9gi+8JeHNQvrbXI7z7Mnnp+6/wBYmyvqstxdKlT5T5bMffqnyNaz+XBItTwfP5f+3U3/AAjl9A8nmWcn39n+rqynhy+tE82ezkt4/wCDzI69z2sDxjS0PdBqVvtr9Qv2ftcXWfDMbf34IX/8c2/+yV+X+hwMjx7v4K+3P2TPGl59uj0iSOT7Ps2JJ/B/fr5vMp/aOyPwH15H9ytOxvvITbWZA/mJVq0gaeT5Y6+e9sc0jZsb5p6ueY1QWkCwJT6PbHHI/OTxjqLeJ/E15qbR/wCkf89P9uu/+Ffwd/4SPVbee+t47izf78kf+5WRdfBbx/qNjHqq2flyTO6PHeypB9n2p8j/ADbfkr0HwZ4c1Xw5p0lnfeK7K3jSB/PttKtnvZvm+/8Ad/8Aiq/RY1aEPikfoEcHVqw92JxnxCg0ixtNQ0NdUjjjs4ERPMl2PI9eN/CjX7vwX4/+wxeXHJN+4TzP7+/5H/4FX0TJ4H8I31rHff2frPiieafYltcSJBDI+z/Z+b/x6lOj6ppmsaWlr4B8O6TcTP5drLcWSTz/AC/7cjtXlYnE0lP3Du/sWc4fEZnxQ/tXxNdW95bRx2dxZp57x2UWzzNqffrybxH4Kvv+EVj1PUNLvbj7ZvRJJP7/AMn391ffXh7wZqssdnNHcW9ncPB5728dsiJ/ufKteJ+O9N1eSe8lbWLj7PCnn/Z5JXT5P4645YnnPm5ZZGTl7x5J8PPD+kax4EvJ/wC0JI9U03ZAllJF8+xv9utr4c/B3SPFvieN9auL3R7OHe/2iSL9xJuT+CtPwzqUXhie8l0y4kvLzUn8iCO42f531Z8OeBJ9V8VW+lavb3OnyP8AP5ckr7/l+/WMYwh7xnhoyhzUeY9r+Hnwys3vpFtrz7Rp8M+xJP45EWvdvsEiWMcH2iOO3RPkjrk/CWm22laVZ21nH9nt4f8AVx//ABddDfaptgraVQ744Y5jXJ59O/5af9+64e+1GX7Xu/uV1Wq33nz/AOsrgvGL3z3dvc2fl+Wn7t7b/npXHKR7dLD+4dwkdj4n0ryp4/3n/ouuF1zwqti/lXP+r/gkjqfQ9ZltXjZv3cb/AH467W6tINV03a38aVzyic9SlyHlN1p3lx/6zzP+mlYeo2sT/wDAK7i605rR/KauX1jTfLTclcXKc0ZGR4c8frofiaPQZbfy7e5Telz/AM83/uPXS/ErWbyDQI7GLy5JHf8A3/k/uV5F4/gk/sPUL6CP/TLaB9n++tdt4c8Xf2l4Ss9Xik/11r/rP+ebslbRj9o4alL/AJekWj/DLw5rH9lxQaf/AKPbI873NxEmyR2rf8W/BPwx408Mx6VeWcdvGj/u5I/v0eDtSvv7Ot/tNxJJb796eZ9yNK7dJFnSOeCSOSP/AKZ1nUxEoHzi3PM7H9kb4fST29zFZyRyQpseP+CSu80fwJpXhy0jg0+zjt/s33PLi+etWC78h6uQSef81ePVxM5/EamhaP8AuP8AppW5Y3aulc/H+7T5as2M7Vze3M5HR+Z8lM31Ugu/k21J9op+1OY828W/AO/i0bVtQu9fudTks/N/0eSV3+7sZP8AvpH310nw+8OeD9FWx1S3thaLd2vkury70n3Jvb/ga7HSuNPi34heOZP9E025gjf/AJaGJ/L/AI/4m27/AJX/APIdcjqPh+18PpZ6f4l8Z2Wloj+XBZx3LzP/AOO/x19/H35+7E/VuX91y4vE/cdz8avFXhzT/CEdpo95bWd1Yuk1kLeT7+37v/Atr14t42+J0WpzW9zZySf2hbXqXsH/AEz3J8yf99JTNf1j4Y6PaX7P/ausXln/AMs/K8lJP/Qq8r1j9oKz8P2Pn6f4L0qz3/ckuN87/wDjzqtZyw1WfxHo0MyyzAUeX4z6k8A/HW51a48hbOTzPP3wSf7DJtf7v+3XL/FjWNc8+8vItPkkt5t+/wAyJ/3deN+Ff2iPFUmuafFLeWWn6PMnz/Yokg+dv93/AOKr3a08CWfxl1GztoNYubi3Sd/PuY9+/wCWuHFy+oUfaVT5PE5rh605SpR5T52k8Vfa/Dkdt9nkt9Qhd/8All/B/f3792//AIDX0T+zvo9zHpv/AAkeq3El5eXibE8z53jh/wCBV6Xp3wy8PfDnQLjT7azjuP78lxFveT/vqoLHbBBtij8uP/pnXmYPMfrceaMfdJy3De05qsjrINfW1j/1dZWpeLfO/wCmdY11O2zbXHX2peZPtr0OaZ9VSw0Dp/7Va78zbWfd3yzweU0n7ysjw/qrQX0kUv8AHVGfUVTX9ssn3/uUcx2ewNePdH8tdL4O19rWf7DP/q3+5XP7Nkfm1VvvuebF+7kSg46mG5/dOo8f6/FY3Vuq28kkb/fkj+fy6wfPi1KD5f3lczfeI5I57yW5k8z5K4zTfGKyJJFp8n+kf89KuNDnPj8x/wBinyyOq1zTlnSSJo/v70euQ+EiLpWm6h4cvP3n2Cd3SP8A56Qt9yqmv+LfELvHLB5cke/y3/dVP4Ze8tdYkvp4/wDXIiPJ5VafVpwgebTx0anuHsf/AAn3wysdOjgufCOu3G9Nn7y92Juqax1nSrT/AEbTPLt7f5P3ckvzx7v9uuEtP+JU+oa14luI5NL2f8S6y83fPI7fx/7FeZ/24uuXUmoQSffd3/d1w18I6kPdLweV1a85Sl7p9HTztA+7/lm9aenXSyV8+ad4x1exg2rceZH/AM85K6zw58VHjk231v8A9tI68KrhJnZLJasPhPboH31btI12bq4rR/iFpV18v2jy5P8AppXY2OowX0G6CSOT/rnLXnSpTgeTXwlWj8US35lL9qqrJJ5dN8x/WufmPM5XHQ+Vbv4jfEuO7j1yXXNR8u5d/svmS/3f7iL8qV5tfajFPH9j1zWLiSzh3z+ZHsd45m2fO+75n/3N1Tz3194ju5ILa8uLy3s5P3FtHF/q4fvf99/8BqXxx4Hs/wDhErif7PJb6h/0z+/I/wDcev2GMvfMpVpnNa/4nu9K1K40+zjttcjv9ifafN/g/wBv/bWqMkEWm6HcQanZx+Zcz+R5nmp+7Rfn2bP/AGeq1r4L1D7D9pWTy47ZN7+ZKif+ON81YF3BPP8A2pqFnJJqHk7N/wDfrcy+sznHlJ7GCzsZ7eW5t5I9H+fZ9/7+z5H/AO+69k+EPxb0PTtYkvoNQvdHuIX2PH5rzwbP/i6+aPEfifVfFt9HbeZJJebNnlyfJ5e3/wBAqDwjIsE/2OLzPnf5/Ll/jqq+WQxmH5ap1YalOpM/Sjw5r+ueOPEEl9eW8lvoaJ/oPmf6+43fxvXpFro8zR1538CbHU7rwxpf2z+CBE/75r2m7H2a1r4+nhIYX3KR+l4aPsYRicVrkMtjYyM3+r/56V5RqOo+ZPIq/wAD16b441xNNhs4J5PLjmevG/FWv6VpWpeR9o/eP/yzjoPeo/CXpJ/Lu7dlqp9uXUvGlnB/q49lVdS1WL/R2ik/d1ipd/8AFW2arJ+8eg9enT54HsV3Otqnkf36wdV1XyI/KWszxV4jitf3vmfcSuY0rUV1jUZLxpPuVcTmlS5Cz4jul1L9wv8Aq9n/AI/Xn2gac0Gq3HlRyRx/fr0i+SCf5Vk8uSH56gfSlnj822/d/wB/zPkr0qEuQ+RzejRrQ974itpW26vpIK7ODSoLHy1ufM8uZNn/AFzeuK0CRrG+klvv9X/z0ji/1detWLwaxo//AD02fOkkdFWofI4GhCM/ePLPEcelefqF5PJJ5dnBM8H735JHX7lcX8K/DkD/AAvvLmWP/TE/fpJ/vV6N478Pwa5p1xaS/u43TZWC9rF4S+GWqRLcRyRo6QJJH/y0r6vIqdGtQqUqp9niZSpw5oHBQeLbZJNvmeXJ5n/LStWx1iB33LJH89eTz3aPPI1MSZ/vLJ5dcFfJofYPzapxbicBiJUqsT3W1vletXTtVu9Nffa3Ekf/AFzlrwix1y5tfuXElb1r44vET5pI5P8ArpXh1MkkelR47wE/cxED6F074oa1YptlkjvI/wDppWn/AMLivP8AoHx14Ha+P02fvI/+/dXP+E7s/wDppXlyyKV/hOz/AFgyGr73MdnH8Ob7wPqv27StLk1TZ/zziR6474oeNdTf7RJeeC5LeR9iJcfOjx7vv/d/vV9Vacnnpt/5aU/UY4ruPyJ445I/445K+Rw3E9WHx+8fKypn5weI/Ed5H4tt1to7i3uE/wBRbR73rJ0Twr4utNRuNT1C3/svS5neCf7bK6P8v3/kb5t9fdGo+BfCsmuW+sro9vHqEL+YlxH/AH1rxj42aP4j8R6ru1PVLbUNHd3neP7Nsn3t/fevv8izL+1a8aNKIUqZ8vQPbaPdyPbSRySI7/vP+elaPwr8P/8ACTfFTT7OKP8Ad+f57/7lZ3jjwdPocnn23/Hu9e9fsS+AJdY1LUPE95H5dvCiQQf9NHr7/M4/UsPLmPqMroc9WJ95/D+yXTNDt4v9XJsrW1e6jfy0WT771wt3qMtraeUslZj6kyfvf+WifPX5rz85+gLDc8yn8UoV1zUHtPM8uOHZ+8ry74iwWccdvt/dyf8Aoyuvu9Ya+eSWWTzJHeuS8W7b7Q42lj/49nrA9alQOatbtv7K3NJ/HUFjqsFp4jkvJf8AVwwbKytY1VbHTpP9h/8AV1L4E0ZtVjkvLmP77/JQe9Qpe4Xkkn8W6jHPPHJHpaP8/wD00rr5NK+w2MdzbW8dvZp/zz+d61ND01YEjib93bv/AMs/4K39NS2kkjiijj8tPkeP/b/v1vGJx4v3Dym+1jV/LuGW3re0DxG39lSQXkfmSbP+Wn99q9BTw/bTwSKvl/J9+SsiPwlFv2tJH5b13RifE47C08Tucqj308m6L95HsTZHXpXhF5ZNOt1nj+z3H/TOqmj6NFpWoxqvlyR/9NPnrp7rVdPsZNzRxySfc/d7/wB5USPnKOBlRn7sjn/FWhrd2n2mKPzP79eP+O9AvPE3hK4trG48u4tn89I/+em2vftK1W1up5Lb/lm6Vgz+GLa1nk+zR/x1WGrzoz5onrPn5OWZ8MSXfkT7G/v7H/6Z1PHOtdR8evD8HhzxbI1t+7t7z9//AMDrh7SffBG3/LOvvI1PbQjI/FuJcNyT9qaUcn96tK1n+TbWMj/JVqCT5PmqT81rmv8AavLj2037d/nFU/OWoPtFB5p+h3ge0bUoLy5aTy7eF/8AWf8APSjX49kf2xf9Wn368W0f9oGTw/4YjsWjj+//AKz+Pe3y1a0r40wTwXkWpeZJHMnyeXX4LW4NzGh9k/oSVKZq6rqK2PmbJPv/AHKp/FrwJc6BpWlz3kf7y5gSf/rnurmPCWqwa/4x0e2b95HNdQ/98b6+qv2tNDWfRNNuY4/uQ7K/X/DzKfqNbnxEPekY/BM/OnxNof7ySBvLkr6a+B/hKLwV8NtLs4I/3kyef/3181eW2PhVdf1yztm/v/P/ALn8dfUnhzRoo/L3R/6OifJ/3xX0nGlSHtI0Yn32URhCHNIw76D7Ja+bPJ/pE33I6w766aOCT/cevUbXQLPUdb81rfzI4U/5aVxPxXsbTTreNY/3cj1+W+z5D67DV+efIeWb3/eLXPeJrtoIJF/5Zun/AI+ta91ujj89v4K8z8XeKorTTpPPk/eb3RKmJ7cTAn83WfmX95HC+yT/AH67HQ76fTYI1/4Alc/8CNHbWNYvNMn/AHlveI7p/wBM3X50r0GTwXqV9dRtBH5kaf8ALT7lb8p2RxMYe7Iig8TahHJub/VpR/wmN5Hd7ov3dT+I9Al0p41nkk/fJ/y0+esjyN8lusUfmf8AbKqicdWXtDrIPEdzBa/NJJJv+/Va08W+RJu8z93/ANNP79UZ9Hvp4P8AV+XH/wBNKz59N8iDav7yStuY4/qkJnoej+Kln+ZpI/M+/Wnfa4slr5qfwV4tPJPB96uu0PXNmgeV5f7zfvqJSOOpgYQOv0rXPIvvl8uSTz/nj82ul1HxB9l+VY/M3pv8z/nnXkFjqL/apGX/AFlaGueNItK0O4nuZP3dsm/zP+elOlGU3yxPHxNOEFzni/7SeqwXfiqztoJPM8mCvNNNk/0TbUHiPXJ/EfiO41CX/WO/+rpkEn+rr9BoUuSjE/Jc7p/WaUzVjf8AhWp4H+eqKOn3qmjk2VB+N14fYNSOfy46bvqCN/3dM8ys0ea4ne+JtVgvpLNoLf7HH/zz83fRBdt5fyyfvKw9fka+n0+KD95JvSu2sfCsugaHca5r0clnbwvsgtpPke4m/gT5v/Hq+u9x/Gf1NGhznWfCv/iXeLdH8/8A4+HdHSP/AGP79foL8ddK/tj4XWs39yNP/QK/NfwPPfQeP9P1PWriO3kv9jwW/m/PGn8G9P4P9mv1L1y1XWPhDEn+s/0RP/QK3rqOFnRqwPm8fH2dWPKfHfwT8AJrPiq4vJY/9S+xK+j5/D1tp0P/ACz8tI/nj/jryjwXrEXhL5pfLjjed9//AE0rSuvjXE975UEHmb/8/wAVfm+dYv6zjJSkfRZbSq1oc0DtP9G061klX/l5f5K8I+Lsks/iO3g/2P8A0KvRI/idazw7Xh+dN/8Aq5N//jleH+O/Fq6x4muGi8z7Ps+SSvlKsj7vKcNP2vvnPeI7qfSk/exx/Z3/AOWnm189fEa7XUvEFmvmfvE+/HHXrfiqe58v7N5n+u+55n3K8u8f+DpbF7PU/tHmSP8AJP8A79RTifT1Iwgdr8LvtOjTx3mn3HlyQ/f+5X094S8ORwWMc89xJJI6b/8AgdfMnwv2vBtb+OvaNG8R6haaVub93Ij0jOpS5zttc0rSpJ/Pnt47iRP+elcnqWqxQfJZ28cdZV9441DUvl8uOOsGTWLyf/Wxx/PVcxlGMoFnUrq5uvlb95XPX3mwfK1af9v/APLKKzk/25PNqtdz+f8AM0clRzHTGJlaVo954jvo4Io/9uuqn8ONpsHlLJ5n/XOqOjbkuvNg/d7K7C0jWeD5o/v1HMcGJ5zk4NK8iDd/frxv44a5Lst9Ki/dxp87/wDTR6+k7qxX92q18r/GVFj8R6gv+3X0eTU4TqykfGZvU/ccp5bax/P/AKynz3TJHTLWP+7VHUZ237a+3PzvEfBynTWM7TwRv/fqfzKxdAnlksf+emytXe1cX2z8gxseSsXoJ/k2VLVFJPLj+WneZJ6msnueNyn3T8If2PbnQvFWn+Idc1izvLOzff8AZo/761g/GLxjpEHxJvJdXs7e4uNK/wBRJc/Onzf7H3aKK9KpOR/WeEgn7W584+HPGPhrXPiNca5qdxHbyPfb0/gT5a/Vrwr8UvCuo/BK4u7HXdO1DybB/wB1Hcq779n3Nn3qKK9LHzcsLC58BmfxnzR9ll1XTri8aP8A0eFN8kdcHrmnahp3mT/8s/uQRyUUV+S4l/vZHt8M1p89rmLYwa5JdW8sHmeYn3/7lZGuarLdfaIrySOO4T7kn3/+AUUVwSP2bBHNad4quf7V0+K20ePWNQ8/Ykdz8iRv/fepPHFjPPoeqRy+X9otnd/3f3PloopnBVnL6w0Y3w51K5jjjby/Mjr3mxn/ALR06NVoooPep/AQQWKon+r/AHlYM+7ZuoornEQJI3l7Xp3l+ZRRUgaGlQL92ujtU2R7WooqDy8WWX+5JLXhfxw+GSwWv9tWMkl5I+97qP8A550UV7GU1JQxD5T4bNvgPnHy/Ijkaucvp/3+3+/RRX6QfAVj23wr8MrGDRrdZ/EGlW8j/O8f2lK1f+Fc6Y/3fGGjR/8AbylFFcUj4vEYenOfvIfH8K9Ik/5njQY/+3lKn/4VLpX/AEPmhf8AgSlFFYmH1Gh/Kf/Z"/>
  <p:tag name="MMPROD_171581LOGO" val="/9j/4AAQSkZJRgABAQAAAQABAAD/2wBDAAMCAgMCAgMDAwMEAwMEBQgFBQQEBQoHBwYIDAoMDAsKCwsNDhIQDQ4RDgsLEBYQERMUFRUVDA8XGBYUGBIUFRT/2wBDAQMEBAUEBQkFBQkUDQsNFBQUFBQUFBQUFBQUFBQUFBQUFBQUFBQUFBQUFBQUFBQUFBQUFBQUFBQUFBQUFBQUFBT/wAARCACmAO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sNG06G5luFtws7nDOT83XJ46emTjJrRi0qytkAitIIC/QpGAT7frUcKG2V0Enz9T79f1q4pdR83oMrivoKsnJbnXgqKpqyS+RXeyRCCIopEdfvMuSOcjHof/AK9U5dHsnX57dXcnJY8GtAuDgYKIBkGoYWQKMZxn5mfr+Ir5mLlGpvqdGJUH0MuXwfokskudO378CTbNLlyM4OQc55OTnnvnFakGg6fbRqsdmsUK/dAXYP8A69SlnMbup2Puzs/KrsaOWJbHPA4r6P205UrXZzYXC0lJvlWpVjg+xuDAdhAx8v8ASoJprmd1L3Mpb7u9ZCDjv3qzK6GQkhzyBnPTg5/z9KrbB8hCdBj6V8xUvGrc68RTjJWsV1sEn8h5muJ/KbMRMpQofUYIx+FXxZJJseQtM4XGZCXPf1/HFMiEpZ0Egweir69+a3YvDuptaPOUZwFwrbf4scH6Zr6OniJKkk20jzsNhqKm7RVzBnhd/NgjdR5seCuMhx15HfHH6VUnDzy+Y0js4J+cHn6flXc6PoVpHcJLegpnIiVuN54z6e1VbbWE8Qax4h0W58NPo1xpIjkju2O9LuJ0yHBHH4ccEV81iMa6de1zprU6CTi1qzzkaHZC+iu3+0Szq2/Msr5Tr3JGBz9zOD36Cr0fhiyjDyQRyu7Nydzkn58nOa2orUTyJFGFLMxAZexHX+Y/OpviL4xtPhn4P1R7dIJdbtrITqHOwIScJn0LkYAPr3xX0TzWpSoKU5Oxyww2Dwy9pOKM8C8tbfyikSQIMKwhTPfkuBnH1NVWQToUIj+fg7okfIznGxwR1wfqBXRReLp/FPjaz8MJowtHtNLF7rVw+D5Ercxx7xxnH07VXk06SG6QMh2ZzzwMev0714NLMXXqOSdmaXw+JS5Y6GNbWUCujywLK7AxjzrSNyFznkhOe3XOPbNX2tbfMbGwsX24yzWsec4Izkjrzj6V199bXOg/2PeyRrc+HyrLfW0cWbouSNjjg4AyPrn2qn4o0SPTLlFjQhJAkio/BQOMjPvyK9xZhOonTctjShhcPFvkilY5S8s7aeOSCTT7NIy/zMLSMHHoDjp/hWHH4I0hy8ptI8jH3LeMBzyMHjoOTwc8dT0PSNEgLlUIOOWx296dFC7K7HjGCGxxjPQjvx3rjpYipCdoyZz4qhRqu04I5vRvhzo2kGWdENy0jFytxDEQCRzgAZxjHWpI/BuiwLEFsrUiPkB4kOcAjn1/HPrXVKg27Mk9fmx/n1qqbbGxvvHcSVx25xivRrYurKLvJlUsvw9GKUIo4vUvBGmXwdEs7MFzlWFnEChwenHSqcfwx0q4d9vlxQEEHyoYyQfYkE9ex46+1d4LbdMDsym7JLdev/66mitEy6cZwST26gf1rHCYyrTejZzPLqFeV6kbnG23w50qwXD3LyoACxltYHJHcYxzxTLnwLpl5cb5xGXIxk2UaAjOScDHJKD6Y/Pr5oUPmYHOQcJx3+tUdu24fEZyAMMBgGtcRjKzesmdc8Hh40+SMUkci3wosvtAeOS3hLnhzDvCc9CBgficnJ54re0zwXZWs1u8gguBFkpiJ43fKFOTnPIJ7CtTR7O52TvMVjzLlfmyCuAADkZ6gnHFabQojAcpg9e56/4120sdWdKzkzjoZdh4N1FHVmEPDOlQZQWqR4PKpcSKAf8AgJwfrRWg/wC6ds9Sc9D24/pRXB9bn/MdXsKf8qIbRA1wZQi/PgtLuB2DB478jpg1oGPd/GCcfxcfSmpJ9niALq8hbHLBN+B+PNWHAcZ2ZJXG7PUc10Ne4deGVk1crzRvsQEgAcdB/j/9eo13sRlyRwM561aYJxsVh685+vNRIgAyqck18w01VdzSu01dEDKId+JXRHIATaTn8cYHT15/OtBMNyerY5xz1/8ArVVmb7+HIzz8oyDzyD/Q/pVi0D3KAqA44xg5yM9f0/nX1NNXo3Zy0JNVLIcElkKFV+cgAj86vWvhe8nnRCmJWOSinacevr75FaWg6cRLcJNFJb7ImdrnH+qwHck+nCH1rkvFXxA1XwRquieNHtBq/hKFRZ30iFzNEWfiUgfwYxk9j9K+Nx9V0qqtqaYnEql7ttTo9Tv7LwV4bvdbttLbWLTTGzqL27IPLG8IMoTh+CSSemKsaJ4/ttY+LmmaXauz6TqPh+O/g29EALk855OePyqbwdo2zw14ttGnS9tNVmku4bgtvDxSJkAevUfjXnPgj4Z3tzpGhazZXsel634R1OW3slut5S7syeYTgjAGTyf8ay9piq6i6e1zloqpGSqQd76s6XxRrMr/ALSOh+HLuVYre10Z7m1tskCWRs547kY/Qc0//hJ9Qt/2i59AeSJNCk0b7aQq5eeZ8DJPtvP0/HnqPEui+D/Guq2Go65am51awObW7t5DGY3GzP7wHkcdMVkxaJpmheMbzxhKXudfuIBaxGRsxwQjGEA7ZwCfU1yYjDVpVteth1sPUv7S+7TN+TSLDTJYLtIhLKWbcv8ACDgYB/H/AD0rznxh8Pdd8T+LdOSe0Mlg9w2t6vNtBhfyyfs9sm8AuRjJA7nmtca3fhyVuJApdiWY/fPTFW7TxRepj9+yDOZFB6+n+fevflhfa0lCb2NfZe30nscL4U1LW/h58G9X8WnTJtQ8Z+J75ZriExBzbglxECOiRgEHHSvVdLuNRi0QT6nHaX+rvF5wt7f5I04yQD2A556cVVbx3KU8qe2jlt9oBV1HQHjnFEnifTNc0jUNKvdOeC01C3ltJHt5yjojIUyCBkdjx24zzXiLBuFb3NEZzwvsY2hL5Hnvg7UdU+PPxVt9YMl7ZeCvCkn2eEwFwNTuMnIyf4Acj8ufX1PxTb21xeG71zUYLATygQW8rbJDwcAIOTgDrjt607wNocGk+HNP0TwtcwJZ2VuLW3iuSibJAT87gYyTnmvE/iBc39pc6xPf3l/p2nW+631HxhqrJ9pvGIwLewiAOwcY3jOMnNd9WE8NQlKKvJ9RUJSoU72v6nptjo+l+KFv5/Durw6qli3k3BgGQjYyRnHBGOQf17YdxGltK8cwKkDkehrD+H/g/VZobJw9x8OvAOmTw3FrocbCS71eQHJluH4KA4GQc/fP49drs0mq6pLLHG5DMNvygZ6k9P8ACoyurVqO9RfeT7Vz96VkVQWEYGMcfhz/AJFREvnYR1yefrU5ieNACMOedo68ADp6fnVedk8lCECOOp68cZ+vrX0tdXjojvulFO5VaUR4dgevVTnFSRNwTsd89scDniiEocAj5M/e/Opk2NJM65Ads4Pbn0+tcmEWupFFO90NbcuSMDPY/Wqqq6HGBg9BwM//AF6tM6YKEMUz94D35/rVV1LH5TvOOM1eISuaTu00ya3eKEp8g3ngMQcjBPBI/wD1frU+HJR+DtHHvUUW/eCSuMZO485qS45VAR77lP6f1/CtotxpFU4LlZVdm3tz396KilJ3n92aK4dOxhp3J1d/NJUPGjrhghGCcj8eOfbmrqAPGCu9MDmq1pGsSyPkDIwFzzvyDn+Y/GrkQGzgk88gnOP0FfQq0qehOHl56kEkZONrjftP6kE/yqMIVOMguD1q2FDME2kuBzxxg1Ag27/kG8njOc9//rV8rXbVVnVWSavYrNvzviiDoCQW6/Of8n3H8us8HaRLdXoeSN/KXJZgOgB6/wCFc7DE827ZLmM8bCvQ8Y5B9Bj16dK67xZoI8TaFpfhe11WfRLzU4BdQalaHBiuI3/Udtnf+frqs40Lo46K5W5JamR8O/H9t438UePfB2rRPYajYCW3WK4+S5+zMCAQM9MdxnqM9K5P4aa/Jo1tqPwz8dWb2mowRvYeb5DtDqEDjEbh8bd/Q47HHNYUVle/Ee7+xX88Wj/G3wW0cf20tsGp23KDIABdDkdwRz7V7Ba63qf/AAjMEviLTLa01gEgRR4fY398PgHGecZ/lXwsnUq13B77nJOCrazb0Kfg2zu/h74AstHurt7i5gkYQvkA+Tk4Q464x39fpVTUNcudXZMyOMc4Y4474weOp/KqF5f3epXMhZxsGMKrfxknIx6AY5789MVf1KHR/BPg+78W+L9Vh0Pw/aDBuZyA8r4J2RJ/G5xjA719zgKcY0kjuoe6rdEZ62jsXdLmG3wMfMpzjnPTr/8ArqKW3O9EN2J3YgFkDkgZ+nH54r538W/8FEdMs72WLwb4CN3ajAiutVnCM+OMhMEgHg9fWq/gX/goTJLrdpF4i8D2NvpbN/pE1md8iLg9EHfIH5dK8zEKbrXSuVWq02tJH0YbUQoUJkeU9ecj8PTtUcYFuSBwSfvY64NM+GHxe8BftBG+g8HXqx+ILbc50e4bZNLCuz94gJO/l8YB45zmugi8MXF5ceXGimQHADHGD6Zr0qaTjZ9DTDbNvboYkgmZyVIl34DEAYAweatL4W1O90+V4EbZIuA44PvgdCPXrVDx98Uvh/8AB29lsNeu21DWxGvmafYESPEeSA4H3D1FeJa/+1be6z4gS9062vNMsYGQW9l52DgdyAcc45HevBeKjGu1bRHsUcpq4tpt2T6n0Zp2h6nZQG4ij8pAQTJFJnHY8ZyK0brU7DxFBaWniK0h1GKym863+0DeImAxvAPf/E+teRfBj403vj74j2NveaxJBbzECSC5OI3H9wZ4BJxjFepeKtJksdSuYTGw8qTJGMYBHHHuMGvdhiKOKpunE3xeVSwEUm+ZM27mWLxFrYfzRIMJvZgB7dM8jGP84qnB4d8YXs81xb6pougWaKhFtIpeZ0z/AB9OeelYfhvUE0+8eRAN545/wrzv4n+AtR0u5sru/wDEOveLX1mVhZeHtMDoXIJz5jjGEAzkgdO+Rz47UqUrR2R8HmLqU1zUo31PZoX0TxP9vs9N1Gx1TV9KhU3E+nnfGhYDCZHc46Dv9K469iNqXSRHTy2I2ke+OK0fhn4C+JHhzRktrHQtE8HaUVHnWsB8+5dQOC7/AMZxjn2q/wCPbdIZosxSQyqAGbb1PAz/AD/OtKWInZxnpfY9OlzVKCc1qcm7OIyVByMH09atQxIDgfJvOQF9ar8sUJJz0wwzj3q6iYy7OegwW7V6eGutGbUE+hBc4hV33qDnhd2B9B71EMYYk4wNx9vxqe4COXz1JHDcfSqgGyYhUOB/E3NTWacrLcuqpLXoW7Zl3bCDnaCp9fSnOH6Z68d8fn6023Dsyp5gIxnGBjqf/rUPsKg4yucbhXY0lTNoN8pTcPu+/RSF1z0f8v8A69FeXzs5rMvRmJGO7JzhAuPrj+vSpHvYoZEjxvDMAqgdD3z7Uxs7ztcDJBOD0zmnWMSNNK+zcchC2Ow9PfOeR6V69GV6aRz0ZLmsmTOXEqfPy2cjOffNVV3nfuK5z2545q5KCdgCZx179/SqrMGZ/LHGf4j1x/kV8/ik/aWO2b0uzX0y0srbR7nVNQtHlt7YkqmOXPtjPX+QrOj8Zz694h07wp4g0O98BaoGZ9B1MfvYJyTvKZGBvweR788810U8sVr4IuDe2pubAnF4iAlvLKEZAHOQSP5151rdl47+HnheVNOeT4i+DAwutM1DIfUNKdn5cjkyIAPk57n0xRN1JR9xbHkym4VU07rseua94P0fxBq+meINVjVNf0iMQxXtgBFI6HJ2SEcuh9D/APr4/Xr+TUb98uEiBwu0/cHqP5VoeG9MTwd4MgRNVv8AxDc6vsuZrq/jCTANvymwfcAIHp+QFY5TlzsKYOCua8+MLfvJrU9prmhdpIu+G9PF7q+nwSRExsxEhVuiZGTj2x255Ppx8G/tofGq++KvxYv9Fgu2Twl4WlNhptijYjMqjEsxAHzuXJGTzj8a/QXwU4Gt25LsUceWypgjJyAc9R1+nFfnpq/7Nninxd+014y+G9rcWVpr5uLm/tXu3IjuI3/eIAfUhwPQc17VKpy0m9jgnBytFbM8EdcKccd9wpokdM46HnFe16L+yF8S/EN9rulQaILTXdEiE1xp924zImcZQjqfb+tGjfsj/ErXNM1C4h0FrK9sBmXT9QIhkcYzvjJ4cDHPpXI8fQTs5q5i8LNrnS0R5V4W8Vat4L8R6f4h0K7l03WNOlE9vcQttORnjI9QSPxNfpL48/aeku/2bfDnizw/b/2Z4o8WR/ZWkB/49JFLpPKDknkoSOvWvh7xN+z54o0v4VSeOIdEuYtM02f7FqiSEHy5DyJIyOqc4J4wcevPrXiPQL3wh8DPhNZX0o2zWtzfDrgI7u4Of9x+T+PHStpVlKDdN372PcyOnGrXUKj03PPWJjuJXeaS4u5pDNcXMzF5JZCckknqSaehWUkkjNdDe+BNVsLGyludOuheakomsrKKMvNKmfv7OuDnOfxqC78I6rpNzBZXWnXB1WbBXTrdTJMmc4yB0/H86+eqWTvs2fozrUacuVNJGS8IkQDzHjdGBWVDgowOQQfYgH8K+0P2dfilqHxa+HU+na1cGXxHoX+jm7lGTcxAFw55JJx6+lfJt/4L1ywe9il0i6d7BQ966x5S0B6eY+cCvZP2Nllfx7rvlo72h04CUryBkOBn39Pxp0ZSpVFoRmvsq2DlJO9lpY9kdvKnkjD7yp5wc4/z/UV3fgC9NzHcb4pbi7sYXmjKEI8oCOdgP8BPToOveuFvmAu7nagQBuCQcn/Oav6BqF3p18JILjyyi4G0/pj3r6VLndl1Pyimr6NampYfDz4geNE/tTxP8QZvDaSDfDomjsgEC84DuSC5x1z+NTW0cWj38fhPVfEcXiG5nDvBIzB7oIpHUA8jDfT3p+pfCHw58SEl1e6fVYrvb+8FlcGKOTjHPoevpWZoHgqL4Z6hLPY/D+e3gmV4TrEU7zSIpPU7zwM8nj8q+dx8KmGrRatZnaqPJdJb6mTeWQtr54MgujkZHTg1JEwKvz14zjFaWt6GbaZLvfmOVcjnt1B+tZuHERJIIH+NfTYJqorl0I2d0tCpPLsd03kFh/D1x71Bh25xvB/vdqnmjKLK4QPuGctk/wAqqRCUqcOOBzkcfWrqzXPZEVlrYvQAMA/fPG4c9abI7qyDevPq2M0lvmM/O7HopzjJf14/lUdwU+TKb3Ayy56+9dUmvZ3ZoqcvZvQq45O5+c+oopuyNvmVNwPOaK8q67HlcsjXSNEgmIAzHyAv8ZJGe/r69fzq5aqgjTEbom0kZXBGSSR+ZPTiqiLuid8jAwcA9etTwEKB8/HUKzFz+te1h1zU9SaN1JWJHBYJ85HTIpltCJJyGfeN+P3XepVXJQbOevzetR2twI596ococ56dzzj/AD0rwcempXR6EtYtdSG58dawPiZr+laVp41vSNM0sSXWmR4SR5vYvnkJnAx3FaHwn+JHgzVb240/TEvPDXiFlkkOi6rvQu2efKP3X5z9znFaPhnw/a6b8Q9V8V2UpB1a1QXKdDHKg5cD0wMV0+u+E7TxPNYXOr2kV2kBSayunXZJEwOQQfw6f0rnwVKuryve70PFhCXtFO+qexy/iPUbue6c3DtG69W6+vJP41z7IVARnDuCCdo4PrXUeK7uK6v3/d7zGArEH755zx+X51ygOTkAjJ6EdK68XT5bXPdqt8tyzpt29pfR3CYco3zIy8569ew46e9dhbadonifXdJ8S3OnQWXiOwUwwXRjQTbWB4Ljkg54zXFQJtZyXwM8eua6nSbBEtLvU7y8jttOs7drq4uZGCJEqoTvyTjtxk963w9H20PZ2vc56NaNJuc3ojNj+D9hofjnVfFmnvfvrN8rmTfcO8KJ1wB+A/EU+ez1HxrZXlpqNpexwPC8LXJI3gMDjBBz1r46/aQ/az1v4meMFh8F6ndaF4V0sqbSa2bypryRc/vZOenP3Onfniub8f8AxS+IDL4Su7X4m32pXt3Gt21rZxiN4J8jYhCHD5Jxg8cY5r0q3hzWq8mI9olfW3VHDPPqUeanGK1PuDwL8G9H0b4f3PgySOa78NXEoM8F385l77OT9zIGBzXmP7Z+p+GNI0XwJp1i9pc6hot2YW0ocEQoACD2A4A78n80+EH7Ydv41uG8NfEBR4Q8V2owLzyykEoAAAZOqOc9T1JAr3uT4aeE9d1f+29T8L6fd6m8fmpqWSQ6sAd5A4OeDmsq2Syy2k4VHvpfod+T46DqKVmrdEeE6QmmfFr4p+EviB4cv/KttNs1SeyRgjxOBjyiOpTqPxr0qx8QQDxCXNhG97KSZbnyUMmTwH3kduT1rJPwb+H3wMsNV8Z2MWo3eqQrLMZLi42xlpMjZsHGOcAfSuRi/aF1Cy0eLVbzRNPGj3TLBFHHKRNEd4zIUzkjGfbNfB4qlJVEue6Wx9ksPUx7dShB76nOpb2nwJ8N/EuLxFqs+q2XiNZDZxyyDLyHfgbBnZ98H1wK2v2JtBWw+DviXWYyr6hfT/ZXyw3pCqYHH1OM+3rXplt+z98P9R8QxeL7hLjWGvLYhbG/m86ARsO2/J/Lp0GOcxeGPBXgz4XaNeaZ4W0eaz+2FxcSTSu7vkk4Gegr2MPhak2qraZz4rFRhQlhWmnszKmLvPLuG/pjbTolKSE7CMejHke/+FOmQrM+UeLgYDDqPX/PrViFRiQ7yOOf5V7NGXv2sfH0qN3Z9DZ8TwjUfh1Ld3Hie68JRaXmddTtySXYpwhT+MHHT6151pnxd8Qi6i0+18f6d5UnCyX+mSRg8jnkYJ+vHvXqvhrW7OCy+x6lbi7gBDqpOTkdD6fpUniTxzZ3qfZp9HsNTtMjMc8SAH3BA4+v8q8/N8vWJkpW1Wx6UoNJtO10R6zIj+G9PdLsai7A7rpOA5PJIHYc47dK5BIvKYuTkEj7x61ek1GyFsbPTbJdMsgxIt4iSB9MnI6n/IqonMWCd+DgjGK7cvpOjSsZYaTtqU5nysjhwUznGPQnI/HFV0VCxcoDg5GPwqW6k2l0AUgfxY6nPT8sVCuPnffsJxjaOtYVbuqW5Xku5c2I+x/LBJ4LZ7A8CqsiumAX4I575xnj9anDbkz6ZwF9KrXMgV8HIPQKozXpNWpne0uUjXfj5cYoqJXlx8qcUV5V5Hm2RtnGx+MHjkccZz1HNWrZnmiCHIQA7VY+owcZquuwlwHKFBnjnHvirMSFVUlySf4McdM17OAneDRwU42mmtAML4QqQEHByevb/PtVeQeTG5Y+ad3Ozryf5c9fSrjjPIQOh4BqtKqLCQIyCvGc9Bk9Pbp+tcePg9zrnPdEtrfy2sUrwsyPnhlJQv7Airp1u7nWP94wRlHyKudhz/8AqqhbA3AeMEJnA3MKteMPHvh74feK/D3hbVIpov7VtVuBqSr+5i3ORsI7evf8KvC1o0YXm9DPC4WpiqqjSV3bYQ/NIj79mRzu79aouNqOc7wT1roNZ0aWynQFcpIodT2weh/GsF4RFGQuTgnPPSoxrjUipL5DqqVNuEla240AxMMpvQnGf7g9f8/41rfE34VxfGX4NXvhCDWDoc07LP8AaYTw5XlEI/jUvjI9M1mAfPIkbhJCeCeR1I6Z/wA5rVtLqVN6RykIQBiI9eOeB0NXg3JJSi7NdTmopTk01dNHxv8AtT/DCz+Bui+EvAuk22oXtjGrX174iaA+Xe3MiBMApnAA6IefnrxjxV4y1PxVpOg2l6yBPD1uYraS2t9sgXgjeAASQVAyf8a/Rj9o6/lb4e+FI3RZxJeOWSVQ4c7BnAPv6V4f4u0+ysLHwLLZ6ZZ213dwEySLCMvIH++R03g4/X2r0cVxzisBbDumpebvc8atgKMajle3ZHc6h8F/Av7Sfws8H+Jdb0u78La5dWgju7+NSk7spQAPHggZGTnHGfc17t4T8JWWi6Jpmh6Xf3E+mWMCWsAmbJRF4GSTznknNZXjQOLDSilwYyIFPtkoOo79frVLR9UewWZHdpY5Fwyr1H4jpXGswnmVC9R6N3S7HvYOgqErrS63PH/2kPiFaa3qcvhPQrz7XplmQbyWMnZJPwfL9wM5ritStkb4e20rz6dJm4KGFBm6HGcv6DPp3I6V69q37N+h6/BcXnh29uNMlMhMkDnehYnPGc7Oc8fjXJT/ALMHiC2bzWv7GNCQGl2kvjtnpxivjcVFutyJfgfr2WZtl+GoRTla2/md1+zf8QZNc8Ow+Hr5wNS08k27O2ftERYYH168V3fjXTooLlJYDseQAtk/MDs/x/pXDeDfgVpXgjUtP1u+1u4lvbSUTiOD5I+M8E8ZBBrqNe1RNTvnuW6HIUDp9P8APpXv4KhKnTbnofM53isJiqzqYZb6s5xggZ9mMEj5QOtSQRHeTsJ2ZIy2B0P5/SkmR2flFRCT17CnD5yU3vmNQW5NdFB/vtHofGQ1k9bhMCOA5TIzwcVVBPyDOT92ui+wWWn+H7zWtZu47LS7SLzJJ5jgcdQPU98Vlt/Zmp6Bpmv6Pdrc6VqC+ZBIvXg4II+ua3xWJgpKm3qelUpVPYe1toU4lTHzJj5sde56VYVUIbIyM/1psWJQgLkYP3fQ9qc6ugPR8nJUDFTR2sctDXUz7hADOPNd9xBw2fk47flVcKSzjG9MZ3elXJRu37kAI6NVZc7n7YByMe/H9a5JL94VyJ1FYlT7gA4/3qqTsm4fIM5z/P8Axq6SFXATJIH4VmzIAQSACOjY/wA+ldspe6erUp/uyLdJ/wAsj8naio1CIMelFcVzxuQ69E+T5gCn04ogtxGzkoHyxKurZA4Ax29M8884xxR5XmCT5ym3sON+D/k062CMUjR+nJQt0yPTt6+9dWX3S0OdtaXJnQNwTs9BjvVURFEcu7AsxwGHP161e2gKOd4HOcf57VHcI+wny+MEruYHHJ7fh/Knj+a2hvNJq1ipZyJ5oIHzkgjcM1yH7YekmW/8GawPkglsvs65GfnXIH489c4rtIfkbOwBvUnrUnxe0A/EL4PXEEKfadQ0Zvt0GepVThxwPQZFea7SoOB28P4j6rjoSfezuZfwc8bDx94FttOvZRJrujhY2ZW/1keHAP6jPWtiNEEWpz3rlI7IEsvUldgB4H1Ir5a8I+KNV8Haza6zobql1hSyyDAkXPII+gxz0r6Y8A/HDwn42jVJIItE15oxHNBcnEc4OcjL8fzz7V40Mw9jF0aiv2fY+54n4dlOX1vDLR6tEnh3xX4W8b2//FP63E8pOFhuIyJCc9CtbE2l3Fo6vcJudFAaRBjLY5OOwNc98Qf2dNE8ZyHVfDkH9ia6DlURt8M49Ac8H3zz0rzTw78bvFHwx1Z9H8RW/wDbunwyeTNHMQZoEzgkHqRgZwT9M4r0MNjZUFd6xfU+cy/IIY+6oSaqLo+voeg/Hvw/4g8Y/C2BPCUC3fiXS7gTWtu+whwfkIKHjgZP4VwvxB+FXxBl034Tppmm2kgtxHDr3lHf9ncOhkIwM935BxXuOm67p3ijQv7Y8IXm8BQSkhwYj78A5+lY/wDat7GfllkgzwxDdR3z9TXdVxOHrRTppStvfdHymZ5TVw9a1dNNM1fGksU1+iW+JLeGNI8t6hADmsOX/UuVGEPTmoZv3sDmS5Yh+vyjnp8+PXjHpz9KuLGhjIT504H61thoL2en4GtFXe3Tc0Ytd1jSvBmu3PhzypfEEUG+1huCAjkcnk9DjOD7VzeqeMPivafD/wAKarp3h6O68R6jMILy0MeDbFzgORjGB0J465zV+OSWBjsH8JHXqOe3+f0rQ0/UtV1G5SJLiZycAqjZzyOO/p2rllU9nV1X3g4q9k/U1vEtxLcXVsk7+ddpEqXDgZ/eDqB3wePyFZsXh68vYN4QJECMl3wAPXPbvWV42+Ifhn4T206XDPrviY4MdhHMHA6EGQk4APPcE456V5TF4j+I3x9v/sUFyumacHAaOwUxQwDPG9xyeoJ54qq+YqC5KerPtMBkNbEUHicSuSC6+R6/jw0+o/2ZB4jtrvWXXeLOFg5IHHYkfrTNK0O4vNcS0SIvISAzZySgB5wPcd8VJ8O/gloHwvZ9QjghvdVXmbWLphGE5yXAwOf84rnviF8btI8C6fe6f4WnGq65dK0El8v+ptgT1QnqQM9q86jinSTdVq7POw+TvGYxUsFBtX3e3qch+0/48tNb1u08HaZNnR9GKvOyEbLi5wTzjrjH8/rXaeG7N9I+C3g6zKbJTbvNtA6BpOO/4/8A6q+cvCuiXfibxJp2nQpJcS3l2PMkPLuxJJc+5xyfr619U+L9mm/YtHVEQadAtuzL03KCD+ua5MPKWJruo9kfVcU4enluDp4KHxbsw4GIAyhA6lV/Q1bkUNEjnAfqVHOKowtsdPnK/U9B7VccPIBtGTnr619XQ1jc/OqKSjoZc7BVfDg5PCn61FtC/MU69MfhUt4rhCDGQQw+YjBHPWoSBufMg9/auNO9Rl0n+8VyQs4yT8gwB8tULnasnXoO4q+6lRkYOOcN0+lZ84PyEpzj7wres7RPYrP3bIjVeO1FN8z60Vw3PNOuViwfAJ6D9aWGLdcRlolR+cMvOD0x04pSoLks+wOMAH1z07U9kQNBIxkO0YVcnBPofX8a9LL9ND53n6N3LYxtAPGCTwOvrUDbMSlX4HJDHpzx/SpwnyHjOMHHtkD8agZv9eBGCwOG4yeR0/X/ADiurHr3LnY23syB3KZcJkgZHpW54X1r+zb6IyxB7ZlxICOCM9CPTA6YrD2llCEgcZDNT7dYmudkM5QBRk9R1/8Ardq8zBau1jli5QlzXPJ/jb8Gb3wlfyeINMie48NXX74+Wpc2zn+B8HgYz2ryKezjmBD5zkEFSQQQfbmvtjSvEEttF9kmjW7tJBiWGYbw6HPUHr+Nef8Ai/8AZ78PeIWkvPDUo0bUHJLWkrfuXPsX6fnXDmmXxT9pTP1nKOJ5xpLD4vVdH2PH/Bnxi8T+BFhjsrg3lkhBNtckuMexJ4PpUvxa8f6f8SNctdZgs5bTU5IAt/5igCWQZAx2xjmpNW+B3jPQ3Jk0tbuI/dmsyXEnvjHT8a5G/wBE1HT1c3WmXdoqHJeaIgdOOfzr5/2dfl5Vex+gZRWymvXVaM1zrzsaPg7xtqHgnVkvdOkIywF1DnAljPBBHrjmvp6HUtM8ceGbfxLor+bZXLNlOMxv1KY7YJIr5BABQyA4Qcjb0PfivR/gf49/4Q3xW+mXchTQtWKR3e4nCSD7j47Dr068VyUW6E33e5jxflNLMqHtKPxLW6PZ0YqB8gfuQe2QOf0FaDMgHyp8gA5Uf5+v41JqmlizuP8AWF0bJU7eHTgjnoeMcVXykuQpDnjj0r9DwFpU9D+f6cZ05OE9LBFaG9utkTnJGKx/iZ8RbT4W6ZFp2l7J/FN4rFi/Is4/kIcjGA57c5FdVJrNp4F8K6p4ov4gVs438qLbzJLyAn1zyPpXyHrer3eva9e6xfSme8vZDJLKxyQMkgD2Ga+czWtyycYs+04cyj65ilWqr3V+JUuZ555LiWaeS7uZSztLM2S7knr/AIdMV7L4H+N9j8LPAUOkaDYHUdVmBnuJrkbYgz9N+BknGOBXjOx/n6BCOM8VJa20tyU8q3mnJwMJC7n2yAK+epud1Jbn7vmFHBTwypVGrLpexv8Ai74h+I/H8gfWdRkeLO42sB2QjvjHcfWuZEQtl/dIUCHhEUkn2A/PgV3fhr4M+L/FCo8WkSW0ZP8Arrn5E969w8BfCHw38OT9t1K4XxFrIIKCQZt4nwf4T15/ya7qOEq15XkfCf6w5flV40LNrojE/Z/+HEvg7S5/GesxrHcXymOwt5Rh0GBl9pPBAOPqfz19WuXvLp5W5dnJLd/510eua3caxNJJcPuO3Yq9AgxwAPauamifJ3DB9Vr3/qscNFJXPyvN8yqZpiHXqf0ivEOE3KcE43NVsjIcE4BzjbUUZAiT94Qc45FSp1fAzk5OeO9elQvyaHJQguRvuUph8z/OXweB6/Wq6MWycYPQ8VcuTvZ8BMdDtqoYw+/afnBGeK4r+/qccItVNBtx8rYJCAjpnrWbckSYw5OByorVuUIXjb7KTxWTcOWJGMYGPxrerLRHuVUnArsTnHpxRTtgXgk5orCy7nByPsdojBiQDk8gn39KnRXEkW4A8cHrg9qYI9u8Acn061IkTmRAHbeem4cZruwDtKx8nKLvf8iwFKgYGwlj+NUnZ0ld95clkBUHBOOa04YnlOFBcocnAyR2zxUE0Dqsj7EAV8qzjnI6cjoeK9LFNOm2eiqMpxTSKAQZ3hzvx909/wDOP1qaBXEyP5fL8fN35AB/LFSeU4lKNkkjO0jZ2POKq6PqFlqcEV3Bfx3lpIxCzxHgYOMZ6cdPwz3zXh4Kf7x62M40pdU3Y0I2fcdwwDzgH61XE6KZxG5JVsZzk/cD5/WtBUh3DbL97ovPPPrVWWNIUDrGn71v3jKOS2Mc/pXsYtXgmdElK2hdsvEl7bB0hldSMfdY8Y6fzNbMPjN74G2v9PttQjbAla4iQkAAdMj2rk1iJLx78Hr65A9P896i8N+ItL8QzXqWGoRzvYXDWU8S4zE6nnI9/X6fSsMBy3d9TnpRrqblBbdUcV+0N8J9L0iwtvF/hayNnp003k31mCWW3Y4w6Dsp9MfjXg8seGcElE+6rKefwI719uQRWGv+HNY8N6i2+01C3I3gco4xsf1BBOe3Q1w3hP4OeE/AcaG9dfFOqRvj7RP8g+oT39RXk5rl69opU1vufpuV8UPDYV066ba2KvwD8cy+PdFn8NanbzpqmnxCaK9mhISWL7mN56H5Px4rv9D0dLzULmOciKKAGR3wP9Wh5x6nHPHaob7xHLcaS8VnJHpnUB4IUBA4A4I5/H1980WOpT6deSyLJvcY3DqAe4/MV0ZfR9lBpPU+WxWMhiarqunZPXQ+bvjP8TJPHviWW3sYrq08Paa5hs4J18sz4c5nI9PT8a8+w/2lPKjMssrJDHCP43JOAK+2NZv9E8VpLBreh2V6kgA87aEKDJzggZH41w2k/ATRNK+JmneI7PU/P8PWitOthcHMiMOBgkdR16npXh4zBy9q3e9z7HAcS0cLSVH2drLR+Zo/D74ReHfAWj2F7r+lxa7r00QmdZwHhT0QIe47/wD1q6668cW9pbp9g0q308ggAQRIA/GO/wBTxWdqN0dY1ASJIHSQkqp6AZ7flVDUbIoCN6uiyJ6Zzjjj0/Wvo8LhoU8Olpf0PjMbmGIxlWVRt/oNuvFN5qLSJJLKDgZKng9en5VTt1fzXcoodxnd3fjv71T0/UbLVpLv7JdxzPazGGdUByjDkoeOoHpV+1Ul3+fd0Of5VjSiud+R4FOEoVOad3cmlUKrgnYQB/LNZ0n7zGHJHQhh19q2DZyy73WPzfl6DnHvxWa8J4yg2D+LP41liuh31ebXTQhihKjGzgjAZu1RzD5t4OH67fxq4lttxuk6jIHBHGc4/KoZYHllRAQQTkc/Ma6MNJcjOyg707LRmU0m4ui/O+QcN0p6B/3pZBl+TtNQzM6TOGTYgOenNTRkMXJc8cgKOtcys5XOenF+0afQguvusD24rKuPlOMbz9a2Z13RnYgf13ViXKurk5PuuKms1dHqTegbz/cX86KFePHU/nRWHM+4WZ2gYME2oTkZ6cH8f/rVMiGVSk0SSow4Q9OP/wBVNlDx4MiI7gYHGN+cZOfwoklQCKWR3SPcPmjIJI6479en516WFTVXQ+OemjOJ+N9xq9t8KNR1PR9Um0bUdOuFn863AO9SfK2cjoN4Pb7leXal498Z+FPHX2RddGr6YYLZJrK7GHlaWN3BGBwEKAmvcfHvh6fxh4C13QrCRYrm+VBEZGwiFJA+C/pgH9K4fUPgXrkvxU0/xTa3+jT2VvbwwSWVxKgJwhR5QM4z0xn3r3a9NOm7o+0ynGYanScKz0PLF+Jnii11fRNTiv0knjsCVtplzG8zTum9wfvgBAPxJrrNe8FeL/hPpPhq5fxJHd6VrerwyXllFb4NpccyBBn+A78HnsOlT6R+zvranULfWNX0+K0FnJa6bc2v7x0fzXkjc89sgfia6VvBfjPxZc6HaeMbywGk+Hz51s9kxke9nxsDyHt9D68dK8CnTbnaFjuWPwUaid1a+unQ878H/G7xbp+n6vd6k8WohdPjFlaY8oPcSTIgcn1Gc/gRXtejaZ4m0Hw1dy+LdZTU9UFm9wXhjwI3EBcDjh+cdDXAeGv2ddUuLKWy1fU7azgm0tIYLuxYO8V1G4kjcgg5QOgB9Q5/DsvBvhXxlo3hfxBZ+KL221DVdQln8q4ScSwuHiCJhM/IhPVD6k969SrBwhZu6IzbF4LEU19WsmvxPH9G+PPj2WTw1HcCJLRY5RcX00fGobATsB7AbxyO+azfBHjDxD8PPBetppMVqdXvNSsb0OinMvnAOY/n+v8A9c9/R9S+D2u6h4F8B6H+4S40mK7F6qzgFDKcjY4PTp096yvD3wD1nToY4ku0luftWmTMJ7pCUjiRPMIBI+Qcjg9hXBhF7z5dDowOY5fTVqtk7fJna/BX4ieIPiH4n8UJrdoumW0CxT22npH5ZijbGATnkkHJJ6YHvXnGmfG/xXbeNp7TVUh/4R+1ur9BIilJpEiBIQnPb+ZFe7+HtAvNK+KvjDxHcIJNI1KK3SCV2GZCoQdO2CD1HpzXkcPwT8S3GqWaa1FAmnyalqL3E4mTeIrhAI5dgJJBOeByMV2YpQUPfd2cX1rDSxDdkotfIkg8SfE3SvCul+O7+30q98MXd5F9q0lDsmt7aTCCQv65/kal8JfGbxDr/wAYY9Cube0/sS4vrmFblIz5jxoN4w/TJyOtPh8MfEO68JWXgLULTTNP0qO5txfeIFnEpuLNXJCJHjhyU578fmeDvhV4j0L4jW+p/wBnwvpEGrXd0JxMmUt2REj+Q9enTtXNhk2vI9HC4jBKlPnacunobHjjxJ430bxt4b0jQr3SINH1dZAouIHe5j8sF5CTxnOeO1edj47+K7mw1yV47JzZ6eLuFn3jfJ9pROR2wh6e4r17xh4Y1XXPG3g7ULVMWdj9rF5eBhviVoyE45zl+5GM14RefBXxX4X0fxHqF+k0cFxp6wqk3QMblMJn3BBz7VniVT5rLc46FbBtpVUreZ7r478QeJfDPw3Gv+HfsC3dsYzcJfKXBWQoMIB3BeuLn+NHjHw94x+x67Y6XqFlp0VqdQmssoVaYko6Z44ACd8133jjR9Q1n4W3+iaZFLe380VsIoUxl3R04z7cn8K848W/CLxbd/FI6pJoU95pElrYo7wtjzJFi2cgej/p2rrpyXsdTpw+JwUU4yStf8Dj/AXj/VfBGkfEDUbCxtla+iXUreKVy6ESTFCMYGDkdQe/tXsXwM8Yar8TNB1W41C0h0/U0u3so4YiSiMASCc9MYFeTaf8G/HFv4Y1ET21xcS3WnWxgt0UHBS4L+WD0JCfP/nFey/Brw9e+F/+ElTV7Y2jXesSTxK5xvjyQCPUk5/OuGn/ABHbYqrWy9pyVr9DyfxL8WPFXiTwl4r0y60hNIfTVWwu7yCZ0f7W8hARHyMIEQn1yeuKsa58TPFfwludE8N3On22pk6ZbzzXcsrsRJJIQOcDI2Hjuevatv4jfDrxJrOi/Eb+zdKupZbrxBDe26pE7m5iUcuhztIGDx3Nc5r3gvxx4gSW81HSNUvZ5dMsYWkmtxG8bJMSRgY6DnNXiUrWZTq4OaTklZdO57F4o1270GLwW8CRv/bV7HZSeYDmNGTeXGD6n9a4K7+MN2/xAvdMk06K08NWF9LZNf7j5/moMlyhOAmOg/Guy+J6aj9i8GXenaXda4+l6otxPa2K75EiEWwnB98Af/WryC3+HniPxH4r1CK+SbTLTWNWuZzaXUSRyRQyx4SYvnIQfcx0z9awoLlg7nbgoYP2blor9zvfAfi7WfGc17qs+iLpHh6dt+lmVi88qByN78YGev8AjXcW7E7wcdMbfauB+HU+v6fZP4b8QaFcaXLoMSWo1AfPbXapwHjb+NyOTjpXcW7plzk4A4I5rKm05M+crRi8Rana3kLdqQkn3unG4ViXAxIXD9Rja1b92xWN9qAg/Lz1rEmGc7kxjnJrnrPUdSKTswRTtHyUUoi4+YjNFLQv2J6PL4YukeNVliw8BcEk5B3hcdOmM/kPXjn7meSBbsNtf7KrmTjqy5wR+np3oor6zAwi62qPyHG1Zpuz6F7SILnUNRnjCwoD5bffPyhuQBx27envW63hGd5MGVNqEgjce/pxRRX1mNpx9ktOhx5PXqVE+eV9Stc+E5YxlJk6/wAWTWXcQzWQllDqFj2ksg+csTjr6UUV8fgIRdZ6HdmFWcU7Mb4eujqun2k5UJ9pG8J1Cjn9eK0JdJJgQRzFWkOSSOwP86KK+ixtOKpvQxyyvUqQXNK5XNqYbp445BnAb5kyM/nQsF3Lr/8AZ6PEkjDKnBx8oycn6EdupPTHJRXgYCEfavQxxdaopaPqWWtkeORA7BuV3be+euM1Hc6BtIBnLMe5H1oorozCEeVaHu0qkvZ79CNfD+oNbSyQTWyBc/6xXJ4+hFOs7WSS2hLSB3ZU3sAV+bbnI5P+ePeiijA048q0OWlWqe0XvDl0oSlXMrDeAu0dCex9unvWf4h0qCLT7m3voYruACNmhZdyOTIm3IPo20/hRRXBVhH2y0O3E1J8j1Llmlxaq8UpjynD+XkgdeBnqOParA0ZbiJmEhUpyKKK9CvTj7HY48vr1anxSuVH0x4P41OTjpVltOnjYJI8YDEH5ct6/T0oorz8JTjzbGzqS9puB04gkLIQwIXPsT/9aqU9nOjOFl5RNxYsckmiiqxEI8+x3Vqs/ZvUjs7ueKXbGi7to2sJCnUd+DVuXwsl5etqg2C8ih8kzszlvL3/AHNucMN3PNFFVVpx9jsGXYms07yZnX2l3EK7TKr4ORkn5evSqttplxIrMTGEBHAY55/CiiuPDQjZ6HdTrVFW3L8/hu4eHf5keev3j/hWHP4euo2dHeF1jxzuOT29KKK5504e02PQxFappqRHSrncwPk/KcD5j0/Kiiiu/wBhS/lOL63X/nZ//9k="/>
  <p:tag name="MMPROD_171582PHOTO" val="/9j/4AAQSkZJRgABAQAAAQABAAD/2wBDAAMCAgMCAgMDAwMEAwMEBQgFBQQEBQoHBwYIDAoMDAsKCwsNDhIQDQ4RDgsLEBYQERMUFRUVDA8XGBYUGBIUFRT/2wBDAQMEBAUEBQkFBQkUDQsNFBQUFBQUFBQUFBQUFBQUFBQUFBQUFBQUFBQUFBQUFBQUFBQUFBQUFBQUFBQUFBQUFBT/wAARCAGd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05/3Tf71Wqpacn7j/gX92r/APDXm1fjketT/hh/s02nLS1zGo3YKcv36Xf/APFUxPvUAS7P/iaP4KE+781H3KAGUq0lL/vUADUxPvU1n2VkeKPGeg+CbNrrxBq1ro8H3l8+T5m/3VpgbO/5/vVHLcwou6vmzxl+2f4bsJZY9B03UvEDL91tvkQN/wACrza9/a98bX/zWul6XpX/AAFpWraNGUvhI9pGJ9nS3PnI391Vqi00P3ftH/Aq+Jr/APaT+IF+nlzeIvKX/plbKtZkXxd8Vf8AQxTfN/0zrf6tUMvbRPuCXXre2aVWkbcv8VXtE1Jbywgk3fvJVXclfGmnftD61Daz2915dxAy7fn/APQq1V+PerfZWjs2t9u7eqbdsq/8Cqvq8iPbR5j7QimXzanWvkew/ai8TWEXmSW+m3q/eZW3LLN/wKvX/ht+0JoPj/bax+Zp+pf8+d01YVMPKPxHRGUZHrFPSq1u/nVN/wACrmAf/BQnyU1adQWCUPRQlBAffoopydBQA1KKKNlWA6imo/yUVYDl+en/AMdMooCIfwVkeI3/ANA/4FWvWN4of/QlWgCewT/RasrUFg++1Vqn+/XRWg/aSIpy90dvFG8UMnzUbxXLyMsSlX7tGzf/ABUq0uUsWn/LTKV//sakBm8VHLcrDFukbYv96otS1Wx0SwutS1S8j0zSrRfNubqf/VRrX56/tCftS6p8Y7yXS/D8k2ieB1/dbd22e/8A9pv7q/7NEY8/uxI+E9z+M/7ZOm6C9zo/gn/icaqu6JtU/wCXWFv9n+9Xyhr2vXnifUm1LWLybVbxvvS3jbq5e1vFtotsO3atSvMz/wAX/Aq9fD0eX4jkqS5jVa/87/lps/vPVX93M/7y4uv+/wC1UfOX+7T4rxv4Y96/7tehE5yfyYdzKtxqEX++ystCzXFt/wAvSyr/ANNV21E1/Inm/LNtqs+sK+7zP3X/AF1+WjlJNmLUm+Zqliubib5f7tYNq7eb5at/vV6D4U8N/adDvL6Zvs+37rf3qOUoxorxofmZmdqtWGt3GlapBeWM32e5gb5WrJ2NDK25lRvu7KgbUl+WOZV+b5flqJR5viH8J9sfs4/Hv/hLYJ9H1j/RNQtv9WjSf6xf7y19GI+//wCwr8orXVdS0FotQ0m8kintm3LLF/rVr7d/Zd/aZtfippv/AAjetL9n8VWi/u5Yv9Vex/8AxVeRWw/s/eidtOpzH0Gj0592yol/i/vf7NSpXCagj/JRv/2KN/3flpr/APoVWA6j+ChKKACmU/f96hPnoAPuPQ70fx0JQA7fQn96m/wUL/6FVgOrn/Fb/ul2tXQf53VzXi19jRf3ttQBrt4V+GVy/wDo+rX1u3/TvqNWU8AeCbzy1s/EmrW7L8rbL1W3V+d//CVfFKz8rztF0+7X7rfu1qeD4kfEKw/4+vB9nLt+98rbflr2/bM8WNCX8x+jmjeBtP02edrPxNdXCyrt8q/gWfb/ALVT6z8PY9SlVrHxH/Z/y7WVLbd8396vzjt/jl4usNq3Hgubb/cinlirQg/ai1q2+WTw34gt1/6ZX8//AMVS9v8AzRD2NT7Mj73i+GWtIsvl+MbSX/rrabdtQf8ACu/Fyf6vXdElX/bVlr4ktf2wLizg/wCPXxdb7v8Ap/3Vq6d+2wsL+XJqniyJt33Wgin20e1j1iLkr/zH2NL4D8cQ/dutBuP+2zLTbPwf44e623lnpcVtt3NOt3XyzB+3Vpv2JIZNe1RL5W3LdXGmxbvK/u7V+9XGfHD9sbVNb+Gmp+H9B1hbj+2f3F3K1h9mljg/3v7zUvaU/wCU0jGv/McL+1b+0zdfFfWYPDOm/wCieF9LZkZIG3Lf3P3Wlb/Z/hWvBLfdM+6RvlrJ3qnyx/Jt/wDHqlWbf/11/irOMYxl7p2R5uX3jciv1Taq/Nto+3s7fLWXFu3Lt3Sy/wCz91a1LLRJniVriSOL/gW3/wAdrrJ5RyX7O/3v++KtQTSP8rNsWoon022/5fo5W/6ZLuqzE9m/3fM/2flo9oRyk+9UT5pFp7zQzf7dMVJJv9Xu3f7dbuiaJNfyp5m5F/vVfMX7Mt+A/Cq63q6tt3Nt3LWh4g16482Wxbyfs0Dfu9q7a6uztofDegr9lVvNZW3S15j4hufOuJZP4q1MZRK2o+W7fN92s26T+83mp/6DVV7/AH/6z7tO+0tv3R/e/wDQqgyKK6lNokvmLueL+/W5pesXlnq0HibwzdLb61ps63X2VW2+Yv8A8S1VnSGaLzNvmwMvzL/drl7+2m8PX/2iGRpYl/1b1lUiaxlyn63fCj4hWvxL8F6V4is/9RfQbpE/ijl/iiauxV/96vhP9hn4hzaj4yuvAlvrEGiprCNe2iXP+r+0r96vup/ht4ytm2x+ItFuG3fdliZa8+OGlL4TpliYQ+Il/goaqreCPH1v/wAtNDu/+uU2yj/hGPiAn/MFsbj/AK5Xq1X1J/zE/XYFj7lH/oNUPsfjuFf3ng6R/wDaiuVaqk+peJLP/j48F6sv/XJd1R9UmL6zS/mNuiufbxJqEO5ZvCuuIyru/wCPRqi/4Tm3T/XWOpW/8X720an9UqdivrEP5jpv46clcr/wsXRU+9NIn+9A1WYvH+hv/wAxCPc1ZfV6kfsmnto/zHQpTn6Gsa38W6Pc/d1C3f8A4FVmLW9PmXct5bv/ALki1n7GrEv2kC99yuX8VfJcKv8As1vy6lapE0nmL5S/x7q4SXxDD4kvZ/sfmSxRf8tdvy1dOnOQpVOUuRfBzwLNFubw3bxSsvzeVIy1BP8AArwPN8v9l3UX/XK7213Fl/x7r/u1L/nZWFSpLmKp/Cec/wDDP3g1P9X/AGpb/wC7c7qrXX7Ovh2bf/xNtUTd/sq1enbKNq1PtJF8p5BL+zNpP71ofEV4nmfwNaRMtUZ/2VLF923Xrd93/PXTVr3BEplV7SQcp86az+ydDbW7XH9qaHcLB+9aKe08pWX+Kvz88W6wupazfSQ/urPz2WBF/u1+iP7ZXxFbwH8GL5beRk1PW5P7OtNjfMq/xNX5lz/Ptj3fKv8A49XRRlKp8REuUN8kzfLV61Rd3zf+O1Tif5Nqr/3zXqHw++C2peMFiuryP7PZt8y+a33q7YmUafMcrpKXVzKy2MPlbf8AlrXVaX4Amv8A5rpfNb/ar3fRPg5b6VbrGsf3fl+Wujt/BMMP8P3aLHbTongdr8N127fJ3/7i1uWHwx/dbvJ2f3t9e4W+gww1P/ZSony/+g1B0eyPFF8AeT/rK2dL8PR2cW5v/H69NbQVeJt3/j1VpdB2J8ytWsSfZo848UW3+i/Kvy14v4oSSwuty/JF/DX0n4g0ffA3zbNteL+LdN8mdo5F/wB2to1DhqUTziX54ty/eqCJ/wC7/eqW6tpLC8a3Zvlb5oJaqz/+PUcx5/szRtb9objy2berUXkMdzbsrLvX+Hd/DWdFNvTbu/e/d3tVyC82fuZGZ2q+YImHpd/eeEtes761m+yXlpOs8EqfwtX29a/tyatDaxXF1JrDysv+tTypYv8A0Hd92vjHVrD7Ta+Yq/Mv/j1fTH7GXgCP4keGb6zuNSk09rSSSJWaDzVrllU5DX2fOenxft8wp9681RJf7s9pE1atr+35YzJ+81L5v7j6Sy/+gtW9cfsqLM+1fEGnyr/010tf/iaz7z9k6S5Rm+2eH7j/AK62G2o+sS/mJ+q/3S9pH7e2ion7zWtP3N/z1tp4q6Gw/bn0e83Q/wBpaHMv3v8Aj9lirzu9/Y8uplZV0/w3cbl/1u5oqwbz9jDVn+WHQfD8v/XK9aj6xL+Yy+qx/lPfbD9sS0vLpZI7vS/K2/8AHrFq0Xzf8Cb7tacv7Wsb/wDLjZ3EW7b+61SCVq+J/FHwBbw34h1fT9a8O2+lRabpf25pbOfzVnZvurVDXvhd8N30S+vNF1jVItVWeBbSzaD5mX/lru/hrenKUveuYSoQjLlPvzRP2jNP1JWa40maX/rksEtaC/F3wXef8fHh+RP+uul//E1+feg/s5atc2q31na6xLpVyqyxz2DM3zfxbqst8Dde02Xct54stNv96NlpSryjI0+qxlE+9JfFPwtvHZptChSVm+Z302Ragb/hTczblht7Vm+Xf5Tba+Em+HviiwVdvi7xRE27/prQ1h4ytvlt/iJrCNtXck/m0vrcg+rH1tfw+F7+KezXyfI3bVl/1W6qel6xY6b4etlt5NljF+4j/wB3dtr5Our/AMcWat53j648r+838VekeANe8Ralpeh6HqVuqRK0cUd6/wDy2X733f71KWJcviHGi4+6fXsXyKtS/cpifIirR8tePJS5j1ov3RKfRS/NsqLFjtlQS/3alV22r/eogTfdRLWkQPgP/goX4t+3+PtG8Mx/OuiWnnz/APXWSvknZ/8AY16l+0x4n/4TP4++M7qNt9st60X+9t+X/wBlrO+FXw0uPGd59smjZNMjb5fl/wBZXXT92JlH35Gn8G/hc2vXsGrahH+4X5o4q+o9GsI9NiVVXZWfoelLpsSwx28j/L/DG1bKX+z5fJkT/tnVe8enTjyx5S814vlU1rxkX/Yqj9pZ4qcqNMnzLVmsS5529qliuVf7v71v79VYod/ytVqK2ao5iy3B/e+/Tbzbv/8Aiaaqf7VTxfOm6pDlMW/03zk2/wDj9eV+PPCvnI0ir81e4Sw7657XtE+0xPVcxlUifIHiPTZIXaObcm35o5fu7awL998Xmbdkv3WWvY/ib4Y+zW88ir/q/vf7teO3W6G6aOb+9s37a6IyPMrUzM87+62xlqeWbzovMj/1q/8Ajy1SuoWtpf76tSLNsqziNWwv96NG3/Aa+uf2BbxdNs/Gdqy/8vsEscv/AAH/AOJr4ybckv8As/er6z/Yev4ft+p2v8M8cjN/vbf/AIquOv8ACdFM+8In+5tqVaztJdntYGb721VrTrgNRlGyn0fw/LQB4H+0ZcrbaXrUm7+GKBv9qvlyJ9l1t2/L96vor9qK52aXcw/L+8v1X/vmvnGKZUWdv+mdexQ92mefWj7x90/AeGSz+EHhXa2zzLZpfk/2pWr0H7ZdP96aR/8AgVch8KrNbD4W+Dof7ulx11X36837Z20/hDezq27b/wACVaa9tazRbZLGzl/vb7ZadRSL5feOT8afC7w/458OX2k3Gn29p5/zR3VvHtaNl+ZWrw/wboOof8JHE15H5UGms3kN/DI33a+lbp9lrK33Nq/erynTodifKuyjm+yQcna/tV/CeZ/+PzxBY/8Ab3u/9CWty1/aN+Ftyv8Ao/jLXrf/AHmgbb/47XdS/BnwDeJ+88K2/wA39yRqzLr9nL4X3ifvvC+z/ckrtliVIw9h/KZsXxm+Hbp+7+I11E33d8ttA1adn8SPCt4v+j/Eizf/AK62H/xLVkz/ALJ3wtuVb/iT3Fv/ALu3/wCJrIuv2KvhnM37tdQi/wA/71R9YX9In2Ev5jv4vGGmzfLD480OX/Zlsp4v/ZqluvEn2DS9T1KPxJ4XvVsbSedYvPliZtq15RdfsQ+A5t3k6xqlp/wH/wCyrhfi/wDseaX4P+Gmvaxp/ii8uGtIP+POVpVWTc23+9Wn1iP8pXsZfzHwwqXHifXlt49z32r3v/oTV9paXf8AhfwHpcGi291btPZR+VsT/wBCr5v+FXhVrnxpqEjfum0mDzd393d8q16Je+EmeD5ZJEao909LD05HrFr8RbGa6/c3Ee1vl2rWu2pW94rfvN9fL2o+G9SsJfMjm+0f7X8VafhfxzqmlXXl3DSOtTzfynXH+8fQHnLuqzE+99275a4zRPEMd+iNXRrcrs/h3f7tY8x1cv8AKavnbH2/w1egffXGavry2e3c2yqcXxRs7aX+J/8AarT2hMj1KCwaar0WlNXmVh8YLV5VXc1dLonxX0+5fb5jbW+7XTTlGRyHSrYSIlQXVt8tbWjeIdN1iJmjuF83+49T3tgqRfKvytVypx+KIc3MeJeNNB863n8yNX/u/wC1XzP410H7NLL5P3VbbX2b4jsN6t/dr5z+Kvh77MzTQyb/AJf3iVzxl7wVKfungkty037tvkZapt8m7dUuqfJOzfcqD5ZkRv4q6Dx5Fu3mWaDb99q+mP2GLOTUvG+uRqypBAq3Un+0tfLMT7JV+Wvof9jfxhb+G/jDFptxqVrpX9s2zRQXF/uWDzf7rN/u1lUp88SObkP0pgm85fMb/lo26rO/ZXHaRqt9NE0cereG5fIbyv8Aj/rci/t51Zo10O4/699UrP6rOXwj9vA1V/y1Gz5Kz9nib/oAxyr/ANMr+CmJc65bTr5nhnUH+b/lk0Tf+zU/qlQr29P+Y+av2opt5s/41n1Kf/x1a8Ef5LW5/wB2vdvjW8OsRMupW9xpV3p+pXcTWt597d+6+ZdteKTp96OP593y/wC9XX7P2ceWRy+05pe6foH4Qtvsfg/w5b/c8rTbZf8AyFWunQVHawrDZWkf/PK2jVv++ak/jrx/tnox+EelPpibf++aKBmZ4jvPsfh7U5vmfbA25Vrz63T+7XoOv/8AIHuf92uAi+5RH4iD02JGSnbPko+b3p9c5sRbKE+5RR9yqAib7/y1xnxas11LwRfWci+asskDbP721t1dts+auL+JqSf8IvqG1f3vkSxL/s/K1bRA+ObLTV0HTb68aHypfP8AsPm/89PL/wD2q838R/EK4S6aGOSRG/55W/zN/wDY19C+IPCUb6ItrcXEnlRr80v8Tf7VeKap4J0FLpvs6rFL/wA9Yq7Y0/5jqjKUY8sThL/x+1tOsd5Z6lbq3zbvMilbb/e21t6NqtrrcStu81W+bzdvzf8AAlpde+Hq6r5Tf2h+9jXYrba5/TvA2saJfrJazR6grSL5nzeUqrV8sZRCPtInrfhxNj7VrureGTyl/wDiqw/BHhuT7bt/u16fLoipF92uf2MjujWieU+JdKmuX+9XGX/h5fvNtr1HxVC1sjfx1434l8W2thdNYtJJLc/88oPvf8C/u1lGnIKlSJvadolj5v7xobhv7jNXY2Hg+x3s0cbW7f8ATKSvAfFH2rR9J0/ULe+s3W7ba1rax7mtP+urU3wv8TvE2iSwfZ7z7RB/FBL826uj2cjj9tH7UT6hXRJoW/d3Eiba67QfFt1DOtjfNJL5v3Z/7rV5r4B+K9r4ntYmmj8pm+WvRlS3uUX5v+BrSjUlE7uWMo8xuXqb0b+OvGPinoLPYSybf3Ve3W6eda/7tcv420eO80O+Vl3q0bbqfxGR8A+LYfs1+y1iwPs3L/BXUeP90OrXKt95a5P+D/ZrqieBU+IvND/FXefCj4Y658adZ/4R3QYbeW8VVlklnn8pY4t33q4Wym+X+/8A7FfUP/BP7+yYfi5rl5NeNFeRaS0UFlu2+Zub+L+9WVQzPa/C/wCyAuq6TB/aHiq6tNVVdsksW7azfxVc/wCGLdQh/wCPP4iXif8AXWSWvonS7byYqvbPlrk9tL7Jv7OJ8xy/si+Oodv2X4lN8v3f9JbctNl/Zy+N1tu/s34gQ3Dr83727219QrTG+RZf91quNaRHsYHwX4j/AOEoTw5osfi68+265LPdzyT+Zu3L5u1f/QaztLsGmvbaP+KWRV/8er1T4p6DcarrMEyrvgtrRVX/AGf3rf8AxNZug+ANQtr/AEy8a3aKL7XAqu38X71a9KPv0+Y4ZfFyn2bcbUl2/wB1VX/x2oqdK++6l2/3qK8eW56sR6UyihOgqQMjxfu/4Ry58uTyp2ZVV64lErr/ABa+/TVX/ark1T5KoD09elGz71cva+J9HmX/AEfx5otwv95rKVf/AGar1rqUdzu8vxV4bl/35JYq6Pqf945414mxTPl96zftN0/+r1bwvcf3tmrf/Y1OkOtfww6Tcf7UWrRUfVZle2gWWT/vquF+K+qrYeHIl+5LJc/Kv975a7WKw8QPu/4ku9V+XfFfwN/7NXknxx/tCzfTI9QsZNPVmaVfNaJt3/fLNR9WlH3pGtGtCpLlOTt/Jmg/eKu6uV8R+CdPv3aT7PG7f39tXLW/Xd8rVuWtzC6bmrrpyjy+8etKn/KeVz/DqFJflXZUtl4DjSddq/PXot/qul2cTeZIq1p+EraHWJYmjt5Iv+uv8VX7v2Tn98l8G+D1sLPzNu+r2pW29Grv/wCxGsLVfl+9/HWPf6bvibd8ldXs/dOePxHi3iPSvtKy/u68w1fwxdWF7LcQ2sMqyf6yJ1Xc1fQ+raVHN8tc/LoK/wDLRflri5feOs8DXSvDv2r/AEixmt5W/g+7Wna+D/C80u5Y43lb5fK+X5q9ffwxav8AK0cfzfwutX9I8JabCm3y40/4DR7P+8O549pfwu0ew1KW60eGS0nl/wBYqt8rN/u16d4f0G+ttscn3a7y18Maf5W7+KriWdvDF92j2cTT3vsmRYWDQxfN/wABrF8ZQqmiX275/wB21dnvXZXK+PHX+wbtv+mdc5Z8C/EGwabV52X726uf8H+Cb7xbcX1vZ/J9hVWkd/4a9pl8GLqv2mS4uo7Rlbd5stehfCr4Yx6PdM0bR3dtdsssk6/dk21NSt7KJlh8H7WXNI+VL3w3qWiTstxbt5W7/Wr92voH9ia51Kz+M0U1mtu9rBaStqUUsCytJB9391/tVPr3huTW/BHjia1tftcu3yIEX733m3N/3zXvf7LvwltfA3hxdWh+fU2jji+1L95d0Sy/+Pbqyp1Pax9458Xho0Je6fTVm8c1rFJC2+Bl3K1T1laMn2aBYd2yJfu1oL/33WUTmJagv32WF4392Bv/AEGiLc8v9xag159mg6j/AB/uGVqRJ5FLbRzWcqtH/rVrqtX03ZoPgyHb87Xqs1chdbvKljj/ANb/AHf+ArXoniN1fXPCenr88UXzbv8Avqvdj/BPK/5eHWb/AN61G+inV4p6Q1KcvyUU2kWYPjB/9HgX/arl9q10fjJ/3tsv/Aq5xKAOOl/Yw8B/8sdQvov7vy//AG2o5f2NtD2L9l8Yapbr/vS//FV7xsp/3Fp80g5TwF/2QpkTba/ETUrdV/haSWq3/DKnii2/49fiRNt/uNI3/wATX0On8dMpe1kLlifOzfs5fFC2/wCPXx9C/wDd/eRf/E1yfjfw34s+HVhp9r4u1SPWJ7tma2niZfliX/dr6xl+fav/AAKvnr9rSbZdeFY2/wCeE8q/99Ue1kdOHpx9oeV2esMj/wC9V648TMlvt8z+GuOiudnzVUur9rmXbu/dVl7SUj6SVPlOn8L6lHqXi2CbUP3tjB+98pv4m3V6za+P7W21LzLfai14VFD8ny1kW+q6tZ6ptkk82D/vmuiMpQic3LTlL3j6/wBO+Jy3kX7yStOW/j1iLbHJ81fL1h4kuEgbdJs+atO1+J15Zpu2yMq/xrV08ZUj8QSwdP7J7N4r8PXH2VpI5NjR/dlT+GuH0Hxg1y0trqS+VfRfK391v9qqMHxjbWLP7PGtxcS/d/1bLXHaul1DcNN/y0rSVbm96JjGny+7I9blmhdN27ZRYOvmstefaH4naZfmaunsNSV/4qUaxfsTu7NJEi/dtTPOZ9ytVHS9VXb97/gdTy367vvVXtOYuMSd02f8BriviDqTPpzW8f3pW211ktz/AKO1cTqkLalrkC/wq1KQcp554y8GRpoO7bv8hvKb/d/vVtfBZJv7RlhjVnWCP+OrsWmyeNr/AFWz+0Tafp9oy7pVj3ec3zfdrI+IfjbTfgt8N7xtP3f25qCta2G/7zN/z1b/AGV/9CrjqfvDSMvYROq+EF5ouq2HjHSbfWNPtP7NubaLddKzed97zdv/AH1Xq3ww+fw/5MPibw7FFu8+CKVmX935S/L/AOy184/Af9njRfG3hfU7zUNSuIp4LnytqQf7MX/xVem+F/2RdB1LRmaTxBqFlOsjReVErLEu1tv8LV3U6kaUeWUT5jEc1Wpzcx9B2v2x13Q6x4dl2/3b9l/h/wB2rcVtrU3zKujy/wCxFqn/ANjXgkX7Gdn8v2fxtqETf70tMl/Y/wBSh/49fiReJ/wKWuj2tL+VHH7Gr/MfQ32DxIn3dHt7jd/zy1KKsXx5/wAJNYeD9Xm/4RO4uPLtmb91exV4fP8AsneMElZrX4lSJ/d3Ty//ABNch8Qf2fvip4S8OT3kfjyTULPdHA0Vvet5v71ttL2lH+UXs6v8x6RoN/cal430i3mtZLeCdfN3N8rfw/LXompJ53xB0qRV8qKD5fKf+6sTVxi3kL+PNG3Sfv7S2X/gXzMtddYTfafiXqsf8ME7Kv8As/LWtSUYx905qf8AEO9i+RKF+/QlFeOesFH3/wCL/gVFD/cqQOV8VP8A6bEv92OsVa2PEz/8TTb/ANM1rHWgD0RKZSo9JS5JFD0oo+Wmb6kkj/5aNXz1+1ZbNNPoN9/yyZpLNV/4Dur6Fl+RvMryT9ozRPt/w5nuFX9/pt3Hdf8AbNvlb/0KrOij/EPlyCH5qxV2paxSM33a6O1fZcJtrNvbBUaWP/llUxifRzqe6Ms/FVjbLtkkZ4v9mpYtS0nUpdzNJb7v468i0HR5NH+KEFrfNJLZ6gvlQPubZ5q/Ntr2a1+Htv5VssMn72ST7yyblWPd/wDE11fCZRlCXxArw7fluIZV/wB6trSYY7nb80f97ZVO6+Et1Z3UFva6hJLFKu7dKtNvPhpqWiXFtbx3y7Z1+WXy/u1n7pXNT7ncWGmsi7trbf8Adpmr2G+LbXH2WieLNKv763jvLdJdPXzf3u75v4vlrF1n4x6x4SsNPuNe0+O7s7vdte1bc0f+9S5zKVOPxcxoXUMmm3W7+Gt/S9SbZ96uS0bxVH4ztYrq1t5IoJ923zVrofDlg02l20jfJWJrTO90vUq27ebfXI2abPmrpdNf5auMjU2tmy3rHsLP/SmZvn3f7NaPnfuqp/2rDpv7yaRUVW+80m2tfsnLL4hviPW9J8NaTqusaxJ9l02yh8+5ZP8AP3q+E/Efjy8+MHjyLWtQVbSK7uYrWCy/5ZWkG7btr6W/aR/4u18GvEM2hw302maMsd8t5ZwM0F3OrbZV3L/Cv3q+ZfgzpX9vfEHwraszeVc6lB/vV0Rp+7zHk4rEe97OJ+hXwRsF0rw/4hjaT5oNSuZfN/2v3W2vVPDUOy1Zfm+ZmauQ8L23k6Xefxre6tOsn/fXlf8Asteg6anyr/tLurj+0chcX5It22pVpifJup61cRh9+uZ+IKb/AA15f965irp9lcx8QXVNGtv+vn/2Wj7RB4Qt/v8AHljJ5n7qOBmavRvhpqTax481Wb7+6CS6b/vpVrxTS/n1lm/i+zbv/sa9Y+AH77XvEbf3bSJf/ItOVT3uU4o0/wB4e176fTNlP2bKyO0P46E/jo+/RWkQOM15/wDibz/8BWs776Ve1f8A5Cly3+1VFazj8QGNZftD/CW/i/5KBrFu3924toP/AImtW1+MHw+m/wBT8Uo/+3qwVv8A2Zaiuv2b/h3ebv8AiV3SN/f89W/9CWs+X9k74czf8u95F/2zg/8Aia7/AK1/dRzex/vHVad488L6ldQW9r8TNFllnkWKNZbLbuZvu/8ALWte6v7ezvGtW8beG5Z1+8vzf/FV5bL+xz8P3ZmjuLpP+3SL/wCxqtP+xh4Nf7urXEX/AG6f/baPrFOX2SfY1P5j13fcXL/6P4g8L3f/AG8tFuqlqmg3WvaXeabdSeH7ix1S2axkaLVG+Xd93+H+9tryF/2KvD6bvJ8RTfd+X5Z1/wDZqyr/APY88mJmh8ZSPt+78060vbUv5S406sPtHjeo6VfeG9WudN1KFrfUNPna1mX/AGl+WnPtmbdXceOfgbrHgnw5/a0l9HrEETf6S3mM0sKt/E3y/wCd1cPYfOv+zXFL4vdPraFT2tE5rXvDcdzL/pVr9rtv+eTU3QfDek6PKlxo+oap4fuY23LFE26L/vlq7iKHfV5NEs7mJWkt432/7NdMZyia05x+GRzjaxr32+OZfEEcsUX3Uaw+9/49VvVPEPibW7+zmXXrOyW0j8ryktNyt833mrci0G12/LCtaul6DZ7/APj3Wj2n90fNR/lOO/4rRLXV/M1yz1We93fZrprbymsvl2/d+6y/7NZWk/Bz7fFZyeIrybWJ7Rf3e75Yt397bXtdnpVrbRf6mOnzp8ny0Sl/dOepyyl7p58nh6Ozl2quxa24IVS32r92rl1bfxVAj/PXHUNadMltU+f5a1bV9lY+/wAlafFc1MTq5ToPtP7qvmH9p34nKnjBvCrQtqGkQWm/UreKTymadvmi2t/Cy17l4l8W2/hLQb7WLyTZBaR7vnb+L+Gvg3W9YuvEOrarq103m3N7O08jV30Y8x4eMqezj7p6HB8adH0r9nO5+F+g2fiLT76+vftl3fte+VAy/wAUXlL95du3/erY/Zc02O5+LnhWST/VRX/3f9ryvlrxOL551Wvc/gBqun+HvEei6lqV1JZLbXazz3EX8K7m+7/wFq7ZR5o8p89zfaP0T8G22/wNbN/FunnX/v8As26uu01/9FgZv7teT+Gfi18O/wDhHILWP4lNbsscvyXVkvy7matzQfiR4NmsoI4/idp6SqqrtuLL/wCyrn+q/wB4r23909LWha5K18VabNF/o/xA8Ny/9dYNu7/x6rkWsNNLth8UeE7j/cu2Wj6tL+YX1hHQ/cri/im+zRYF/wCujf8AjtdDbvrF5va1uPDd3/tpq3/2NeSfH3xPrmiRWcdxptmls32mD7VZ3v2nd8u5W/8AHaj6tUNPbQPJNGmZ9RuZP7sCxf8AAv4q9m/Z2Tf/AMJRcf8AXtF/6Navm+18Q3VnLO3l/wCtj219I/suv9s8JeI7z+KS/ji/75i/+yrz5R94uMPtHsdPpv36cnyVqbBRs/vUUb/koIOCvX/0+5b/AKaNTKV33ys395qP92pIO9X56Sin7NlQbDKelH8FO2b6kCNvu1A1tvqzUUsypFVRA4zx9N/oU8e3fuVYGT/npuavl7x54G/4V7r3k2qyPoN2zfYpZW3Mv/TBv92vqjxDYNeXtmrN+6lb/wBBZfmrlfiXpVrqXgjWl1C1W709baS6aJl+7KsTeU3/AH1VnRh6kqUj54054/4v+A10tmi7fmX5Wrlr/R9Q8MRafJfeXsu7aOeCWL7jblqzZ63/ALVac3Ke7GnGrHmiddFDH/DWja2f8VclYa8yP/tf7NdHZ62rp/tf7NHML6vI3Ni+V/DUEqK9Vv7SX+Jv9qqN74hjRPlajmHGjIl1Lai1gXTrDu21BdeIfOX71Y11rCv/ABb6zOunT5TS+0/P81H9pbPlX/gNY0TzXjfL937tdHomifPEzLvlZvlSgUjw/wDat8QyaboOg+H/ADNlzqTNeTL/AHYl+7Xznav8leh/tLeIf7e+Lmq7W82LTY49OVv9371eaxOz161GPunyGMlzVCza7vNb+P8A2K+lf2bvBOm+J79Y9Q3XEDWkV432dvuqy/8AxVfN9h8krbV3tX2l+zJbQ2eqLdQws6x2Vst3F/vNLE1Ksc9OJ9CaX+zr8O7xds2k3CblVlbzFl/3v4aF/ZL+HMytujvPm/2Yv/ia9G0j5Ea3k/h+7/u1rxfc/wDi683mkani91+xt4DuX/dzXVv/ANsFrPn/AGJ/Cc3+p164ib/r0b/4qvoBfu0779HtJC5YnzZcfsSaen/Hr4wki/7Yz/8AxVcP4h+Bt58H/G9i02vR6xpn9lz3Lb/N+Vm/dfdb/er7Lf7leDftRXn2aCf5d7fYLaD/AL6nrWNSRPLE8D1e8W8tZ5lWPbF8m9f4a+mP2XbbZ8L7m4+/9p1Jpd3+6q18gXWsSOu3dv8APb+Kvsr9mS22fBvTG/hlvbtv/ItTKP2pF8x6lTqalOqYgNT7lR3T+Tayyf7P/fNTJ0FVtS+Swuf+udZgcLEn/oNO/hojpaoiR3O/ZT2+7Xk3/DRXwz/54+MLT/Y8xatQfHj4Wv8Ae8SeJLLd/wA/EcTf+y11xw9OX2jD20v5T09ad/wKvN4vjN8M7z7vxA1KL/rrYRVqxfE7wDN/qfiZb7v+m+ltR9Xj/MH1jl+ydnUDfO22uctfGHh+5/1PxG0d/wDrrYSxf+zVJLr1rt/d+LPDt1/D+489mpxwjl8Mg+tRiWtRhWa6i3f8sPmrhfjJ5n/CufEbQ/eW0b/7KuuiuWv3i/4mWi7Wbb+9nng/9CirlfihpurXPgbxHDDJo8v+iN/x66ov/Am+7T+qTj8RpTxEJHhfxs8PX2seFJ4dPa4t59G0uO8tniXdtbau1f8Avn/0KvJLXVZvsEXmf6/bsk/3l+9XuX7TPjlvgz8ILS61LR7eXXPEl/8A6JA12rM0ca7fm2/dX7v/AH1XzZ4I8SXHjDwbaapfeSl9cyz+YsS7Yl/et8tYVKcqUT2cDW/ee6dNb+KpEb7ta9v45mh/hauQWHfLWnZQr/F/3zXHzH0/tDel8c3Fz8sdVv7buLn/AJZtLuot7OP+KtCBFRaOYy9oVoobqZvmb5a07LTY0dd1Me/jhWsjWfH+m+G4vOvptn+z/E3+6tbxpSn8BlKseg6XYK8v7v56reLfiXovgBIrNfM1DWv+Wem2a+bL/wDY15FP458VeOfl0vzPCmlN/wAvG7dPcr/s/wB2tXw54YsdBT9zGv2mX/WXT/62T/gVfVZbksq/vVTqw+BrYr+7E5Ww+Ai+MP7Vvtcuv7P1PUma6gWL97tnb7vm/wCzXg13o11ouqXWn30f2e+tJmgmib+FlavtG1f7tea/tD+AP7V0mLxfYxs93bbYNRVf4o/+WU//AAH7v/fNfU4rKafsP3f2TbMMkhChz0zwW13QzxN9zbX2X+zSmzVLlf4rnS1Xf/DuWf8A+yr5AsrbfEsi/ejr7S+AWm+TeaUyyebLP9us7lf91dy/+g/er4DER+yfnyjyP3j6l0aZk8pmX5l/dMjfw/3lroV/hZWrFsJt8vmN965XzW/2v4a2Lfa6N/A1eWWWVdnqeqa7kX71Wov71QSO3/8AxVfOf7V82yKf+7utq+jK+av2p0a/uNThjb5/M2L/AN87f/iqul8QHzBLN/p8Xy/d+7X3d+zgnk/Arwc38UsEsrf9/Wr4k1e8a8v7GFV/1EG1f96vvD4N232P4R+DIdu3bpcXyf8AfVddb4SIxOx2UUyn/wAdcJY6s3xC+zSblv8AZrSrN8QP/wASmX725mVKAOTWhaT760+L7lESOY0v+FY+EX/5grJ/1yvZ1/8AZqgf4P8AhF3/AOPG+T/t9Zv/AEKuvo81KjmNjgpfgV4Pm3fLqUX/AG0ib/2WqL/s5eDZm3edfbv9qCBv/Za9N2U+jmYjyGf9mDwvNu2300S/dVHsIKni+A62cXl2fiSRIvuqr2G3/wBBavWU21E38daRrSj8JlKMftHjuqfA3UprP7Kviq38j7jJ9mlX/wBmrzfx5+zZNpvh7UIbPxJDtZVi+9PEvzNX05dPMn8Pm1zHiOzkv7eKz8vzWuZIoF/4E1ae2lIunGMT4I/bB8GXHh7XrHS7q+/tC5020/dt5/n+WsrfKv8A47XnPwd1nyvDn2N/+WdzP/6FXsn7TupR638ZvGP3XgjnWz/75ir580b/AIkOrT2v3F3bv/sq9P2PPQ5j6OeX+yowxET2KCZdytWxa/7VcPpepK8VdHa3ny/LXjezKjiOaPvG5LeLDF81Y+peJFtopZJJNir826sLxL4nj0q33SNvlb5Vi/vVy1rol14kvVvNWZvs33o7JPlVv96vRweBlXl7ppTp1MVLlpmrL4t1bxCzR6PD+43bWvJVbbV7QfBNrbT/AGy88zVdTb/lvdfNt/3a1bX9yirHtiVflXZV61evvcHl9OjE+qweWU6HvS96Rdi+5V21eqcX+1ViB/7v/oNfRUPcPfp+4bNq+/5q2LO5jdGhmX7RbTq0U8X96L+JawLd/u1cW8WJol3N5rN8qr8zNXox+E6Pdn7p4R4z8A/8K78WtZrufTblvPsLhm3eZB/d/wB5fu17b8FvGei6JpdtJqi6pb3mn3qzwT6XJ83zNtb5f+BVHrej2vjJbO11bT1ura2k8+Nf+Wu7/e/u/wCz/s1ueGvAGk6VfxLbx3CNcxsskSXP3mVW/wBVu+7Xx2YZTKXNVpn57mWSc0pVKZ7fYfGPwLbRQbfE3iC0ng83/X2it97/AIDXUS/E7wLZ3W1viZJL5v3Wisom2/73y1y/g3wT4Z8SaDBdNHcfNBtb/SWibd/F8u35a6Zfgz4Pv7fdtvkb/plOv/xNfDTq+y92cT4WphZw+0atn8RfCNzt2/E7Sdzf897D/wCyq5a+LdHfatv8QPC9xu/vKy/+zVzP/DPfhGZf+PjUEb/bWBv/AGWqN1+y14Vm+7qlxb/79hA1Z/WY/wApx/V5fzHdf8JCz/ND4i8I3C/e2fbWVmr59+KuqzP8RtVtdYk0+4s1b7UsthIzReXLAzfeb+7Xcf8ADIWhzSrt8SSRLu/i0tf/AGVq8v8ADnw0vPD3i/UNPm1C3u9s8ksbRW21fLj/AP2aPbU5fZNqManN8R5hrOmyaJ4ovvMXZ9k2syf+PV9+eFIfJ8JaCv8A1DYP/Qa+QPFHgltKs9VurqSSW6n2srP/ABK3+Vr7NsIfsdhY26/8sLSCL/yEtYVJHbUjykqJTv4KZRXIZD9/yVkeJptmmr/10X/2atSsjxQ/+iwf71AGCn3KjWpE+5RREDuJX8mVl/u0zfXNeA9b/tvwXpF8zb5/J8iZv70kbba3/Or0Pq8ToxdOVCtKmWfOpyTVR877q0b2RK5qlP8AlOf3jR3LTldUqjb+ZN/q/wDgVZWs+LdF0FGbUtYsbTb/AA+erS/98rTp4SrV+GJ108JVq/DE1bp13/8AoVcF438eab4ARfEGoLJd/ZG/0azib/WT7W2/8B21wvjf9o1YUnj8O6bv/hW91T/2WJf/AGavC/iD4517xbYMurao175fmNBBFGsUUbMv8K162HympL3pnu4PJakpc1U8k8R6xca9rep6hdf8fN9dyXUn91WZq47xRYNNB9qj/wBfbf8AoNdBK6v8397+5UG8V7Hs+SPIff1MPTlQ9j0MrQb/AM6JG/irobzxJHpumzzXEypEq1wVru0rXryz3fuv9bB/u1cd/wC1fE2n6f5n7hVaeT/arw3h+etyn5xKjKnWlRN7w5YTalcf2xqm55JP+PaB/wDlgtdav3Pm+9VeLb/+xUq19rh6MaUeWJ93gsPGhTtEvRfJVyJ99Z8U3yf/ABFSNefZkZpGj2qv8fy161M9I01fYn3avRP5K7m+RV+9vrBsrm61KJm0+HfArf8AHxL8sX/Af71WdN0S6m824mm/tCeNv3FrK3lRbv8AP8Vd9Mv4jcs5rjVf+PP/AFX/AD1da6Ow0T7N80m7zf71P0R1v7PzI1aL+8m3/Vt/drUW2aaXb81enTplxGr5MK/LVmKZZl+78v8AtVPFoM027/2dquW+gqm1mmjT/YrblAs6NrGpaPfreaTqlxp9yrbvkbcrf7y/xV6No3xjks9v9paK0q/8/Wlsv/opq8+t4bOH/lp83+xTm1W337Vb73y14+JynDYr44nl4jA0MR8UT3Kz+JfheZ1/4m32eWVf9VextHXTW+sWsyM0c0br/FXzTFqUczNu+f8A3637DxDqFtFtt9UvIk/h8q5+7XztbhSnL+FI8Otw9Tl/DkfQFleK7L5bb6+f7+5WHxNqd9H97yG3f+Pf/FV0+jfFPWrFlWZYdVVf+e/yy/8AfS1zXnW73US3CybZ518x3/u/LXzuI4exFD4fePEqZHWpS933iD4g2zailjCy/vfIgibdX0U6bJdrfw/LXh2rXMOseKluIf8AUfa18tN38O6vc5dv2iX/AHq+brUZ0vdmeJiqdSlLlqDX6NSb6X79JXEeeLs+asDxQ/z2y/7LNW9XO+If+QpEv/TOoLiZ2z5KESp/J+So3oiB47+yz8S9Jm8CPa+IGuP3fkzxNBub+Hypfu/7StXtKeNvAaL+81DULdf7zRy//E18UfCiw1LwTZp9omh83y5IGiX5tqs27/vqu4l16S5/1knm/wC9X3WHyatV96UuWJ+oY7IY4qv7XmPoy++K/wAPrBf3Gq6nqUv/ADytYW3f+PVyepfHKxhil/smz1R5W+62pSRLEv8AwFa8b/tXen3tlQNeNX0dPJ6FL4jWjkGHpe8dP4j8Z654n3f2lq11LF/zwibyov8Avla5O6+z2ysywx7vvbqrNqUm2qst/wCdFt211+zhS92MT2Y4aEI8sTCur+a5vG27kRax0mW5nlmZt8EH3q0tZufs26zh+R2/1j/+y1h3qbLf7OrfNUU6NveKOO1FFhllZV2QN91P7tUV6V21xZx2Fr5ckavPP97/AGVrlb/R/Ji3QyeU3/PJ1+WvOxGF+0RzcpyHjBPs17p99/teQ3+7Uvgj/SfFupXDfegto1/3l3VL4j026vNN8tYd8kbeau1vvVW8L6JrGiXlzcTW6yvcx7VZZl+X5v4q8b6vL23MfK4nDyljI1YxPQ4n2L95aJdSW2TdI1YcUOpXMX77baf9cm81qvWHhhX/AHjNNdN/z1nb7tfQU6dSR9BTGxeIbi8uPL0m3kuJW/5av8qrXR6R4V/e/atUk+23K/dil/1Uf/Af71aWjaPDYRf32b7zbfvVoy/JXtYfD8vxHRTp/wAxVuppvK2x/J/7LW1a7fsse3/x+sjZvrVtfki213RNeYt6dcyabcT3Vv8A6r/lvFu+X/ercsvFu9tv7tP9xv4a5+33JcLt/wCBU77BJbS7V/1EvzR//E1rHmNaZ0s/iTfEy7m/76qp/wAJDI/3ZKzlsJH/AN2rMWmslax5iyx/bEj/AMX3qkt7mSb/AJ6PRb6b823/AMerVtYY7Z62jEPZjbP7Q9dBYTeSnzSVlNebFf8A9kqFbtpq6PhDl+ydnb6wvlbVbetT/aY5q47ztnzNUiX+xfmZvlrL3ZBHlOoimk02/gvLdVla2kWdYn+6zV7T4Q8f6f4yZo4Y20/U1+9YSt83/Aa8BtdS85aHf5lkVtksTblZf4Wr53Mspo4yOnxHkZhldHGRPp+8e4+yy/ZfL+0/w+f92nK9eTeBvi7dahdxaT4gvLe0nb/UapLH+6k/2Zf7rV6Et4z7v+Kg0d9v/Aa/Lsdl/wBSlaZ+X47L6uEqcrNneK5zV3X+12Xd92NfvVK1/eJ/zGtFdvufe/8Asqa+lNNK11JeWdw0nzbopF214kpU+XlieZGMhkSUPDVqLSrrY0nyywN92Wqc9y3mwLG1vLuk/ef6Sq+Wv96uc1Pjm1T5NtPd9n3qq27q71Zb7lfvcT96GyyNtpv2z725qgleqK20j/M0ipFWQcpbv3Z1by2bd/frKluWs4vl/wBbUt1efwsvy1lS/O9L2ZlIiTc7NI3zs38bVPa2fnTtJ/CvzU2L56dPrEdnFtX/AMco+EyKOqfPKzSN/u76yLq2+2Vpy6lZ3kW24jWX+LbUX2PR3+b7L/wHc1c/NGRHunPS6PH5S/N8tWrXTfl2wr5tbkX9nwt5i28aS/7tEupfK23b/d21l7OnEjlKtrpSwt5kzb/9lf4a1UfYvyrWVFcs7/NV6J9/3q6Kcv5Q+E0Ynqw/zr/u1SX+7/DVyD7lehTLHRJ92r1umxfvVWgT560F/wC+66C+UdEm9F3ferasPLmiZW/4DWYlt50VWrBPJ/3d1alU/dNKJGRPLZdm3/x6jfsWrMtt9st9vmNFL/DKn8NZ9v8AaPN8m4j2T/3k+63+7XRE6B8V5I/+7U+9n/i2U/7Aqbm2/wD2NUp7nyflol7hkXPOZPvU2XUlSJazEuVP3arXU29Plrn9owLc/iTyd38Hy1Amvb5fvVyd/Ns3eZ93/aptrc1wSrS5jLmPQbPVd8tb0V4rpXnmmu2/71dPYXLV1U6nMEZGrK6v95q2PD2vLc3kWmzL97/j2l/vf7NYf31qrdQ713R/JPF80b/3Wrx80wdPG0ZRZz4rC08XStI9LS2hf/lmr0IkML/LCqVmaXra6rYQXUe1Ny/Mv91l+9U8sy1+B4zDzwteVKR+X4ijLD1JUpFx9Va2/wBW3lbv7jVitte4aT+9/FRdTfvarJNvrg5pcpyHkVhMz/erQlm2RVydv4qs4dkfmfdrZ/4Sqzh2bVjef73+7X9F060T9tNGK2aaLzNuxf8Ab/iqjcffbzKp/wDCSTXksrTSb2amy3nnV0RlGRPMEr+du+WoFT5G3VJsqNtv3ZKsjlKsr7ImrmL95Hlrp71PkaspbNblN396uetTlIg5/f8AJuqeKZketCXSv9n71RJYV5PsJEjYrlnqzsZ1psVn/wDsVpwW2z/brrp0ZEEEVs275a0rW2/h20+CH5atxJv216FOnygR+T93+DbVmL56ckO//wBBqWKHZXbEsswJsqdEqOJf4am/hrYrl5SWKbyanW5+as9/ubqrJMybm3UcxZ0trra225Wol8Qxo26H+H71cvK7P/t1G8zI1R7Qy9pynXL4khfylZdnn/6t/wD4qoL+8hd221zVv5d/FLZs3lM3+rl/55yfwtWY2pTIv7791L91k/utWUsQVzcx0avvf/a/uValT/R91c9Yarv+arU+pM6/LUe05y4mZqUy+e1Otdz/AC7apv8Avmra0tFf/wCI/u1lH3pGRq6dD5K/3K2IvuVnQXMKfxVZSZdvy/PXUuUDViuVp8rsnzVlRXP73bV/zv3X/s1Wa0yGTxJeeGdJ1W80/Tf7SkWPz2sFk8vdt+8y/wC1t/hrhYv2tNm37R4JmdW+95V3XZ3Hmf6yP739+vKfH3g+1hd9Qs444oJJP38X/PNv9mvic6ymnX/ffaPkeIcDKVP29L4jX1z9qTT7m3XyfDOqWksUi/ckibcv92tmw/aK8O3n7mSx1i3nX737hZVX/wAerxew8Pf6eyyR/L/errtG8PfZvPt/JXypG81Wr4P+y6cj8o+tyh8ZyUU0n3t2/wD3a0LW8kT7zViaXefb5VVfu119h4eaZa+4w8ZVfhP3unKUyXTrmSb5a6eyTYu1lqpYaOtsn+1/t1qqn3v7396vpcPTlGPvHbGIf8svmpjfJUrbUqL7nzV1AVJYd9QXCbFTbVxH+b5v4VqrK7TS0EcoWsO9f9pac1n/APF1a022Z4t396rKQ/8AfP8Afq40w5TK+w/5205rZt33q03h2RVFB8/8NX7MOUgVG+833qng/vNU/k7N26mumx6OUPZhE/zsy/7tWYn+dV2/dqps+TbV6whbzfm+fdVmvKXok/u1J9z71PsE+Vd1SNDvVflrflDlKn8e3b8tVfsyu+3/AL5rV+zbPm/hqC6h8lP79BPKUfJ2LVS6+RNzVPcbvmasi6S4+7XFUMSjcal5P3fnqlrN+tzYfamX5ov3Tf8AsrVHf2cyNurM+2fuJY5F3qy7a8KpUlTMolrRNV86Xbu3/wANdHLNsiry/SbxrbV2t2+f+7Xftc/uKjB1ubmRrT98niufm+9T7zVfs1r8tYqXPk7mrK1TUt915NdFTEcsSfhOj0nUpJrjdu+9XY2FyyQbmrgNB/c/N9yuvimbyl+7/s1thKkuX3gia8F43/Aq17K5/hrnIpvJ/wButPS5l2V6VOQRNp3rntbs1R5d27yJ18qTbWu1zsWoLpFuYJYf7y1FanzxKlH2sJRkeRazft4blZoY1uFaTb93+Guz8JJHrFn5y7d21pf++a4f4g2cltdLH/dbbtrc+GiTbpY7dv3Cwf62vzvEfuq0on4ZnWDjQrTjE8r8B7naJlXe22vadLTfaru/u1xXwi0dU0GCZY1e5b5mll/h/wBmvTbWzjht93/oNfVZVR5aPMft2B/h8xVitvn/ANn/AG6N/wC6/iq9s/26glT5f93+Kvd5TtKkr7Kiuvki/wDHqlitpNzNu/74qK4Te1HKXylNPvbqIId7/wB//aq5Ei7mq1YW3nMsjfwtRGIFlU2Iq07Z/eqyib3ZqPJ3/db5a6OUgyrr+6tNtYfObataEtnv/hqeCw2J81HKX9kb9m/dLVOWFnl2r937tbiQ7Kg+wb93+1WvswiZC2zVr2Fh/wB81atdN2bf42rSWFUXczKn+3RGmWQRWfyf3Gqf7Nv/AIaJbmNKge8Z3+9sWtiB8v7l6glTf822nLNv/wDi6GegDPnhVFqndIvlbv7tWb+Ztn3azVv43by5K5JGXKZ109u/m/ef+H56wdZ0eF4maNlrT1nSmeVmj/4DXF6o90jfKzblrxMVUcfsnPKJzGpWzWerQSf3ZPmrs1ud9gtcZq1y00W1vvK3361bO/3wfLXzsa3sqnunPT+KXKaFxeeTas1c9ZzM91uZqn1m52RRR/8AAqyrObfcL83/AAOuepU98ipU97lPRNG+fb/erpYptlcjoz7Nv/odbLXLIq19BhZe6dVP4TVW5/irodGfelcYk3yL/erqtG+SBflr1aMiYmzL88X+zVS9ufJSL+OnSzb0pvk+da7v4lroka0zj/ihYfadGs9Qh+edZ1gl2L/e+61amjIvh7w/Bbr8943+v+X7tTtMttL5ci+bF/FE1WbjR5LxWaNo/m/2q+Sx1GPtPaH5dxbhZQ5a0Tg/BsMlnptsq/8APP5krsLOGTd/FXK6D/ql211tk7fLtr6DB+7TifqmHjy0y8if7v8A31USfPK0dS7Ni06JPn3V6R0EEqeSjVmbN8v3fvVq3r/uv9qqkELP8u6guI61sG2fN97+7Whbp8lSq+xVVaPMWtoxIHr/AOhfeqT761F52zd/dp2+qAXZ/wCPVZ2bKg3/AC/ep2/+9/DVkE8XyN96pd6ov3qpb/8A9upIkV/l/wCA0FxLP2xvuqtHzP8AxUbF2/do37Pu1ZZFs+f5qfs30ecs25vuU7zv+B1AcpTluWhqB9Vbft271q+375P9qqcqLUSIILqZdv8Ac/3FrAuvkl+9W1Lt+ZaxdUtv+edcVQggbUtifNXJ383nOzfw1q6ptSLdurnmrwsRUl8JPKYeuW3yM1UdIud9uq/3a2L9Pkb+7XL6XN9mupY2/vV81W92oeZU/dVDQ8QTbJ/4qz9N+e6WpdbufnqDQ0336/3fvVjL+IcUpc9blPQdJq552+fbWdazbLf/AMcqWKavoKcvdPWXwGvbv510q12Nr+5t9tcjo1t86s1dG82z5a9jDiiW2mq5pd4qM277tZUEzXNTxfuXWuv3yo/EHi3Tdlr9oVf3TfLvqzpOtxvYWf8Az38tfM+X+KrXnQ39hLY3H72CVfmqj9maz077Gy/v4GVvN/vV4mY0+aPMfG8UxlPC+6clo0KpbrXTW7qlcZpdyu1fmroIrz7tenh6keU+9pnQ/avamPMvzVlLef3v7tR/bN7t83/A67vaFmrcPvb5aiS52fdXfVFLyokv99Z+0iBtfadn8Xy05bldm7d/wKsH7fQ9/wD7VH1gg3Ptmx2+b5actzvrnEv/AL3zVJ/aWz5t1HtgN/7YqfxULcrWCt+v97fTorz71X9YLidCt5+6qX7f8ny1zKX+/wDiqWK5qvbBI6i11JX+VvnamvebK5dLxYbhW/hrV+2RvEu2n7YDS+2b/u/7tNW5asX7fsf5vkWj7ZR7QOaRtfbNi/M1Vp7zfurM+2N/eqL7Syf7lY+0Av8A2xfmjZfmqvLtmT71QNNv3VB52+svaFmNrKfPtrnpfkeuj1R/nrBuE+Rq8fEcxj8RVlTzq4DVJvseqV6BLD81cb4tsN6+Yv3lrwsRHmieRjF+790ytWm3zxVq+H/+Prd/DXMXVz50UEn/AAGul8PvsiZq8qnL3jxsPU9pUOs+0+TF/cq9pyfbHb+7XKtf+dL8tdj4ehkS3Vfl3NX0WFlzyPej70jo7N/Jiq0s2+X+/VGWZYYl/wC+ak0vdM26voKf8p0c32To7Cz+XdU8sOxW+X/7GiJ9kW1fvVPBD537tq9ADDlvGhf+5Wr4fubfVZbaxum8qLzF/e/e2qv3qpavpXyN8tcylzJYX67W/irx8VGUTmxGHjXoypy+0cnYXn72tmC/bb8snzVzkFXoLn568TD4g9GJ0yX+9V3N92nfavasiKb5WqzFN8nzNXrU63MUXfO2VBLebKSW5VFaseebf/FUVMRygXv7SZ3qVbln/irFV/8Ax2rET7/+A1xU8RKQGk9zvoS8/hqjv/8AHqar1r7YDVS8pyX/APtVmLN8tNV9/wDuVftgNpLzYv3qct//APZVkJNsepfO/wD2Kv2wGk1y38LVZgv9nzK33aw4rn97/s1L52x9taxqAbyXlXrf565hLld1dDYTb1rro1uYB90+yqH2netO1S5VF21R3/ut336ipU942NBJvk/8do31Gnzq1M87fuX5qPaFEd+lZUsK/NWldP8Auqymf/x6oqe8ZFGVPkrn9Zh3xNXQy/drF1RPlrycRE8zEUzza8hZN0a/3q3IJvsdqq1m6ynk3CsrfdapJZt6K1fMfDI+ap8tKpI6TQU86fc1d1Z3K2y7q4nw5N+6ra+2Ncy7a9vD1OWPunu0ZcsTo0uWv5a6DS/3Nc5pe2FPvfNWra3NfRUZcp0HULc/uquaXeLDcK3977r1zP2lni+WoYrybf8A7Neh7TlLPUfscd5Ev97/AGK8y8ZaPJpWqLu+SKf5o2rqtB1iR02s1ad/eW95F5dxGsq/eXd/DV4iMa9GQVPepy5T53R6nimrI0m/W8tVkX560Iq/OaNQujUjVjzGnBct57f7VXopqw3fY8TbavRXNenTrHVEuSzNtqnL/tU7zt9CJV83OA2JPlWpYvk+X/0KnIi7acqVUaYRBP7tC/PTf4f/AB2n+YaAE3/LUabd9G9tzU903UcwC7/lp6f3f4qg3/JTN/zfeo5pEkv2nY0VWbx/3v8A7NVC63PF/wACqa6maaXdR7QOYsxPvetS11j7Nu3fPtWsRJmhVqejsj7q2jU5SoyNmebzmVt33mqVH+T7vz1n/bN/lMu3/aTb92re/wDe/eV1/vq1dUZc3vG3MT/x0tIifJTZasAR2dapy/c+9V+3T+KopYf9mtSDHlRUT5qxL9P3TLXRXUPy1jX6VxVonPVOA1mH5tv/AAGszf5Py10upW2+Vt1YOqWzeU21q+crU+T3j5DER5JcxuaXeeTZ/wC982+trS3rkLC/V7WJVb/ZrqtGf5VatsPI78LW54nVQTbE27q19O+dv9mufsPn2/3a6Cydd39yvo8P7x6sZcx0cEKvbtujo+xr/wB8/wC1Ra3P7r/2erVr8/8Au179OPNEsvaRbbFamXSSXO5VVv8AfqeKb+FfvVq2sPyfd/4HV/F7pcT488Jal5MrW/8AD96uzt337a8ts7n7NKs392vSNNm3xbq/J8PI+ZynEc0fZmim14qdE/8A3zUSbqfs+evTifUxNC3+eripWUrsjVZguW/irtpyKLMtR/fp2/fUW+r5uYsej07fvqJH/wDiqN/3qAH07fvqCigByP8A/E0J2oo/4FUANuv9RtanUkn3KY7/AHqIkDvvvVmJ6pJ96rEFETWJLv2VYgmk3/L/AN8VV++1TxPsraIGhYX63P3futV75fesPZ8/mRtslX+H+9U8V/5z/e+Za7acuX4gNj7i0ffT/gVUftPnVb3rsro9oBWlRazLqFdjf3a1ZX31nzpsRqiRlUOQv7b71c5fw/umrsb+H71cxqKfuK8fEU/dPnMRE5fTod97t3V2dlN822uh+E3wnk8f+AfFlxDfR2WpyX8EFg1x/qmeBdzKzfw7vNrlVtrzStUvNP1C1mstQtJ2gubWdfmjavKox5fePDy/GU/rEqP2jrNNet+1vK5e1fZW5pz+dX0WHkfZROqsJt+35q1YptibV+992ucguVRfl+etewfft3V9BTqfZOg39LTfLursbCzVF3NXK6Rt+Vq6D+0vJt2Xdvr1qPL8RrTPgReldv4XvPOsF3feX5a4vArd8LztHuxX4pRlyyPzjA1PZ1rne2776sr9ys+3PyVei+9XsUz7+nU54k3/AKFTx/FSUsX3K6ImsSf79CPULgYxjipdx8ytYlxH037lNapUqwE/jo/4FQn36dj56sBf738dMo/hanofkajlAYyf7NGzfRL90e1TwdFo5S4kCw/PT0SrWBUajG6nyFEf8dOiepEjHzU/+CtIxK+yCPUbJ9pbd/F/fqRP4qcw+b/gVWMbFM33WXY39+rHzPUL267Kkt3IDVVMyLCfdqtL9371Sy8rTf4fxzXWRL3jFv0+auQ179zFub7u2u1v4wN1cX4ihWe+t7Jv9XNLCjHvgy815+K+E+cxnuRlI96+ENhdaD8OfD1j+5inud15M+35madv4v8AgO2vCfFHiT/hJPiD4h1Zm81bm7ZY3/6ZL8q/+g19N6vN/Y0WoSWyhGggn8v/AGfKibbXx5py/uoRnnGSfWvFl8J+dZVK+OlI7Ozm3/xb66O1vFRa5PS/uVtxSt8td9GXLE/WKNT3Tet7lvN/8drorC5+RfmrlbLolb1gcV7eFL+I6q1vGRfvVo2+68+X+GsK1PC+1b+idEr3qcuY6In/2Q=="/>
  <p:tag name="MMPROD_171582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lrN9a+Cb3SoU/e3uqXS21vu/h/iZv++aqLcafbfEK709r66a+1bT/NjspJGaJVjbb5nzfdb5q5Hi6canKZSrRUuUxUiZ5Pu7t1asXhySW4ihkmjiuZF8yONm+ZlrQi0STSfNvrzb5Uas23+Jq8b8R+INWuvE19eW7M2tQr/Y9j83yre3HzN/wGONazxuYfV5RjH3mZ1cR7L3eU9IuLBrdVkVllib7rL92mxWX+j+ZLNHbRbljVpP4mZvlWtDQ7HRLSGy8JWV1LPc6Zbqr7V3bf9qRv71U/G/iWy8JaN/ZtnGus6veTLbWtl93zJP8A2Xb97dWrxsVS55S94v28Yw5hs9nNZTNHKrKy1Hsaug1Swmu4bGzSOSWS3jXzJZW3fN/vfxVm3Wk3Vn80sfy/3q7KdbmiUUXVqbtapaK1GV9rUeU1T/xU1mq+Yoi2tRtapd31oqhyJqKKKyKCiiigBu7fW1pOmwLbLcTQyTxrJtba23atReHLPdNLJLCzRRqzN8u6sG68YN4s+HMmt+GYVnubK78y406P5WkEbfvItv8AC22vPxWIjSjyx+IxqzUTUj8bQ3tpc2ulRrBqFrfRxXUDLtkjh3fe21xnxO8L6hfeLdQ0jTn8pdbsfPgU/dS6hbcrf8C+7XR2EFj481/w54w8OTK0ke6C/WRdrNCy/dkX+8rV0ms63G+oM0VvH5satFHPt+ZVrxvq9TGX5pdvmcfs/bL3jG13w1dePtA8NX8sz+H9f02RZ1ScKyrJt2srL/EtWLvw1OvxEi8UX0scdvZ6f9ihjT70zM25m/2Vqt9omupPmm+bb/E1E7TOq+bN5v8A31XpxwMObml/w9jb2Mftf1Y17jxU09wsj28crR/dZqpxzaPcXEElxpNvut7hruFo/lZZv71Zb/726nI9dsqNOXxROjljL3jotLu9BsL6+u4Y5rSe+ZWuPL/ib7u6s/TPB0b+NLzxO9xHq8rKsNjF91rOHb8y/wC0zN/FVSy02a/bbEq/7X+zV6Lw/qUH7xNq/wB395WFTB0pKI/YqWkYnG/ErxlrVrq09pEscGxPMkX5ltrVf+elzN/y0b+7GtT/AAv1HX547bc0q+Foy0k2oasv+l6lI3/POP8A5Zx11F/LZ6zbrY+ILVbyCORZPmX+Jfu1vRPBrk7NbqsqQx/KrNtWvNjgq0K/tJT904vYVI1OeUjlL1N9wzIrKtV/4q1tX19PCn+l65r2l21n/wA+qw/M3+yv8TVJqlpFd2ltqlnFJHbTx+YUZfu16lHFU6k/Z/aOmNTm90xqZvodvmptdxuO31Hu+ah6SgsvUUUUEBTf4qdWxolqv2e8vGj81oV3Kv8AeasqkuWPNImXux5ir4psJdW0a20vSr+bS72SFri1u4G+9NH/AAt/eWuF8Bx3+peI21nRzDpHiCGT7L4j0W4+WOZv+ey/7X8W7+KtbTfE97dXYuNX1Ow1Xw75jMupWn7mTTpl/hk/2a7M6jpt/psXiDTY45Z7qPyFvfL/AHkke7/0Gvm1COKrc0TzuX2tTmjITW9Ujt3lhso4493+uaNdu5qxs2drp99qmqXken6VZwtc3V3O22KONfvM1NRfNkVm/wC+q+Mv+CrPxM1Dwl8E/C/g3TppLaPxBdNJfNG23zI4/wCFv9ndX00KcYfCejy8vunJ/Gz/AIKxWeiaxc6V8LfDdvqdnA23+29WLfvv9pY/7teUaR/wVq+KlrqkU2oaH4dvrTd+8gW18vcv+9XxAtrJ5bTeWzRbtrSVM1lcb4VMLK0nzR7v+Wn+7XfyU+X3hH7i/sy/tbeCf2rLOaz0vd4f8YWkPn3WhXLf6yP7rNC38S/Mv/fVev8Ai3WtF+GXh+XXPE159ms1+WOBV/e3Df3VX+Kvwd+EviPxJ8FPjX4X1S2S50vWtPv4W8uVfLYqzbWX/dZWr9J/2qvG914w+Kc8bzMtnp8Kx28f8Me5dzNXzebYr6hS5o9T38myz+0cR7O/LGOrOq8d/tgX2r2s+m6Bo0em2kjbfMkbdIy1zXhz9ozVmvbGHWfM+xQyLtltmbdH/tba8XRGijXd8v8AwGnfMrfMvzV+ff2ti+bm5z9epZTg6NP2cIn6SRazp/jXTLTW9Juo7vTbiNfLmj+b5v4lb+61Jp14tqssMn+qmXbJtbb8tfNP7Enii4g8Qaz4YlkaXT763a5jgb7scy/e2/71fRU/yyMrfwtX6FgcRHHYaMpfM/HM0wX1PFSov4THvfg9PH4hWfSHtdIsY4lkk1a6/wBJuZG/ux7vljVf71dN4T1fQlM+l2ni+PxBqcnyskt0rfN/sqtW1tbPxX4bl0u98ydVbzGgWTy/O/6Z7v7tcnPrB0sCw034bGy8v5Vkm8m3iX+7+8ryalNYKteP9fofLSpxoy5oo1rqCS1uJY5Y2Vt33agZq3teiul0/T/tvlteLD++lj+7u/2a56V6+ohL2kYyPSp+9EN1Namu1M3Vqb8vumvRRRQYBW5az2tlZRWE97Ha32ofNaq38TLWDv2SVBqfhqfWfH/h26nXzdGWxkhCn+Gdt3/stefjp1IQ9yPMYVpSjH3Rmp/COy8RXzamYpPD+p70kvDFtazvdv8Az1j+61bms3MfnrDblVgjjVVjjXatV9D8C3/hPWwmm6zfXGkN8txpepyecu3+9C33lo1SKODUJY0b5d1c2ApxUpS5eWRnQhH4uX3iDdt+Za8t/al/Zph/aY+HOhw2bW8XiPw/fLd2rXK7lkj3fvI2/wBllr09/u1asJ7i1m3QMyt/s16dSMpROuPuy5j5z1n9if4d2XxCgksPAKxaDrFqy6xbRXTLaK237yx/wt/u1I37Bvwk0fwhq2lwaDdeJ7Zt01jp9/eM0lnJ/dgk+8qtXoH7T/7UFj8CdE0+1jt7fVfF9180NlLJtVY/4mk2141q37cGp+E9P8O61L8OYbSx1v8AeNJ9uVmkjX723b93/gVKnwvn+KjGrQjeMvhd7X+85fruCpylGc3zfkaOqfsKaL4/0v4X3sWnyaRr3hrVI57ptQm+0tNYK277Ozfxfw7f+BVa8S/C7T/Ev7RnieHVZV8u2h+32+nr8v2ptvyr/u19E/C341+F/jF4bjv/AAner5bR7bi23bbm1Zv7y15n4o/ZV1jXdWm8Sab4xupfEs1wrR6jex+X9njX+Hav3q+ezPAYuglTrw5pReq/Q+pyTGUqPM1U+JWv1OK8Bfs/6b4z8LN4i1D7Rpmu3kjKr3O2SO3jX+KOP7v3ap3/AOzt4f0bxfovhyWHULvTbyNp7rWWmVWmk/hX/ZWvaJ/Emn+Ebax8MeIZ5Nd1+K386Y6db+Srf3m2q3y1Drfh2++Nml2knhDxBBp2jJI0N55kDLcMq/eWOT+GvG+pxlOVqSd9l2PqPrWJgvaVJyjDv08vvPJP2QfBf2X4meL78MrWOh+ZaQsv3ZGZvl/8dr364/eyM3+1XP8Awj+Elv8AA/8At6C316TUrS/k3R2jW6/u/wDaZv4mref/AGf71fUZVhpYehyTifK5riVi8TKpCXNHQnsH8q6ibcy/N/DU/jTxk9jfNb6l4Ul1TTdu63uYdsvmf8Bb7tUUfbIrN821q0fEfhvwf4u232rQTXk8carHB9okjWP/AHdrVpj6VWpC1L/gfkfO4mnKULRLHhK6tNS0K8S30vUNOs413LHfD7rf7O75qwZf9Y/92tDQbfSfDMMq6bLfwxMu37JNO00S/wC7urNlffIzL/eqsHGpTo/vfiKw3NGPvDWdagZqkl+9VZmrsjI9GMToKKKK3OEbtq9puszWG7btZd33WqnTVXfJt/2qmQfa942rrxbeXEe1dsX+7WK3ztuas3xD8RdC8N+NdN8LXlrJFLqFuskd/u+VZG+6rVs3Vq1nO0T9FauWjXo1pShCXvROmrh6tCMJ1I8vN8PmRVseF4vNuJfmVZVjby9396sem+a0XzI21q7Fe3unN9o+LP2hP2ftW+GXhLxR4t8YXknjXxTr+oeRZ30ELNHp9vu3bm/utXzpeeOZLp/Blra6FDBPoUnyyRq0kl582794tfqn8Rp2l+FOqrK25dy/K3+9Xh9xoNja2fhC8isbeKeaZvMlWFdzN5lfRUvEieVR+pVqPO4q/NdpLpstD5rFZdGdTmjLlNjRf2VvDWqeK/C3xF8N6tqXgSa48u/u9OtlZVuG+9t2/wAP+7X0R4t8SQeE9BudX1TUFa0iVmXb8u5v7tZvih2/tCJQ3y+WtZWoabpfi3S10fWLP7dZ7ty/N8ytXzmYYqvmVqs3ey016fqfU5fRo4epBVPh+1Y+YdO8Wt4t+IN/reovbwy3EcjYu5WQRrt+Vdy11n7OfxJj8K+Jb7RryXybHUJv3Lfwxzf/ABLV32q/sdaXeXbSWGp3VrC3zLE21ttSaH+y54e8Jx/bNUubrVJFb92v3V/8dr42nh8VGp8J+z43OckxGBlRUnaUUuW21tj1DxZaxrHBcH91PIvzKlcw/er2qaj9tkXau1Y12qu7dtWs96+sp+5HlPx18vwwGN9yo/uVZtbWS9uFhT7zNtrJ/wCE60MfEaHwUsMl3fNGzT3at8sLbd22s62Lp4flU5fEdNDC1a0pckb8quaL/OtRP95qfL/o9xLH/dbbTZK0kcpFLVZmqd6pyvSOunE6eiiiug8wKajbZP8AgVOooA8S/bA0dodR8Na3A21XjaBmX+Fl+avSvg34/t/id4Kgy6jW7ONYbiFm+aTb91qt/E7wd/wsf4d3+kpt/tC3/f2m7+8tfG+j69qvgrWDdWM8thqFq235fvK391v71fl+YYupkeZvEcv7uZ+w5VgaPE+SrC8376m/dPtPx54ouvAOj2eoQeHJtastzfbGtm/eW/8Atbaz/CvxL8J/EFFXStUWC7b/AJc7tvLZv93+9XC+AP2tIbtI7PxdZtEzfI17br8rf7y1jfHPwb4T1fSm8YeDbiNrhDvuVtJNuf8Aa2/wtXo1M8Uo/WsLU5o/aj1PFp8OeynHA5hTlCX2ZrVfM9t8VeGX8ReE9Z8OXFzJprX0LRw3iru8lv4WWuHvPgdHPo/w8sW8Z3XmeFZvMu5PL/5CS7t21v8AgVef/B39oe409o9C8WSNfaa/7uG9k/1kP+838S17/f2DWm2Td5kEi7o5F+6y19Jlea4XMYc1KKv9q6TPlM4yDEZTX5MR/wBuy7i6veLf30sy/db7tVIm8q4WRf71Nor2LRPGLs+nRaj4tl1qTXriC2msWtm09V+7J93crVB4c0S60bw+ulyalca9fSTNO12y7f4vlXb/ALtFrYyXUigL+7/if+6teL/GP9oKTT/M8PeDpNjR/u7nUV/ib+JY/wD4qvIzPNaOX0uapL0PcynKsTnFX2NCP/b3b1PTvFfjXwx8Pl/4nGqx/ae1pbN5kn/jv3al+HPjmf4l/bJU8LyaZokcf7m/uW/ezN/srXiXwH8CeHtQju/FXji7jFrHLmJbqb5XK/xN/ertfG37VWmaPB9i8I6etyY/lW5mTy4Y/wDdjr5KnnjlBYrFT5Y9I9WfW1eHkpvA4KlKpUXxS2ivQ7Xx34xtfhd4VudWuGX+0JFaGytm+9IzL96vEf2a7ebXfijfazdFpfIhkuJJW/iZq8q8WeLtX8b6nLf6pcvd3DfKu77qr/dVa+pvgx4L/wCFf/DdZLpfK1bVf30i/wAUcf8ACtebh8ZLPcxjKOlOGp7+Ly6nwxk8o1ZXrVdP69DoLp991K395qN/7uo5aImr9QesT8k5fdGP0NU5fvVo3kUcTLsk83cqs3y/db+7WZN1rCUjWidZRRRXoHlBRRRQA+1uJLWTzE+Vq4T4o/AzTPiZO+qaNNHYa7t3Pu+WOf8A3v7rV3FNXcn3flavPx2BoY+l7OtG6PRy/H4nLa3tsPLlkfGni74b+I/B07R6ppNxHt/5aRx7o2/4Etc5DqckEbQpNJEsn+sXzNu7/er78i1aRR5c+25g/wCecq7qyNX8JeC9dbdfeGrVt38Sx7Wr84xHBslL/Zqh+tYPxEp8vLjaN/7y/wCCfCrt5v3f+BV9L/s2fFCTVrZ/BWryeaVjaTTp5W+b/rnWP8Y/gNp2h6DP4h8LrJHBB/x82W7dtX+8teDWerXWj6hbXdlI0FzayLJHIv8AC1fMUI4rh/HRjU/4dH2uIeB4wyyTpdPh8mfdc9u1rM0brtqJVaWTavzs1UvAHjOD4qeDl1VI2ttQtdsd7Cysvzf3lqfxX4lsvh94Qudfu1aeVfltbaNdzTSfw1+0xx0Pq31jofzjPA1oYn6q173NynBftE/EZvB+gw+GNKl8vVL2PddSx/ehh/u/8Cr5Xjf8X/i21oa/4kvvE+rXer38zT3dy25m/u/7NerfAr4KW3jfT28Q+IJJIdI8zy4oU+Vrhl/9lr8WxrxOf4/kpfI/o3LqWD4Syr2tbd7+b7HjjalI0axtNI0S/djZvlWtvw74Q1vxZOsWlaVcXRb5flj+X/vqvruz8F+BtGVfsPhm3DL/ABSr5lbi6z9nt/ItY1sYf7sMarXv0ODql74mp92p8rivEKEdMHRtLz/4B5d8NP2ebLwVJBqniRob7U4/mhso/mjhb+8395q9Hv7ua8lZm+UVHuaVtztu/vUyvvsDgaGAp8lKJ+WY/MsTmdf2uInzMqS1Fu+arMqVRlr0+Y5o+8Su25apy1Orb6jl+Wsag4x5Tqabu2/ep1NP8NeoePFczsPVP73yt91v9lqPl/ibbXx/4v1jVvCGlajLbeLtaglt/EV1YW7NcNI37uFWgj2/xbmZVqfxF428Si7gu5NTuLS9try/cQs37qFvLg2/L/dXzG+X/aoPsY8OSnGM+f3fRo+r9O1Sx1a1W4s7yGeCRmVZYm/u/K1Wvl+f5v8Ax2vl34meGr74XnRJtL8ValctqEN7czQSSK3+kLayf6Qu3+H5m/76Wqnw+8VeJNXl0zw74j8WTWMDXl7d6lqittlaOFY9scbfw/6z5qCZcPN0vbwn7u/W9tv0Pq3YrfKzVh6p4w0fSfEGmaHeXiwanqSt9lj/AOem1d1eafGufxgviLwZY+CNUjs9Quvte7z2/dTKsa/M397buZl/2q8W8NeOb6XxB4VuL3xE0+r29vDbKsjKzTeY1zub+9/DHQVgeHvrVNVXUWvTr1Sv9x9tW62s8F5Y3f760uI2SWP/AGWWuD8JfBTwZ4Ila6cf29fSSM0clyvyxr/dVa8c+AWqePLrxJ4T/wCEm1r7dpmoaLJc2catu3L+7bdJ/tfvNv8AwGud17x/4w8OfEvxRdpq8k+kW8+px29hJ92OSO1hbd/u/vv/AB2vPxGBw+JqRq1Yc0o7HZhsuxeFnUwlDEJRtfS+p9hPq7LbeTAsNnA33Y449u7/AL5qKHUmjtvszLHdRf3Z13LXzR4wj1r4Y6XoOpW3i3UNV/4SCGa2vILmTduka1kmWaP+7tZV/wCA1tfs8XWveIPButW/iPWLjULzzo41u1bayq0Kt8v91vmrf2cfh5TzamTVI03ifa/ast73/wCAekeMfg54S8eWcm23j0TUmX93d28e1f8AgS11kWn2Og6Jp2iaa3+iWkKorL/y0/2q+OfEfi/UvB/gmOZfFWoLd3C6qqtc3W5t0cnlxr/47XtHw0v7vxh4W8XfbNSumX+1r2O3njk2tHGu3btauSnl9ChVlWpxjGUj0sZgsa8NCNatzQTX46Hrlxarb/8ALSua8M+LdL8Ww6hJptx562N01lN8v3ZF+9/6FXzEfFviDw7J4Da28RapLeahpf20wzyeYt1I00ayK3+yse5v+A1laX4t1aXQtTh0PxQy6pqF9pkjTqy/uZpJplkX5f4flj+Wu32ZvDhlypc/P1t16b3PsuJd+35vlb+Kqj6tp66pFprX0K30kfmR23mfvWX+9t+9XkiXutXv7M8WsJqk0GuWemtqX2vd/rGh/eMrf3lbbt/4FXnV1qUujX+qyap4lkbxHa+FmurVpJlWWS4kjkZv9r5f/Zax9mzhw2Te0cuaXvR0/wCD6H1PKqr/ABfN/dqnKi/N/s/7NeRfBHUfEEvgfxZ/bmrSanfWbbY7v+6v2dWX/wBCrgdb8f38UvgFbjxLJYzroNpesvnbftU0kka/Mv8AFuXzP/Hqyjzcx0U8knKvKhzLTqfSn/LT5W3/AN6my1578KJbzxDp914o1HUri5n1CSSOOy3fuLWNZGVVVf73y16B9771ZVInl4rC/VqnJ9o6umtUH8EtPsvvV9L7CJ+e/Xpfyo4TxB8EPCniWCe2vYbplk1KTVt8VxtaO4ZVXcrfw/dWnw/BPwumv6hqs0NxdyahC0U1tczboPmVVkbb/eZY13V6R/C1FT7Fdz11nWLjCym/vPLbD4DeGbKO8WWTVNSe4tWsI21C+ab7Lbt/yzj3fdqXVPgN4P1nQpNKurG4aCS6+2rJ9o/eRybdrbW/usvystem/wAdFHsV3H/bWMv8b+85q88Jaff6xpGpSrI1zpayLa7ZPlXzF2t/46tcva/ArwjYeQ0FrcboVj2s0277vmbf4f8Apo1ely/6qj+D/gNHsV3Mo5xi6PwTa+ZyGjfD7RfD0mgtZRzL/Ydi1hY7pN22Ntu7d/eb5VrK/wCFS+G016fVGtZp7m4muLmRZZN0TNNGscny/wC7GtejRf6tafWfsl3MIZ5iYS9ot/U8l0v4E+F9IuJZP+JhfbrWSyt1vbxpPsMMn3lh3fdrpPCngXS/BFvPb6WsyxTMrSebJu+6qqv/AI6tdm9Nb7lZey8zplnuJqr3zy/VPgj4V1nSV026t7hraP7Rt/ffMv2ht0n8P96tjwf4Sh8NW+r26wxwLfahcXbLHJu3LI3/AI623+GuzT79JV/Vo9xvPcTVh7Oe3qeYXHwS8LSz6FcC3vI59Et/s1lItxtZF3bv7tLB8EfCdqsSxW9wqxtbsu2b+KFpGj/h/vSN/wCO16pB2p1Yez8zsjnmMUYrnf3nCxeCtLtfBMvhNI5P7IktZLJl8z5vLZWVvm/4FWFqfwb8O6jqDXj/AG6OeTT/AOzpFhuNqyQ+Wy/Mu3721vvV6rVC4/1n/Aav6n/fZlTzrE0m3F7nH6J4I0nw5Z6ha2azLFqDbpmkk3N/q1j+9/uqtch/wozRbCTTVt/tl5bW6rbN/aF40jR26t5irH8v8LKv/Ad1ety/6tKns6zeF/vfgY0uJsVCc2l+P/AOA0vwHpfhzWNS1DTVuLZtQbzJrbzP9G8z+KRY/wCFm/irS3bGrs6k2L/dH5Vl9V8zWOeVK8r1I3+f/AP/2Q=="/>
  <p:tag name="MMPROD_UIDATA" val="&lt;database version=&quot;10.0&quot;&gt;&lt;object type=&quot;1&quot; unique_id=&quot;10001&quot;&gt;&lt;property id=&quot;20139&quot; value=&quot;%n. %s&quot;/&gt;&lt;property id=&quot;20141&quot; value=&quot;BAI SO 8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pc\Downloads\Anh-H2\TƯLIEU\Hinh anh\&quot;/&gt;&lt;property id=&quot;20224&quot; value=&quot;C:\Users\pc\Desktop\BAI IN DIA\Bai du thi so 8\BAI GIANG&quot;/&gt;&lt;property id=&quot;20226&quot; value=&quot;C:\Users\pc\Downloads\Anh-H2\nguon\BAI SO 8.pptx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giảng  Đề tài: Đếm đến 8, nhận biết nhóm có 8 đối tượng, nhận biết chữ số 8 Độ tuổi: 5-6 tuổi&amp;quot;&quot;/&gt;&lt;property id=&quot;20301&quot; value=&quot;Trang bìa&quot;/&gt;&lt;property id=&quot;20303&quot; value=&quot;Lê Thị Thúy Anh&quot;/&gt;&lt;property id=&quot;20304&quot; value=&quot;257&quot;/&gt;&lt;property id=&quot;20307&quot; value=&quot;256&quot;/&gt;&lt;property id=&quot;20309&quot; value=&quot;171579&quot;/&gt;&lt;/object&gt;&lt;object type=&quot;3&quot; unique_id=&quot;10011&quot;&gt;&lt;property id=&quot;20148&quot; value=&quot;5&quot;/&gt;&lt;property id=&quot;20300&quot; value=&quot;Slide 2&quot;/&gt;&lt;property id=&quot;20301&quot; value=&quot;Vi deo giới thiệu&quot;/&gt;&lt;property id=&quot;20303&quot; value=&quot;Lê Thị Huyền&quot;/&gt;&lt;property id=&quot;20304&quot; value=&quot;258&quot;/&gt;&lt;property id=&quot;20307&quot; value=&quot;257&quot;/&gt;&lt;property id=&quot;20309&quot; value=&quot;171580&quot;/&gt;&lt;/object&gt;&lt;object type=&quot;3&quot; unique_id=&quot;10012&quot;&gt;&lt;property id=&quot;20148&quot; value=&quot;5&quot;/&gt;&lt;property id=&quot;20300&quot; value=&quot;Slide 3 - &amp;quot;MỤC TIÊU BÀI HỌC&amp;quot;&quot;/&gt;&lt;property id=&quot;20301&quot; value=&quot;Mục tiêu bài học&quot;/&gt;&lt;property id=&quot;20303&quot; value=&quot;Lê Thị Thúy Anh&quot;/&gt;&lt;property id=&quot;20304&quot; value=&quot;260&quot;/&gt;&lt;property id=&quot;20307&quot; value=&quot;258&quot;/&gt;&lt;property id=&quot;20309&quot; value=&quot;171579&quot;/&gt;&lt;/object&gt;&lt;object type=&quot;3&quot; unique_id=&quot;164106&quot;&gt;&lt;property id=&quot;20148&quot; value=&quot;5&quot;/&gt;&lt;property id=&quot;20300&quot; value=&quot;Slide 4 - &amp;quot;Phần 1. Gây hứng thú: - Trẻ chơi trò chơi “Ai nhanh mắt” và ôn số lượng, chữ số trong phạm vi 7.&amp;quot;&quot;/&gt;&lt;property id=&quot;20301&quot; value=&quot;Cấu trúc bài học&quot;/&gt;&lt;property id=&quot;20303&quot; value=&quot;Kim Thị Thanh Hà&quot;/&gt;&lt;property id=&quot;20304&quot; value=&quot;261&quot;/&gt;&lt;property id=&quot;20307&quot; value=&quot;260&quot;/&gt;&lt;property id=&quot;20309&quot; value=&quot;171581&quot;/&gt;&lt;/object&gt;&lt;object type=&quot;3&quot; unique_id=&quot;164155&quot;&gt;&lt;property id=&quot;20148&quot; value=&quot;5&quot;/&gt;&lt;property id=&quot;20300&quot; value=&quot;Slide 5&quot;/&gt;&lt;property id=&quot;20301&quot; value=&quot;Vi deo chuyển tiếp&quot;/&gt;&lt;property id=&quot;20303&quot; value=&quot;Lê Thị Huyền&quot;/&gt;&lt;property id=&quot;20304&quot; value=&quot;262&quot;/&gt;&lt;property id=&quot;20307&quot; value=&quot;261&quot;/&gt;&lt;property id=&quot;20309&quot; value=&quot;171580&quot;/&gt;&lt;/object&gt;&lt;object type=&quot;3&quot; unique_id=&quot;164156&quot;&gt;&lt;property id=&quot;20148&quot; value=&quot;5&quot;/&gt;&lt;property id=&quot;20300&quot; value=&quot;Slide 6 - &amp;quot;Trò chơi: Ai nhanh mắt &amp;quot;&quot;/&gt;&lt;property id=&quot;20301&quot; value=&quot;Giới thiệu trò chơi&quot;/&gt;&lt;property id=&quot;20303&quot; value=&quot;Kim Thị Thanh Hà&quot;/&gt;&lt;property id=&quot;20304&quot; value=&quot;264&quot;/&gt;&lt;property id=&quot;20307&quot; value=&quot;262&quot;/&gt;&lt;property id=&quot;20309&quot; value=&quot;171581&quot;/&gt;&lt;/object&gt;&lt;object type=&quot;3&quot; unique_id=&quot;164181&quot;&gt;&lt;property id=&quot;20148&quot; value=&quot;5&quot;/&gt;&lt;property id=&quot;20300&quot; value=&quot;Slide 8 - &amp;quot;Cách chơi&amp;quot;&quot;/&gt;&lt;property id=&quot;20301&quot; value=&quot;Cách chơi cho các câu hỏi tương tác&quot;/&gt;&lt;property id=&quot;20303&quot; value=&quot;Lê Thị Huyền&quot;/&gt;&lt;property id=&quot;20304&quot; value=&quot;273&quot;/&gt;&lt;property id=&quot;20307&quot; value=&quot;263&quot;/&gt;&lt;property id=&quot;20309&quot; value=&quot;171580&quot;/&gt;&lt;/object&gt;&lt;object type=&quot;3&quot; unique_id=&quot;164209&quot;&gt;&lt;property id=&quot;20148&quot; value=&quot;5&quot;/&gt;&lt;property id=&quot;20300&quot; value=&quot;Slide 7&quot;/&gt;&lt;property id=&quot;20301&quot; value=&quot;Trò chơi&quot;/&gt;&lt;property id=&quot;20303&quot; value=&quot;Lê Thị Thúy Anh&quot;/&gt;&lt;property id=&quot;20304&quot; value=&quot;263&quot;/&gt;&lt;property id=&quot;20307&quot; value=&quot;264&quot;/&gt;&lt;property id=&quot;20309&quot; value=&quot;171579&quot;/&gt;&lt;/object&gt;&lt;object type=&quot;3&quot; unique_id=&quot;164403&quot;&gt;&lt;property id=&quot;20148&quot; value=&quot;5&quot;/&gt;&lt;property id=&quot;20300&quot; value=&quot;Slide 10&quot;/&gt;&lt;property id=&quot;20301&quot; value=&quot;Phần 1: Ôn số lượng và chữ số trong phạm vi 7&quot;/&gt;&lt;property id=&quot;20303&quot; value=&quot;Lê Thị Huyền&quot;/&gt;&lt;property id=&quot;20304&quot; value=&quot;270&quot;/&gt;&lt;property id=&quot;20307&quot; value=&quot;268&quot;/&gt;&lt;property id=&quot;20309&quot; value=&quot;171580&quot;/&gt;&lt;/object&gt;&lt;object type=&quot;3&quot; unique_id=&quot;164487&quot;&gt;&lt;property id=&quot;20148&quot; value=&quot;5&quot;/&gt;&lt;property id=&quot;20300&quot; value=&quot;Slide 11&quot;/&gt;&lt;property id=&quot;20301&quot; value=&quot;Nhận biết các laoij quả&quot;/&gt;&lt;property id=&quot;20303&quot; value=&quot;Lê Thị Thúy Anh&quot;/&gt;&lt;property id=&quot;20304&quot; value=&quot;306&quot;/&gt;&lt;property id=&quot;20307&quot; value=&quot;270&quot;/&gt;&lt;property id=&quot;20309&quot; value=&quot;171579&quot;/&gt;&lt;/object&gt;&lt;object type=&quot;3&quot; unique_id=&quot;164922&quot;&gt;&lt;property id=&quot;20148&quot; value=&quot;5&quot;/&gt;&lt;property id=&quot;20300&quot; value=&quot;Slide 9 - &amp;quot;Trong đoạn phim vừa rồi bé nhìn thấy những cây ăn quả nào?&amp;quot;&quot;/&gt;&lt;property id=&quot;20301&quot; value=&quot;Câu hỏi 1&quot;/&gt;&lt;property id=&quot;20303&quot; value=&quot;Lê Thị Thúy Anh&quot;/&gt;&lt;property id=&quot;20304&quot; value=&quot;268&quot;/&gt;&lt;property id=&quot;20307&quot; value=&quot;273&quot;/&gt;&lt;property id=&quot;20309&quot; value=&quot;171579&quot;/&gt;&lt;/object&gt;&lt;object type=&quot;3&quot; unique_id=&quot;165342&quot;&gt;&lt;property id=&quot;20148&quot; value=&quot;5&quot;/&gt;&lt;property id=&quot;20300&quot; value=&quot;Slide 13&quot;/&gt;&lt;property id=&quot;20301&quot; value=&quot;Khẳng định lại đáp án&quot;/&gt;&lt;property id=&quot;20303&quot; value=&quot;Lê Thị Huyền&quot;/&gt;&lt;property id=&quot;20304&quot; value=&quot;307&quot;/&gt;&lt;property id=&quot;20307&quot; value=&quot;276&quot;/&gt;&lt;property id=&quot;20309&quot; value=&quot;171580&quot;/&gt;&lt;/object&gt;&lt;object type=&quot;3&quot; unique_id=&quot;165620&quot;&gt;&lt;property id=&quot;20148&quot; value=&quot;5&quot;/&gt;&lt;property id=&quot;20300&quot; value=&quot;Slide 15&quot;/&gt;&lt;property id=&quot;20301&quot; value=&quot;Ôn số lượng 5 nhận biết số 5&quot;/&gt;&lt;property id=&quot;20303&quot; value=&quot;Lê Thị Thúy Anh&quot;/&gt;&lt;property id=&quot;20304&quot; value=&quot;308&quot;/&gt;&lt;property id=&quot;20307&quot; value=&quot;279&quot;/&gt;&lt;property id=&quot;20309&quot; value=&quot;171579&quot;/&gt;&lt;/object&gt;&lt;object type=&quot;3&quot; unique_id=&quot;165797&quot;&gt;&lt;property id=&quot;20148&quot; value=&quot;5&quot;/&gt;&lt;property id=&quot;20300&quot; value=&quot;Slide 17&quot;/&gt;&lt;property id=&quot;20301&quot; value=&quot;Ôn số lượng 6, nhân biết số 6&quot;/&gt;&lt;property id=&quot;20303&quot; value=&quot;Kim Thị Thanh Hà&quot;/&gt;&lt;property id=&quot;20304&quot; value=&quot;282&quot;/&gt;&lt;property id=&quot;20307&quot; value=&quot;281&quot;/&gt;&lt;property id=&quot;20309&quot; value=&quot;171581&quot;/&gt;&lt;/object&gt;&lt;object type=&quot;3&quot; unique_id=&quot;165858&quot;&gt;&lt;property id=&quot;20148&quot; value=&quot;5&quot;/&gt;&lt;property id=&quot;20300&quot; value=&quot;Slide 18 - &amp;quot;Các bé chọn thẻ số  6 tương ứng với 6 quả?&amp;quot;&quot;/&gt;&lt;property id=&quot;20301&quot; value=&quot;Câu hỏi 5&quot;/&gt;&lt;property id=&quot;20303&quot; value=&quot;Kim Thị Thanh Hà&quot;/&gt;&lt;property id=&quot;20304&quot; value=&quot;283&quot;/&gt;&lt;property id=&quot;20307&quot; value=&quot;282&quot;/&gt;&lt;property id=&quot;20309&quot; value=&quot;171581&quot;/&gt;&lt;/object&gt;&lt;object type=&quot;3&quot; unique_id=&quot;165985&quot;&gt;&lt;property id=&quot;20148&quot; value=&quot;5&quot;/&gt;&lt;property id=&quot;20300&quot; value=&quot;Slide 19&quot;/&gt;&lt;property id=&quot;20301&quot; value=&quot;Cửa hàng trái cây&quot;/&gt;&lt;property id=&quot;20303&quot; value=&quot;Lê Thị Huyền&quot;/&gt;&lt;property id=&quot;20304&quot; value=&quot;284&quot;/&gt;&lt;property id=&quot;20307&quot; value=&quot;283&quot;/&gt;&lt;property id=&quot;20309&quot; value=&quot;171580&quot;/&gt;&lt;/object&gt;&lt;object type=&quot;3&quot; unique_id=&quot;165986&quot;&gt;&lt;property id=&quot;20148&quot; value=&quot;5&quot;/&gt;&lt;property id=&quot;20300&quot; value=&quot;Slide 20&quot;/&gt;&lt;property id=&quot;20301&quot; value=&quot;Nhận biết số lượng 7 và chữ số 7&quot;/&gt;&lt;property id=&quot;20303&quot; value=&quot;Lê Thị Huyền&quot;/&gt;&lt;property id=&quot;20304&quot; value=&quot;285&quot;/&gt;&lt;property id=&quot;20307&quot; value=&quot;284&quot;/&gt;&lt;property id=&quot;20309&quot; value=&quot;171580&quot;/&gt;&lt;/object&gt;&lt;object type=&quot;3&quot; unique_id=&quot;166056&quot;&gt;&lt;property id=&quot;20148&quot; value=&quot;5&quot;/&gt;&lt;property id=&quot;20300&quot; value=&quot;Slide 21 - &amp;quot;Bé hãy chọn cho cô thẻ số 7 tương ứng với 7 quả chuối?&amp;quot;&quot;/&gt;&lt;property id=&quot;20301&quot; value=&quot;Câu hỏi 6&quot;/&gt;&lt;property id=&quot;20303&quot; value=&quot;Lê Thị Huyền&quot;/&gt;&lt;property id=&quot;20304&quot; value=&quot;286&quot;/&gt;&lt;property id=&quot;20307&quot; value=&quot;285&quot;/&gt;&lt;property id=&quot;20309&quot; value=&quot;171580&quot;/&gt;&lt;/object&gt;&lt;object type=&quot;3&quot; unique_id=&quot;166129&quot;&gt;&lt;property id=&quot;20148&quot; value=&quot;5&quot;/&gt;&lt;property id=&quot;20300&quot; value=&quot;Slide 22&quot;/&gt;&lt;property id=&quot;20301&quot; value=&quot;Nhận biết số lượng 7 và chữ số 7&quot;/&gt;&lt;property id=&quot;20303&quot; value=&quot;Lê T.Thúy Anh&quot;/&gt;&lt;property id=&quot;20304&quot; value=&quot;287&quot;/&gt;&lt;property id=&quot;20307&quot; value=&quot;286&quot;/&gt;&lt;property id=&quot;20309&quot; value=&quot;171582&quot;/&gt;&lt;/object&gt;&lt;object type=&quot;3&quot; unique_id=&quot;166205&quot;&gt;&lt;property id=&quot;20148&quot; value=&quot;5&quot;/&gt;&lt;property id=&quot;20300&quot; value=&quot;Slide 23 - &amp;quot;Chọn cho cô thẻ số 7 tương ứng với 7 quả dâu tây?&amp;quot;&quot;/&gt;&lt;property id=&quot;20301&quot; value=&quot;Câu hỏi 7&quot;/&gt;&lt;property id=&quot;20303&quot; value=&quot;Lê Thị Thúy Anh&quot;/&gt;&lt;property id=&quot;20304&quot; value=&quot;288&quot;/&gt;&lt;property id=&quot;20307&quot; value=&quot;287&quot;/&gt;&lt;property id=&quot;20309&quot; value=&quot;171579&quot;/&gt;&lt;/object&gt;&lt;object type=&quot;3&quot; unique_id=&quot;166284&quot;&gt;&lt;property id=&quot;20148&quot; value=&quot;5&quot;/&gt;&lt;property id=&quot;20300&quot; value=&quot;Slide 24&quot;/&gt;&lt;property id=&quot;20301&quot; value=&quot;Phần 2: Đếm đến 8 nhận biết có 8 đối tượng, nhận biết chữ số 8&quot;/&gt;&lt;property id=&quot;20303&quot; value=&quot;Lê Thị Huyền&quot;/&gt;&lt;property id=&quot;20304&quot; value=&quot;289&quot;/&gt;&lt;property id=&quot;20307&quot; value=&quot;288&quot;/&gt;&lt;property id=&quot;20309&quot; value=&quot;171580&quot;/&gt;&lt;/object&gt;&lt;object type=&quot;3&quot; unique_id=&quot;166501&quot;&gt;&lt;property id=&quot;20148&quot; value=&quot;5&quot;/&gt;&lt;property id=&quot;20300&quot; value=&quot;Slide 25&quot;/&gt;&lt;property id=&quot;20301&quot; value=&quot;Đếm đến 8, nhận biết có 8 đối tượng&quot;/&gt;&lt;property id=&quot;20303&quot; value=&quot;Lê Thị Huyền&quot;/&gt;&lt;property id=&quot;20304&quot; value=&quot;290&quot;/&gt;&lt;property id=&quot;20307&quot; value=&quot;289&quot;/&gt;&lt;property id=&quot;20309&quot; value=&quot;171580&quot;/&gt;&lt;/object&gt;&lt;object type=&quot;3&quot; unique_id=&quot;166502&quot;&gt;&lt;property id=&quot;20148&quot; value=&quot;5&quot;/&gt;&lt;property id=&quot;20300&quot; value=&quot;Slide 26&quot;/&gt;&lt;property id=&quot;20301&quot; value=&quot;Nhận biết chữ số 8&quot;/&gt;&lt;property id=&quot;20303&quot; value=&quot;Lê Thị Thúy Anh&quot;/&gt;&lt;property id=&quot;20304&quot; value=&quot;293&quot;/&gt;&lt;property id=&quot;20307&quot; value=&quot;290&quot;/&gt;&lt;property id=&quot;20309&quot; value=&quot;171579&quot;/&gt;&lt;/object&gt;&lt;object type=&quot;3&quot; unique_id=&quot;166850&quot;&gt;&lt;property id=&quot;20148&quot; value=&quot;5&quot;/&gt;&lt;property id=&quot;20300&quot; value=&quot;Slide 28&quot;/&gt;&lt;property id=&quot;20301&quot; value=&quot;Đếm số lượng 8&quot;/&gt;&lt;property id=&quot;20303&quot; value=&quot;Lê Thị Huyền&quot;/&gt;&lt;property id=&quot;20304&quot; value=&quot;291&quot;/&gt;&lt;property id=&quot;20307&quot; value=&quot;292&quot;/&gt;&lt;property id=&quot;20309&quot; value=&quot;171580&quot;/&gt;&lt;/object&gt;&lt;object type=&quot;3&quot; unique_id=&quot;166851&quot;&gt;&lt;property id=&quot;20148&quot; value=&quot;5&quot;/&gt;&lt;property id=&quot;20300&quot; value=&quot;Slide 29&quot;/&gt;&lt;property id=&quot;20301&quot; value=&quot;Vị trí của chữ số 8&quot;/&gt;&lt;property id=&quot;20303&quot; value=&quot;Lê Thị Thúy Anh&quot;/&gt;&lt;property id=&quot;20304&quot; value=&quot;294&quot;/&gt;&lt;property id=&quot;20307&quot; value=&quot;291&quot;/&gt;&lt;property id=&quot;20309&quot; value=&quot;171579&quot;/&gt;&lt;/object&gt;&lt;object type=&quot;3&quot; unique_id=&quot;166976&quot;&gt;&lt;property id=&quot;20148&quot; value=&quot;5&quot;/&gt;&lt;property id=&quot;20300&quot; value=&quot;Slide 27 - &amp;quot;Số 8 được cấu tạo như thế nào?&amp;quot;&quot;/&gt;&lt;property id=&quot;20301&quot; value=&quot;Câu hỏi 8&quot;/&gt;&lt;property id=&quot;20303&quot; value=&quot;Lê Thị Thúy Anh&quot;/&gt;&lt;property id=&quot;20304&quot; value=&quot;292&quot;/&gt;&lt;property id=&quot;20307&quot; value=&quot;293&quot;/&gt;&lt;property id=&quot;20309&quot; value=&quot;171579&quot;/&gt;&lt;/object&gt;&lt;object type=&quot;3&quot; unique_id=&quot;167073&quot;&gt;&lt;property id=&quot;20148&quot; value=&quot;5&quot;/&gt;&lt;property id=&quot;20300&quot; value=&quot;Slide 30 - &amp;quot;Số nào đứng sau số 7 và đứng trước số 9?&amp;quot;&quot;/&gt;&lt;property id=&quot;20301&quot; value=&quot;Câu hỏi 9&quot;/&gt;&lt;property id=&quot;20303&quot; value=&quot;Lê Thị Thúy Anh&quot;/&gt;&lt;property id=&quot;20304&quot; value=&quot;301&quot;/&gt;&lt;property id=&quot;20307&quot; value=&quot;294&quot;/&gt;&lt;property id=&quot;20309&quot; value=&quot;171579&quot;/&gt;&lt;/object&gt;&lt;object type=&quot;3&quot; unique_id=&quot;167239&quot;&gt;&lt;property id=&quot;20148&quot; value=&quot;5&quot;/&gt;&lt;property id=&quot;20300&quot; value=&quot;Slide 33&quot;/&gt;&lt;property id=&quot;20301&quot; value=&quot;Phần 3: Ôn tập củng cố&quot;/&gt;&lt;property id=&quot;20303&quot; value=&quot;Lê Thị Huyền&quot;/&gt;&lt;property id=&quot;20304&quot; value=&quot;296&quot;/&gt;&lt;property id=&quot;20307&quot; value=&quot;295&quot;/&gt;&lt;property id=&quot;20309&quot; value=&quot;171580&quot;/&gt;&lt;/object&gt;&lt;object type=&quot;3&quot; unique_id=&quot;167410&quot;&gt;&lt;property id=&quot;20148&quot; value=&quot;5&quot;/&gt;&lt;property id=&quot;20300&quot; value=&quot;Slide 34 - &amp;quot;Chúng mình vừa học đếm đến mấy và nhận biết chữ số nào?&amp;quot;&quot;/&gt;&lt;property id=&quot;20301&quot; value=&quot;Câu hỏi 10&quot;/&gt;&lt;property id=&quot;20303&quot; value=&quot;Kim Thị Thanh Hà&quot;/&gt;&lt;property id=&quot;20304&quot; value=&quot;297&quot;/&gt;&lt;property id=&quot;20307&quot; value=&quot;296&quot;/&gt;&lt;property id=&quot;20309&quot; value=&quot;171581&quot;/&gt;&lt;/object&gt;&lt;object type=&quot;3&quot; unique_id=&quot;167516&quot;&gt;&lt;property id=&quot;20148&quot; value=&quot;5&quot;/&gt;&lt;property id=&quot;20300&quot; value=&quot;Slide 35 - &amp;quot;Trong giỏi quả có bao nhiêu quả Xoài?.&amp;quot;&quot;/&gt;&lt;property id=&quot;20301&quot; value=&quot;Câu 11&quot;/&gt;&lt;property id=&quot;20303&quot; value=&quot;Kim Thị Thanh Hà&quot;/&gt;&lt;property id=&quot;20304&quot; value=&quot;298&quot;/&gt;&lt;property id=&quot;20307&quot; value=&quot;297&quot;/&gt;&lt;property id=&quot;20309&quot; value=&quot;171581&quot;/&gt;&lt;/object&gt;&lt;object type=&quot;3&quot; unique_id=&quot;167697&quot;&gt;&lt;property id=&quot;20148&quot; value=&quot;5&quot;/&gt;&lt;property id=&quot;20300&quot; value=&quot;Slide 36 - &amp;quot;Nối nhóm quả với số tương ứng?&amp;quot;&quot;/&gt;&lt;property id=&quot;20301&quot; value=&quot;Câu 12&quot;/&gt;&lt;property id=&quot;20303&quot; value=&quot;Lê Thị Thúy Anh&quot;/&gt;&lt;property id=&quot;20304&quot; value=&quot;299&quot;/&gt;&lt;property id=&quot;20307&quot; value=&quot;298&quot;/&gt;&lt;property id=&quot;20309&quot; value=&quot;171579&quot;/&gt;&lt;/object&gt;&lt;object type=&quot;3&quot; unique_id=&quot;167883&quot;&gt;&lt;property id=&quot;20148&quot; value=&quot;5&quot;/&gt;&lt;property id=&quot;20300&quot; value=&quot;Slide 37 - &amp;quot;Nhóm quả nào có số lượng là tám?&amp;quot;&quot;/&gt;&lt;property id=&quot;20301&quot; value=&quot;Câu 13&quot;/&gt;&lt;property id=&quot;20303&quot; value=&quot;Lê Thị Huyền&quot;/&gt;&lt;property id=&quot;20304&quot; value=&quot;300&quot;/&gt;&lt;property id=&quot;20307&quot; value=&quot;299&quot;/&gt;&lt;property id=&quot;20309&quot; value=&quot;171580&quot;/&gt;&lt;/object&gt;&lt;object type=&quot;3&quot; unique_id=&quot;168416&quot;&gt;&lt;property id=&quot;20148&quot; value=&quot;5&quot;/&gt;&lt;property id=&quot;20300&quot; value=&quot;Slide 31&quot;/&gt;&lt;property id=&quot;20301&quot; value=&quot;Vi deo chuyển tiếp&quot;/&gt;&lt;property id=&quot;20303&quot; value=&quot;Lê Thị Huyền&quot;/&gt;&lt;property id=&quot;20304&quot; value=&quot;303&quot;/&gt;&lt;property id=&quot;20307&quot; value=&quot;301&quot;/&gt;&lt;property id=&quot;20309&quot; value=&quot;171580&quot;/&gt;&lt;/object&gt;&lt;object type=&quot;3&quot; unique_id=&quot;168418&quot;&gt;&lt;property id=&quot;20148&quot; value=&quot;5&quot;/&gt;&lt;property id=&quot;20300&quot; value=&quot;Slide 38 - &amp;quot;Vi deo kết thúc&amp;quot;&quot;/&gt;&lt;property id=&quot;20301&quot; value=&quot;Vi deo kết thúc&quot;/&gt;&lt;property id=&quot;20303&quot; value=&quot;Lê Thị Huyền&quot;/&gt;&lt;property id=&quot;20304&quot; value=&quot;304&quot;/&gt;&lt;property id=&quot;20307&quot; value=&quot;300&quot;/&gt;&lt;property id=&quot;20309&quot; value=&quot;171580&quot;/&gt;&lt;/object&gt;&lt;object type=&quot;3&quot; unique_id=&quot;169052&quot;&gt;&lt;property id=&quot;20148&quot; value=&quot;5&quot;/&gt;&lt;property id=&quot;20300&quot; value=&quot;Slide 12 - &amp;quot;Trong cửa hàng có mấy loại quả?&amp;quot;&quot;/&gt;&lt;property id=&quot;20301&quot; value=&quot;Câu hỏi 2&quot;/&gt;&lt;property id=&quot;20303&quot; value=&quot;Lê Thị Huyền&quot;/&gt;&lt;property id=&quot;20304&quot; value=&quot;276&quot;/&gt;&lt;property id=&quot;20307&quot; value=&quot;306&quot;/&gt;&lt;property id=&quot;20309&quot; value=&quot;171580&quot;/&gt;&lt;/object&gt;&lt;object type=&quot;3&quot; unique_id=&quot;169410&quot;&gt;&lt;property id=&quot;20148&quot; value=&quot;5&quot;/&gt;&lt;property id=&quot;20300&quot; value=&quot;Slide 14 - &amp;quot;Nhóm quả nào có số lượng ít hơn 7?&amp;quot;&quot;/&gt;&lt;property id=&quot;20301&quot; value=&quot;Câu hỏi 3&quot;/&gt;&lt;property id=&quot;20303&quot; value=&quot;Kim Thị Thanh Hà&quot;/&gt;&lt;property id=&quot;20304&quot; value=&quot;279&quot;/&gt;&lt;property id=&quot;20307&quot; value=&quot;307&quot;/&gt;&lt;property id=&quot;20309&quot; value=&quot;171581&quot;/&gt;&lt;/object&gt;&lt;object type=&quot;3&quot; unique_id=&quot;169918&quot;&gt;&lt;property id=&quot;20148&quot; value=&quot;5&quot;/&gt;&lt;property id=&quot;20300&quot; value=&quot;Slide 16 - &amp;quot;Bé chọn thẻ số 5 tương ứng với 5 quả khế?&amp;quot;&quot;/&gt;&lt;property id=&quot;20301&quot; value=&quot;Câu hỏi 4&quot;/&gt;&lt;property id=&quot;20303&quot; value=&quot;Lê Thị Thúy Anh&quot;/&gt;&lt;property id=&quot;20304&quot; value=&quot;281&quot;/&gt;&lt;property id=&quot;20307&quot; value=&quot;308&quot;/&gt;&lt;property id=&quot;20309&quot; value=&quot;171579&quot;/&gt;&lt;/object&gt;&lt;object type=&quot;3&quot; unique_id=&quot;188120&quot;&gt;&lt;property id=&quot;20148&quot; value=&quot;5&quot;/&gt;&lt;property id=&quot;20300&quot; value=&quot;Slide 32 - &amp;quot;Vườn cây của ba&amp;quot;&quot;/&gt;&lt;property id=&quot;20301&quot; value=&quot;Vi deo vườn cây của ba&quot;/&gt;&lt;property id=&quot;20303&quot; value=&quot;Lê Thị Thúy Anh&quot;/&gt;&lt;property id=&quot;20304&quot; value=&quot;295&quot;/&gt;&lt;property id=&quot;20307&quot; value=&quot;309&quot;/&gt;&lt;property id=&quot;20309&quot; value=&quot;171579&quot;/&gt;&lt;/object&gt;&lt;object type=&quot;3&quot; unique_id=&quot;188279&quot;&gt;&lt;property id=&quot;20148&quot; value=&quot;5&quot;/&gt;&lt;property id=&quot;20300&quot; value=&quot;Slide 39&quot;/&gt;&lt;property id=&quot;20301&quot; value=&quot;Tài liệu tham khảo&quot;/&gt;&lt;property id=&quot;20303&quot; value=&quot;Lê Thị Thúy Anh&quot;/&gt;&lt;property id=&quot;20307&quot; value=&quot;310&quot;/&gt;&lt;property id=&quot;20309&quot; value=&quot;171579&quot;/&gt;&lt;/object&gt;&lt;/object&gt;&lt;object type=&quot;4&quot; unique_id=&quot;169222&quot;&gt;&lt;object type=&quot;5&quot; unique_id=&quot;171579&quot;&gt;&lt;property id=&quot;20149&quot; value=&quot;Lê Thị Thúy Anh&quot;/&gt;&lt;property id=&quot;20150&quot; value=&quot;Giáo viên&quot;/&gt;&lt;property id=&quot;20151&quot; value=&quot;12745475_1718886918390031_1965154894231423573_n.jpg&quot;/&gt;&lt;property id=&quot;20153&quot; value=&quot;Tranganhyenlac@gmail.com&quot;/&gt;&lt;property id=&quot;20155&quot; value=&quot;Sở thích: Yêu nghề, yêu âm nhac, thể thao&amp;#x0D;&amp;#x0A;&quot;/&gt;&lt;property id=&quot;20159&quot; value=&quot;logo.JPG&quot;/&gt;&lt;/object&gt;&lt;object type=&quot;5&quot; unique_id=&quot;171580&quot;&gt;&lt;property id=&quot;20149&quot; value=&quot;Lê Thị Huyền&quot;/&gt;&lt;property id=&quot;20150&quot; value=&quot;Giáo viên&quot;/&gt;&lt;property id=&quot;20151&quot; value=&quot;14699854_1835817030030352_977509020_n.jpg&quot;/&gt;&lt;property id=&quot;20159&quot; value=&quot;logo.JPG&quot;/&gt;&lt;/object&gt;&lt;object type=&quot;5&quot; unique_id=&quot;171581&quot;&gt;&lt;property id=&quot;20149&quot; value=&quot;Kim Thị Thanh Hà&quot;/&gt;&lt;property id=&quot;20150&quot; value=&quot;Giáo viên&quot;/&gt;&lt;property id=&quot;20151&quot; value=&quot;anh ha.jpg&quot;/&gt;&lt;property id=&quot;20159&quot; value=&quot;12741988_1718882415057148_8818579280491076075_n.jpg&quot;/&gt;&lt;/object&gt;&lt;object type=&quot;5&quot; unique_id=&quot;171582&quot;&gt;&lt;property id=&quot;20149&quot; value=&quot;Lê T.Thúy Anh&quot;/&gt;&lt;property id=&quot;20150&quot; value=&quot;Giáo viên- m?m non&quot;/&gt;&lt;property id=&quot;20151&quot; value=&quot;12745475_1718886918390031_1965154894231423573_n.jpg&quot;/&gt;&lt;property id=&quot;20153&quot; value=&quot;lethithuyanh.ttc0ttyenlac.yenlac@vinhphuc.edu.vn&quot;/&gt;&lt;property id=&quot;20155&quot; value=&quot;Yêu trẻ, âm nhạc, thể thao &amp;#x0D;&amp;#x0A;&quot;/&gt;&lt;property id=&quot;20159&quot; value=&quot;logo.JPG&quot;/&gt;&lt;/object&gt;&lt;/object&gt;&lt;object type=&quot;10&quot; unique_id=&quot;169223&quot;&gt;&lt;object type=&quot;11&quot; unique_id=&quot;16922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69225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5REIyN0QiLz4NCgkJPHVpY29sb3IgbmFtZT0iZ2xvdyIgdmFsdWU9IjB4MzVEMzM0Ii8+DQoJCTx1aWNvbG9yIG5hbWU9InRleHQiIHZhbHVlPSIweEZGRkZGRiIvPg0KCQk8dWljb2xvciBuYW1lPSJsaWdodCIgdmFsdWU9IjB4NkU3RDU4Ii8+DQoJCTx1aWNvbG9yIG5hbWU9InNoYWRvdyIgdmFsdWU9IjB4MDAwMDAwIi8+DQoJCTx1aWNvbG9yIG5hbWU9ImJhY2tncm91bmQiIHZhbHVlPSIweDdDOTY2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UcmFuZyAlbiIvPg0KCQk8IS0tIHN1YnN0aXR1dGlvbjogJW4gPT0gc2xpZGUgbnVtYmVyIC0tPg0KCQk8IS0tIHN1YnN0aXR1dGlvbjogJXQgPT0gdG90YWwgc2xpZGUgY291bnQgLS0+DQoJCTx1aXRleHQgbmFtZT0iU0NSVUJCQVJTVEFUVVNfU0xJREVJTkZPIiB2YWx1ZT0iVHJhbmcgJW4gLyAldCB8ICIvPg0KCQk8dWl0ZXh0IG5hbWU9IlNDUlVCQkFSU1RBVFVTX1NUT1BQRUQiIHZhbHVlPSJU4bqhbSBk4burbmciLz4NCgkJPHVpdGV4dCBuYW1lPSJTQ1JVQkJBUlNUQVRVU19QTEFZSU5HIiB2YWx1ZT0ixJBhbmcgY2jhuqF5Ii8+DQoJCTx1aXRleHQgbmFtZT0iU0NSVUJCQVJTVEFUVVNfTk9BVURJTyIgdmFsdWU9Ik5vIEF1ZGlvIi8+DQoJCTx1aXRleHQgbmFtZT0iU0NSVUJCQVJTVEFUVVNfVklEUExBWUlORyIgdmFsdWU9IlZpZGVvIMSRYW5nIGNo4bqheSIvPg0KCQk8dWl0ZXh0IG5hbWU9IlNDUlVCQkFSU1RBVFVTX0xPQURJTkciIHZhbHVlPSJMb2FkaW5nIi8+DQoJCTx1aXRleHQgbmFtZT0iU0NSVUJCQVJTVEFUVVNfQlVGRkVSSU5HIiB2YWx1ZT0ixJDhu4dtIi8+DQoJCTx1aXRleHQgbmFtZT0iU0NSVUJCQVJTVEFUVVNfUVVFU1RJT04iIHZhbHVlPSJUcuG6oyBs4budaSBjw6J1IGjhu49pIi8+DQoJCTx1aXRleHQgbmFtZT0iU0NSVUJCQVJTVEFUVVNfUkVWSUVXUVVJWiIgdmFsdWU9IlJldmlld2luZyBDw6J1IGjhu49pIi8+DQoJCTwhLS0gc3Vic3RpdHV0aW9uOiAlbSA9PSBtaW51dGVzIHJlbWFpbmluZyAtLT4NCgkJPCEtLSBzdWJzdGl0dXRpb246ICVzID09IHNlY29uZHMgcmVtYWluaW5nIC0tPg0KCQk8dWl0ZXh0IG5hbWU9IkVMQVBTRUQiIHZhbHVlPSJCw6BpIGdp4bqjbmcgY8OybiAlbSBwaMO6dCAlcyBnacOieSBjw7JuIGzhuqFp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lTDoWMgZ2nhuqMiLz4NCgkJPHVpdGV4dCBuYW1lPSJESVZJREVSQlROX1RJVExFIiB2YWx1ZT0ifCIvPg0KCQk8dWl0ZXh0IG5hbWU9IkNPTlRBQ1RCVE5fVElUTEUiIHZhbHVlPSJMacOqbiBo4buHIi8+DQoJCTx1aXRleHQgbmFtZT0iVEFCX1FVSVoiIHZhbHVlPSJDw6J1IGjhu49pIi8+DQoJCTx1aXRleHQgbmFtZT0iVEFCX09VVExJTkUiIHZhbHVlPSLEkOG7gSBjxrDGoW5nIi8+DQoJCTx1aXRleHQgbmFtZT0iVEFCX1RIVU1CIiB2YWx1ZT0iVGh1IG5o4buPIi8+DQoJCTx1aXRleHQgbmFtZT0iVEFCX05PVEVTIiB2YWx1ZT0iR2hpIGNow7oiLz4NCgkJPHVpdGV4dCBuYW1lPSJUQUJfU0VBUkNIIiB2YWx1ZT0iVMOsbSBraeG6v20iLz4NCgkJPHVpdGV4dCBuYW1lPSJTTElERV9IRUFESU5HIiB2YWx1ZT0iVGnDqnUgxJHhu4EiLz4NCgkJPHVpdGV4dCBuYW1lPSJEVVJBVElPTl9IRUFESU5HIiB2YWx1ZT0iVGjhu51pIGdpYW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Q8OidSBo4buPaS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Q8OidSBo4buPaS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THEME_BG_IMAGE" val="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F057C9-4203-4BF3-89E1-EDBFDC1A9268}&quot;/&gt;&lt;isInvalidForFieldText val=&quot;0&quot;/&gt;&lt;Image&gt;&lt;filename val=&quot;C:\Users\pc\AppData\Local\Temp\PR\data\asimages\{93F057C9-4203-4BF3-89E1-EDBFDC1A9268}.png&quot;/&gt;&lt;left val=&quot;171&quot;/&gt;&lt;top val=&quot;505&quot;/&gt;&lt;width val=&quot;104&quot;/&gt;&lt;height val=&quot;34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22F4458-72A7-422D-8C54-D157E9D8C75D}&quot;/&gt;&lt;isInvalidForFieldText val=&quot;0&quot;/&gt;&lt;Image&gt;&lt;filename val=&quot;C:\Users\pc\AppData\Local\Temp\PR\data\asimages\{722F4458-72A7-422D-8C54-D157E9D8C75D}.png&quot;/&gt;&lt;left val=&quot;96&quot;/&gt;&lt;top val=&quot;505&quot;/&gt;&lt;width val=&quot;104&quot;/&gt;&lt;height val=&quot;3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7DC717B-91B9-4100-8940-E230D7B4534D}&quot;/&gt;&lt;isInvalidForFieldText val=&quot;0&quot;/&gt;&lt;Image&gt;&lt;filename val=&quot;C:\Users\pc\AppData\Local\Temp\PR\data\asimages\{A7DC717B-91B9-4100-8940-E230D7B4534D}.png&quot;/&gt;&lt;left val=&quot;-3&quot;/&gt;&lt;top val=&quot;505&quot;/&gt;&lt;width val=&quot;104&quot;/&gt;&lt;height val=&quot;34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D70A8B5-0D65-4DD5-B792-905B5057EE9B}&quot;/&gt;&lt;isInvalidForFieldText val=&quot;0&quot;/&gt;&lt;Image&gt;&lt;filename val=&quot;C:\Users\pc\AppData\Local\Temp\PR\data\asimages\{ED70A8B5-0D65-4DD5-B792-905B5057EE9B}.png&quot;/&gt;&lt;left val=&quot;384&quot;/&gt;&lt;top val=&quot;505&quot;/&gt;&lt;width val=&quot;104&quot;/&gt;&lt;height val=&quot;34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B43E9B-4DA2-4E2A-A949-9D8149160118}&quot;/&gt;&lt;isInvalidForFieldText val=&quot;0&quot;/&gt;&lt;Image&gt;&lt;filename val=&quot;C:\Users\pc\AppData\Local\Temp\PR\data\asimages\{46B43E9B-4DA2-4E2A-A949-9D8149160118}.png&quot;/&gt;&lt;left val=&quot;588&quot;/&gt;&lt;top val=&quot;505&quot;/&gt;&lt;width val=&quot;104&quot;/&gt;&lt;height val=&quot;34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077713-C403-4AE0-8010-D3E805DE738A}&quot;/&gt;&lt;isInvalidForFieldText val=&quot;0&quot;/&gt;&lt;Image&gt;&lt;filename val=&quot;C:\Users\pc\AppData\Local\Temp\PR\data\asimages\{29077713-C403-4AE0-8010-D3E805DE738A}.png&quot;/&gt;&lt;left val=&quot;685&quot;/&gt;&lt;top val=&quot;216&quot;/&gt;&lt;width val=&quot;34&quot;/&gt;&lt;height val=&quot;104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60D06A4-83DB-483A-ADF5-CDCC3A87FA39}&quot;/&gt;&lt;isInvalidForFieldText val=&quot;0&quot;/&gt;&lt;Image&gt;&lt;filename val=&quot;C:\Users\pc\AppData\Local\Temp\PR\data\asimages\{D60D06A4-83DB-483A-ADF5-CDCC3A87FA39}.png&quot;/&gt;&lt;left val=&quot;680&quot;/&gt;&lt;top val=&quot;434&quot;/&gt;&lt;width val=&quot;39&quot;/&gt;&lt;height val=&quot;10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95DB81-B7EE-44E2-8354-40C481CA37A4}&quot;/&gt;&lt;isInvalidForFieldText val=&quot;0&quot;/&gt;&lt;Image&gt;&lt;filename val=&quot;C:\Users\pc\AppData\Local\Temp\PR\data\asimages\{8B95DB81-B7EE-44E2-8354-40C481CA37A4}.png&quot;/&gt;&lt;left val=&quot;685&quot;/&gt;&lt;top val=&quot;12&quot;/&gt;&lt;width val=&quot;34&quot;/&gt;&lt;height val=&quot;104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914452-7917-4CE8-8F92-453EC286F3AE}&quot;/&gt;&lt;isInvalidForFieldText val=&quot;0&quot;/&gt;&lt;Image&gt;&lt;filename val=&quot;C:\Users\pc\AppData\Local\Temp\PR\data\asimages\{93914452-7917-4CE8-8F92-453EC286F3AE}.png&quot;/&gt;&lt;left val=&quot;661&quot;/&gt;&lt;top val=&quot;324&quot;/&gt;&lt;width val=&quot;58&quot;/&gt;&lt;height val=&quot;119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3BA820-3B44-4427-989B-176CF39B3B09}&quot;/&gt;&lt;isInvalidForFieldText val=&quot;0&quot;/&gt;&lt;Image&gt;&lt;filename val=&quot;C:\Users\pc\AppData\Local\Temp\PR\data\asimages\{7A3BA820-3B44-4427-989B-176CF39B3B09}.png&quot;/&gt;&lt;left val=&quot;672&quot;/&gt;&lt;top val=&quot;126&quot;/&gt;&lt;width val=&quot;58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55D1769-59C1-4EBF-92C6-BD42C2CA9187}&quot;/&gt;&lt;isInvalidForFieldText val=&quot;0&quot;/&gt;&lt;Image&gt;&lt;filename val=&quot;C:\Users\pc\AppData\Local\Temp\PR\data\asimages\{C55D1769-59C1-4EBF-92C6-BD42C2CA9187}.png&quot;/&gt;&lt;left val=&quot;276&quot;/&gt;&lt;top val=&quot;0&quot;/&gt;&lt;width val=&quot;119&quot;/&gt;&lt;height val=&quot;58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10B2285-B97B-4147-8789-C07D6CE79041}&quot;/&gt;&lt;isInvalidForFieldText val=&quot;0&quot;/&gt;&lt;Image&gt;&lt;filename val=&quot;C:\Users\pc\AppData\Local\Temp\PR\data\asimages\{E10B2285-B97B-4147-8789-C07D6CE79041}.png&quot;/&gt;&lt;left val=&quot;486&quot;/&gt;&lt;top val=&quot;505&quot;/&gt;&lt;width val=&quot;104&quot;/&gt;&lt;height val=&quot;34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818AB-5DBF-4EE4-912D-660839721703}&quot;/&gt;&lt;isInvalidForFieldText val=&quot;0&quot;/&gt;&lt;Image&gt;&lt;filename val=&quot;C:\Users\pc\AppData\Local\Temp\PR\data\asimages\{9C6818AB-5DBF-4EE4-912D-660839721703}.png&quot;/&gt;&lt;left val=&quot;0&quot;/&gt;&lt;top val=&quot;222&quot;/&gt;&lt;width val=&quot;34&quot;/&gt;&lt;height val=&quot;10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4220C1-2A1B-4E25-ABDC-C23B5A77C509}&quot;/&gt;&lt;isInvalidForFieldText val=&quot;0&quot;/&gt;&lt;Image&gt;&lt;filename val=&quot;C:\Users\pc\AppData\Local\Temp\PR\data\asimages\{B54220C1-2A1B-4E25-ABDC-C23B5A77C509}.png&quot;/&gt;&lt;left val=&quot;0&quot;/&gt;&lt;top val=&quot;420&quot;/&gt;&lt;width val=&quot;39&quot;/&gt;&lt;height val=&quot;10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3941572-677E-4D3D-A7D9-5E8DA569C59E}&quot;/&gt;&lt;isInvalidForFieldText val=&quot;0&quot;/&gt;&lt;Image&gt;&lt;filename val=&quot;C:\Users\pc\AppData\Local\Temp\PR\data\asimages\{B3941572-677E-4D3D-A7D9-5E8DA569C59E}.png&quot;/&gt;&lt;left val=&quot;0&quot;/&gt;&lt;top val=&quot;30&quot;/&gt;&lt;width val=&quot;34&quot;/&gt;&lt;height val=&quot;104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929CAE9-5F49-4C4A-82B4-076334E87D78}&quot;/&gt;&lt;isInvalidForFieldText val=&quot;0&quot;/&gt;&lt;Image&gt;&lt;filename val=&quot;C:\Users\pc\AppData\Local\Temp\PR\data\asimages\{A929CAE9-5F49-4C4A-82B4-076334E87D78}.png&quot;/&gt;&lt;left val=&quot;0&quot;/&gt;&lt;top val=&quot;324&quot;/&gt;&lt;width val=&quot;58&quot;/&gt;&lt;height val=&quot;119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0F20AD-A846-4A94-9659-A021DEBDF001}&quot;/&gt;&lt;isInvalidForFieldText val=&quot;0&quot;/&gt;&lt;Image&gt;&lt;filename val=&quot;C:\Users\pc\AppData\Local\Temp\PR\data\asimages\{030F20AD-A846-4A94-9659-A021DEBDF001}.png&quot;/&gt;&lt;left val=&quot;0&quot;/&gt;&lt;top val=&quot;132&quot;/&gt;&lt;width val=&quot;58&quot;/&gt;&lt;height val=&quot;9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8]]&gt;&lt;/SlideID&gt;&lt;/ChangeData&gt;"/>
  <p:tag name="MMPROD_PASSDATA" val="&lt;object type=&quot;10050&quot; unique_id=&quot;10316&quot;&gt;&lt;property id=&quot;10020&quot; value=&quot;2&quot;/&gt;&lt;property id=&quot;10102&quot; value=&quot;1&quot;/&gt;&lt;property id=&quot;10191&quot; value=&quot;54&quot;/&gt;&lt;/object&gt;"/>
  <p:tag name="MMPROD_FAILDATA" val="&lt;object type=&quot;10051&quot; unique_id=&quot;10317&quot;&gt;&lt;property id=&quot;10020&quot; value=&quot;3&quot;/&gt;&lt;property id=&quot;10021&quot; value=&quot;308&quot;/&gt;&lt;property id=&quot;10101&quot; value=&quot;[jumptoframe],Value=308,&quot;/&gt;&lt;property id=&quot;10102&quot; value=&quot;1&quot;/&gt;&lt;property id=&quot;10191&quot; value=&quot;55&quot;/&gt;&lt;/object&gt;"/>
  <p:tag name="MMPROD_ID" val="10314"/>
  <p:tag name="MMPROD_TYPE" val="10008"/>
  <p:tag name="MMPROD_DATA" val="&lt;property id=&quot;10026&quot; value=&quot;10&quot;/&gt;&lt;property id=&quot;10027&quot; value=&quot;Interaction10314&quot;/&gt;&lt;property id=&quot;10028&quot; value=&quot;0&quot;/&gt;&lt;property id=&quot;10063&quot; value=&quot;2&quot;/&gt;&lt;property id=&quot;10070&quot; value=&quot;Câu 4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9,1894563731,C:\Users\pc\Desktop\BAI IN DIA\Bai du thi so 8\NGUON\BAI SO 8_pptx\Media.ppcx"/>
  <p:tag name="HTML_SHAPEINFO" val="&lt;SlideThumbPath val=&quot;Slide16.PNG&quot;/&gt;"/>
  <p:tag name="MMPROD_ANSWERCOUNT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14"/>
  <p:tag name="MMPROD_ABSOLUTEPOSITIONID" val="100"/>
  <p:tag name="MMPROD_LASTVALUES" val="&lt;ChangeData&gt;&lt;Text&gt;&lt;![CDATA[Bé chọn thẻ số 5 tương ứng với 5 quả khế?]]&gt;&lt;/Text&gt;&lt;FontSize&gt;&lt;![CDATA[37]]&gt;&lt;/FontSize&gt;&lt;Left&gt;&lt;![CDATA[0]]&gt;&lt;/Left&gt;&lt;Top&gt;&lt;![CDATA[0]]&gt;&lt;/Top&gt;&lt;/ChangeData&gt;"/>
  <p:tag name="PRESENTER_SHAPEINFO" val="&lt;ThreeDShapeInfo&gt;&lt;uuid val=&quot;{6D25AC73-3EDA-4619-93BB-C3C9989C78B2}&quot;/&gt;&lt;isInvalidForFieldText val=&quot;1&quot;/&gt;&lt;Image&gt;&lt;filename val=&quot;C:\Users\pc\AppData\Local\Temp\PR\data\asimages\{6D25AC73-3EDA-4619-93BB-C3C9989C78B2}_16_S.png&quot;/&gt;&lt;left val=&quot;18&quot;/&gt;&lt;top val=&quot;3&quot;/&gt;&lt;width val=&quot;690&quot;/&gt;&lt;height val=&quot;58&quot;/&gt;&lt;hasText val=&quot;0&quot;/&gt;&lt;/Image&gt;&lt;Image&gt;&lt;filename val=&quot;C:\Users\pc\AppData\Local\Temp\PR\data\asimages\{6D25AC73-3EDA-4619-93BB-C3C9989C78B2}_16_T.png&quot;/&gt;&lt;left val=&quot;10&quot;/&gt;&lt;top val=&quot;0&quot;/&gt;&lt;width val=&quot;706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E37FA5-F8DC-4823-B688-05C1634CAF61}&quot;/&gt;&lt;isInvalidForFieldText val=&quot;0&quot;/&gt;&lt;Image&gt;&lt;filename val=&quot;C:\Users\pc\AppData\Local\Temp\PR\data\asimages\{19E37FA5-F8DC-4823-B688-05C1634CAF61}_16.png&quot;/&gt;&lt;left val=&quot;125&quot;/&gt;&lt;top val=&quot;236&quot;/&gt;&lt;width val=&quot;422&quot;/&gt;&lt;height val=&quot;20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8]]&gt;&lt;/Left&gt;&lt;Top&gt;&lt;![CDATA[138]]&gt;&lt;/Top&gt;&lt;/ChangeData&gt;"/>
  <p:tag name="MMPROD_ID" val="10318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319&quot;&gt;&lt;property id=&quot;10020&quot; value=&quot;3&quot;/&gt;&lt;property id=&quot;10021&quot; value=&quot;308&quot;/&gt;&lt;property id=&quot;10101&quot; value=&quot;[jumptoframe],Value=308,&quot;/&gt;&lt;property id=&quot;10102&quot; value=&quot;0&quot;/&gt;&lt;property id=&quot;10191&quot; value=&quot;83&quot;/&gt;&lt;/object&gt;"/>
  <p:tag name="MMPROD_COLLECTIONCONTAINERID" val="10315"/>
  <p:tag name="MMPROD_PARENTID" val="10314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B035160D-F0E3-4A34-9D75-345C98A81430}_16.png&quot;/&gt;&lt;left val=&quot;72&quot;/&gt;&lt;top val=&quot;130&quot;/&gt;&lt;width val=&quot;72&quot;/&gt;&lt;height val=&quot;58&quot;/&gt;&lt;hasText val=&quot;1&quot;/&gt;&lt;/Image&gt;&lt;Image&gt;&lt;filename val=&quot;C:\Users\pc\AppData\Local\Temp\PR\data\asimages\{51714DD0-6420-486D-844D-E4E036D9FC03}_16.png&quot;/&gt;&lt;left val=&quot;62&quot;/&gt;&lt;top val=&quot;50&quot;/&gt;&lt;width val=&quot;448&quot;/&gt;&lt;height val=&quot;243&quot;/&gt;&lt;hasText val=&quot;1&quot;/&gt;&lt;/Image&gt;&lt;Image&gt;&lt;filename val=&quot;C:\Users\pc\AppData\Local\Temp\PR\data\asimages\{29684B2F-D76A-4056-93FB-6FB96F8BA770}_16.png&quot;/&gt;&lt;left val=&quot;36&quot;/&gt;&lt;top val=&quot;143&quot;/&gt;&lt;width val=&quot;31&quot;/&gt;&lt;height val=&quot;31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34]]&gt;&lt;/Left&gt;&lt;Top&gt;&lt;![CDATA[143,9999]]&gt;&lt;/Top&gt;&lt;/ChangeData&gt;"/>
  <p:tag name="MMPROD_ID" val="10320"/>
  <p:tag name="MMPROD_TYPE" val="10018"/>
  <p:tag name="MMPROD_DATA" val="&lt;property id=&quot;10074&quot; value=&quot;1&quot;/&gt;&lt;property id=&quot;10193&quot; value=&quot;B&quot;/&gt;&lt;property id=&quot;10199&quot; value=&quot;1&quot;/&gt;&lt;object type=&quot;10049&quot; unique_id=&quot;10321&quot;&gt;&lt;property id=&quot;10020&quot; value=&quot;2&quot;/&gt;&lt;property id=&quot;10102&quot; value=&quot;0&quot;/&gt;&lt;property id=&quot;10191&quot; value=&quot;85&quot;/&gt;&lt;/object&gt;"/>
  <p:tag name="MMPROD_COLLECTIONCONTAINERID" val="10315"/>
  <p:tag name="MMPROD_PARENTID" val="10314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266F9B98-5E6D-44F0-922B-778DAA99CCC1}_16.png&quot;/&gt;&lt;left val=&quot;273&quot;/&gt;&lt;top val=&quot;136&quot;/&gt;&lt;width val=&quot;72&quot;/&gt;&lt;height val=&quot;58&quot;/&gt;&lt;hasText val=&quot;1&quot;/&gt;&lt;/Image&gt;&lt;Image&gt;&lt;filename val=&quot;C:\Users\pc\AppData\Local\Temp\PR\data\asimages\{A303C50F-62E9-48BE-8D2B-94A38AA20E25}_16.png&quot;/&gt;&lt;left val=&quot;264&quot;/&gt;&lt;top val=&quot;56&quot;/&gt;&lt;width val=&quot;448&quot;/&gt;&lt;height val=&quot;243&quot;/&gt;&lt;hasText val=&quot;1&quot;/&gt;&lt;/Image&gt;&lt;Image&gt;&lt;filename val=&quot;C:\Users\pc\AppData\Local\Temp\PR\data\asimages\{E6F9FA7E-3270-49A5-BAD2-012DE3420B10}_16.png&quot;/&gt;&lt;left val=&quot;237&quot;/&gt;&lt;top val=&quot;143&quot;/&gt;&lt;width val=&quot;35&quot;/&gt;&lt;height val=&quot;3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62]]&gt;&lt;/Left&gt;&lt;Top&gt;&lt;![CDATA[138]]&gt;&lt;/Top&gt;&lt;/ChangeData&gt;"/>
  <p:tag name="MMPROD_ID" val="10322"/>
  <p:tag name="MMPROD_TYPE" val="10018"/>
  <p:tag name="MMPROD_DATA" val="&lt;property id=&quot;10074&quot; value=&quot;0&quot;/&gt;&lt;property id=&quot;10193&quot; value=&quot;C&quot;/&gt;&lt;property id=&quot;10199&quot; value=&quot;1&quot;/&gt;&lt;object type=&quot;10049&quot; unique_id=&quot;10323&quot;&gt;&lt;property id=&quot;10020&quot; value=&quot;3&quot;/&gt;&lt;property id=&quot;10021&quot; value=&quot;308&quot;/&gt;&lt;property id=&quot;10101&quot; value=&quot;[jumptoframe],Value=308,&quot;/&gt;&lt;property id=&quot;10102&quot; value=&quot;0&quot;/&gt;&lt;property id=&quot;10191&quot; value=&quot;86&quot;/&gt;&lt;/object&gt;"/>
  <p:tag name="MMPROD_COLLECTIONCONTAINERID" val="10315"/>
  <p:tag name="MMPROD_PARENTID" val="10314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C1A46F53-41F3-42D4-98E9-B1AD261E6616}_16.png&quot;/&gt;&lt;left val=&quot;489&quot;/&gt;&lt;top val=&quot;130&quot;/&gt;&lt;width val=&quot;72&quot;/&gt;&lt;height val=&quot;58&quot;/&gt;&lt;hasText val=&quot;1&quot;/&gt;&lt;/Image&gt;&lt;Image&gt;&lt;filename val=&quot;C:\Users\pc\AppData\Local\Temp\PR\data\asimages\{A0D41B33-BFC7-4C18-848E-35476CA718FF}_16.png&quot;/&gt;&lt;left val=&quot;481&quot;/&gt;&lt;top val=&quot;50&quot;/&gt;&lt;width val=&quot;446&quot;/&gt;&lt;height val=&quot;243&quot;/&gt;&lt;hasText val=&quot;1&quot;/&gt;&lt;/Image&gt;&lt;Image&gt;&lt;filename val=&quot;C:\Users\pc\AppData\Local\Temp\PR\data\asimages\{A12887E8-03D1-4F3A-A03B-6554B5AF2F35}_16.png&quot;/&gt;&lt;left val=&quot;450&quot;/&gt;&lt;top val=&quot;143&quot;/&gt;&lt;width val=&quot;31&quot;/&gt;&lt;height val=&quot;31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8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8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894563731,C:\Users\pc\Desktop\BAI IN DIA\Bai du thi so 8\NGUON\BAI SO 8_pptx\Media.ppcx"/>
  <p:tag name="HTML_SHAPEINFO" val="&lt;SlideThumbPath val=&quot;Slide17.PNG&quot;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93AB1026-4746-403F-B820-8C5EF4A235EF}_17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95EF145-A53A-409B-966E-500A456B03FB}_17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ECDBA9B-CB1C-493E-86C0-82B448C2CE05}_17.png&quot;/&gt;&lt;left val=&quot;516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7DDB3F13-23F4-4264-8EA2-490F77C86A69}_17.png&quot;/&gt;&lt;left val=&quot;42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4FE7EAD-2988-41E6-99A5-063FF1A9C18C}&quot;/&gt;&lt;isInvalidForFieldText val=&quot;0&quot;/&gt;&lt;Image&gt;&lt;filename val=&quot;C:\Users\pc\AppData\Local\Temp\PR\data\asimages\{F4FE7EAD-2988-41E6-99A5-063FF1A9C18C}.png&quot;/&gt;&lt;left val=&quot;294&quot;/&gt;&lt;top val=&quot;432&quot;/&gt;&lt;width val=&quot;150&quot;/&gt;&lt;height val=&quot;108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D641767-1FC1-4645-8981-7A0AAD0C7113}&quot;/&gt;&lt;isInvalidForFieldText val=&quot;0&quot;/&gt;&lt;Image&gt;&lt;filename val=&quot;C:\Users\pc\AppData\Local\Temp\PR\data\asimages\{9D641767-1FC1-4645-8981-7A0AAD0C7113}.png&quot;/&gt;&lt;left val=&quot;0&quot;/&gt;&lt;top val=&quot;0&quot;/&gt;&lt;width val=&quot;150&quot;/&gt;&lt;height val=&quot;10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ED45BF-B1DB-4F5D-BED3-7A97E022E9BC}&quot;/&gt;&lt;isInvalidForFieldText val=&quot;0&quot;/&gt;&lt;Image&gt;&lt;filename val=&quot;C:\Users\pc\AppData\Local\Temp\PR\data\asimages\{F9ED45BF-B1DB-4F5D-BED3-7A97E022E9BC}.png&quot;/&gt;&lt;left val=&quot;576&quot;/&gt;&lt;top val=&quot;0&quot;/&gt;&lt;width val=&quot;144&quot;/&gt;&lt;height val=&quot;105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C907B9E-6487-4168-8AC3-B3DAF94DFABC}&quot;/&gt;&lt;isInvalidForFieldText val=&quot;0&quot;/&gt;&lt;Image&gt;&lt;filename val=&quot;C:\Users\pc\AppData\Local\Temp\PR\data\asimages\{3C907B9E-6487-4168-8AC3-B3DAF94DFABC}.png&quot;/&gt;&lt;left val=&quot;0&quot;/&gt;&lt;top val=&quot;435&quot;/&gt;&lt;width val=&quot;150&quot;/&gt;&lt;height val=&quot;10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1E8943-42EF-4513-ACD4-0814D28FADD2}&quot;/&gt;&lt;isInvalidForFieldText val=&quot;0&quot;/&gt;&lt;Image&gt;&lt;filename val=&quot;C:\Users\pc\AppData\Local\Temp\PR\data\asimages\{0B1E8943-42EF-4513-ACD4-0814D28FADD2}.png&quot;/&gt;&lt;left val=&quot;576&quot;/&gt;&lt;top val=&quot;435&quot;/&gt;&lt;width val=&quot;144&quot;/&gt;&lt;height val=&quot;105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2]]&gt;&lt;/SlideID&gt;&lt;/ChangeData&gt;"/>
  <p:tag name="MMPROD_PASSDATA" val="&lt;object type=&quot;10050&quot; unique_id=&quot;10127&quot;&gt;&lt;property id=&quot;10020&quot; value=&quot;2&quot;/&gt;&lt;property id=&quot;10102&quot; value=&quot;1&quot;/&gt;&lt;property id=&quot;10191&quot; value=&quot;56&quot;/&gt;&lt;/object&gt;"/>
  <p:tag name="MMPROD_FAILDATA" val="&lt;object type=&quot;10051&quot; unique_id=&quot;10128&quot;&gt;&lt;property id=&quot;10020&quot; value=&quot;3&quot;/&gt;&lt;property id=&quot;10021&quot; value=&quot;282&quot;/&gt;&lt;property id=&quot;10101&quot; value=&quot;[jumptoframe],Value=282,&quot;/&gt;&lt;property id=&quot;10102&quot; value=&quot;1&quot;/&gt;&lt;property id=&quot;10191&quot; value=&quot;57&quot;/&gt;&lt;/object&gt;"/>
  <p:tag name="MMPROD_ID" val="10125"/>
  <p:tag name="MMPROD_TYPE" val="10008"/>
  <p:tag name="MMPROD_DATA" val="&lt;property id=&quot;10026&quot; value=&quot;10&quot;/&gt;&lt;property id=&quot;10027&quot; value=&quot;Interaction10125&quot;/&gt;&lt;property id=&quot;10028&quot; value=&quot;0&quot;/&gt;&lt;property id=&quot;10063&quot; value=&quot;2&quot;/&gt;&lt;property id=&quot;10070&quot; value=&quot;Câu 5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21,1894563731,C:\Users\pc\Desktop\BAI IN DIA\Bai du thi so 8\NGUON\BAI SO 8_pptx\Media.ppcx"/>
  <p:tag name="HTML_SHAPEINFO" val="&lt;SlideThumbPath val=&quot;Slide18.PNG&quot;/&gt;"/>
  <p:tag name="MMPROD_ANSWERCOUNT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5"/>
  <p:tag name="MMPROD_ABSOLUTEPOSITIONID" val="100"/>
  <p:tag name="MMPROD_LASTVALUES" val="&lt;ChangeData&gt;&lt;Text&gt;&lt;![CDATA[Các bé chọn thẻ số  6 tương ứng với 6 quả?]]&gt;&lt;/Text&gt;&lt;FontSize&gt;&lt;![CDATA[37]]&gt;&lt;/FontSize&gt;&lt;Left&gt;&lt;![CDATA[0]]&gt;&lt;/Left&gt;&lt;Top&gt;&lt;![CDATA[0]]&gt;&lt;/Top&gt;&lt;/ChangeData&gt;"/>
  <p:tag name="PRESENTER_SHAPEINFO" val="&lt;ThreeDShapeInfo&gt;&lt;uuid val=&quot;{BBDEA94D-6BAD-42BB-B30A-CE271F0F0EAA}&quot;/&gt;&lt;isInvalidForFieldText val=&quot;1&quot;/&gt;&lt;Image&gt;&lt;filename val=&quot;C:\Users\pc\AppData\Local\Temp\PR\data\asimages\{BBDEA94D-6BAD-42BB-B30A-CE271F0F0EAA}_18_S.png&quot;/&gt;&lt;left val=&quot;30&quot;/&gt;&lt;top val=&quot;9&quot;/&gt;&lt;width val=&quot;659&quot;/&gt;&lt;height val=&quot;52&quot;/&gt;&lt;hasText val=&quot;0&quot;/&gt;&lt;/Image&gt;&lt;Image&gt;&lt;filename val=&quot;C:\Users\pc\AppData\Local\Temp\PR\data\asimages\{BBDEA94D-6BAD-42BB-B30A-CE271F0F0EAA}_18_T.png&quot;/&gt;&lt;left val=&quot;34&quot;/&gt;&lt;top val=&quot;8&quot;/&gt;&lt;width val=&quot;65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886DD076-2634-44E8-9A63-3E546D6AF291}&quot;/&gt;&lt;isInvalidForFieldText val=&quot;0&quot;/&gt;&lt;Image&gt;&lt;filename val=&quot;C:\Users\pc\AppData\Local\Temp\PR\data\asimages\{886DD076-2634-44E8-9A63-3E546D6AF291}_18.png&quot;/&gt;&lt;left val=&quot;11&quot;/&gt;&lt;top val=&quot;474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140765D1-A7E8-4257-9644-0D1175040BD0}&quot;/&gt;&lt;isInvalidForFieldText val=&quot;0&quot;/&gt;&lt;Image&gt;&lt;filename val=&quot;C:\Users\pc\AppData\Local\Temp\PR\data\asimages\{140765D1-A7E8-4257-9644-0D1175040BD0}_18.png&quot;/&gt;&lt;left val=&quot;8&quot;/&gt;&lt;top val=&quot;477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CEC9AC44-BE96-4F47-9E6A-394CE2CD0D7C}&quot;/&gt;&lt;isInvalidForFieldText val=&quot;0&quot;/&gt;&lt;Image&gt;&lt;filename val=&quot;C:\Users\pc\AppData\Local\Temp\PR\data\asimages\{CEC9AC44-BE96-4F47-9E6A-394CE2CD0D7C}_18.png&quot;/&gt;&lt;left val=&quot;8&quot;/&gt;&lt;top val=&quot;471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F2390811-F160-4972-B38C-F1BF4E61AB0D}&quot;/&gt;&lt;isInvalidForFieldText val=&quot;0&quot;/&gt;&lt;Image&gt;&lt;filename val=&quot;C:\Users\pc\AppData\Local\Temp\PR\data\asimages\{F2390811-F160-4972-B38C-F1BF4E61AB0D}_18.png&quot;/&gt;&lt;left val=&quot;0&quot;/&gt;&lt;top val=&quot;465&quot;/&gt;&lt;width val=&quot;541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8E9BA202-2E73-4FA1-AE1B-1A1B58C83992}&quot;/&gt;&lt;isInvalidForFieldText val=&quot;0&quot;/&gt;&lt;Image&gt;&lt;filename val=&quot;C:\Users\pc\AppData\Local\Temp\PR\data\asimages\{8E9BA202-2E73-4FA1-AE1B-1A1B58C83992}_18.png&quot;/&gt;&lt;left val=&quot;3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7E116560-72A5-469E-837B-63FC9CF9BC84}&quot;/&gt;&lt;isInvalidForFieldText val=&quot;0&quot;/&gt;&lt;Image&gt;&lt;filename val=&quot;C:\Users\pc\AppData\Local\Temp\PR\data\asimages\{7E116560-72A5-469E-837B-63FC9CF9BC84}_18.png&quot;/&gt;&lt;left val=&quot;10&quot;/&gt;&lt;top val=&quot;476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C1AB634B-9B50-498D-B7DD-52E82EF9CF37}&quot;/&gt;&lt;isInvalidForFieldText val=&quot;0&quot;/&gt;&lt;Image&gt;&lt;filename val=&quot;C:\Users\pc\AppData\Local\Temp\PR\data\asimages\{C1AB634B-9B50-498D-B7DD-52E82EF9CF37}_18.png&quot;/&gt;&lt;left val=&quot;4&quot;/&gt;&lt;top val=&quot;480&quot;/&gt;&lt;width val=&quot;274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8E920883-206C-421E-AF66-BCCC3ED06B04}_18.png&quot;/&gt;&lt;left val=&quot;498&quot;/&gt;&lt;top val=&quot;453&quot;/&gt;&lt;width val=&quot;91&quot;/&gt;&lt;height val=&quot;34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8DB3A265-3818-4DF7-B06C-2A707F3D5A4D}_18.png&quot;/&gt;&lt;left val=&quot;594&quot;/&gt;&lt;top val=&quot;447&quot;/&gt;&lt;width val=&quot;91&quot;/&gt;&lt;height val=&quot;34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5671F2C-4514-4815-815E-D49B607FB364}&quot;/&gt;&lt;isInvalidForFieldText val=&quot;0&quot;/&gt;&lt;Image&gt;&lt;filename val=&quot;C:\Users\pc\AppData\Local\Temp\PR\data\asimages\{F5671F2C-4514-4815-815E-D49B607FB364}_18.png&quot;/&gt;&lt;left val=&quot;548&quot;/&gt;&lt;top val=&quot;382&quot;/&gt;&lt;width val=&quot;90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4]]&gt;&lt;/Left&gt;&lt;Top&gt;&lt;![CDATA[301,8233]]&gt;&lt;/Top&gt;&lt;/ChangeData&gt;"/>
  <p:tag name="MMPROD_ID" val="10129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130&quot;&gt;&lt;property id=&quot;10020&quot; value=&quot;3&quot;/&gt;&lt;property id=&quot;10021&quot; value=&quot;282&quot;/&gt;&lt;property id=&quot;10101&quot; value=&quot;[jumptoframe],Value=282,&quot;/&gt;&lt;property id=&quot;10102&quot; value=&quot;0&quot;/&gt;&lt;property id=&quot;10191&quot; value=&quot;87&quot;/&gt;&lt;/object&gt;"/>
  <p:tag name="MMPROD_COLLECTIONCONTAINERID" val="10126"/>
  <p:tag name="MMPROD_PARENTID" val="1012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8FDF9D53-1A17-4A65-822D-1EAA9F5EBA9D}_18.png&quot;/&gt;&lt;left val=&quot;89&quot;/&gt;&lt;top val=&quot;294&quot;/&gt;&lt;width val=&quot;65&quot;/&gt;&lt;height val=&quot;59&quot;/&gt;&lt;hasText val=&quot;1&quot;/&gt;&lt;/Image&gt;&lt;Image&gt;&lt;filename val=&quot;C:\Users\pc\AppData\Local\Temp\PR\data\asimages\{DC1E72C9-B909-4F1A-BE99-96B601B2002C}_18.png&quot;/&gt;&lt;left val=&quot;74&quot;/&gt;&lt;top val=&quot;213&quot;/&gt;&lt;width val=&quot;454&quot;/&gt;&lt;height val=&quot;243&quot;/&gt;&lt;hasText val=&quot;1&quot;/&gt;&lt;/Image&gt;&lt;Image&gt;&lt;filename val=&quot;C:\Users\pc\AppData\Local\Temp\PR\data\asimages\{B027EDBA-8960-4567-B2B8-DEE2C44CEAB7}_18.png&quot;/&gt;&lt;left val=&quot;35&quot;/&gt;&lt;top val=&quot;303&quot;/&gt;&lt;width val=&quot;36&quot;/&gt;&lt;height val=&quot;35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70]]&gt;&lt;/Left&gt;&lt;Top&gt;&lt;![CDATA[301,8233]]&gt;&lt;/Top&gt;&lt;/ChangeData&gt;"/>
  <p:tag name="MMPROD_ID" val="10131"/>
  <p:tag name="MMPROD_TYPE" val="10018"/>
  <p:tag name="MMPROD_DATA" val="&lt;property id=&quot;10074&quot; value=&quot;1&quot;/&gt;&lt;property id=&quot;10193&quot; value=&quot;B&quot;/&gt;&lt;property id=&quot;10199&quot; value=&quot;1&quot;/&gt;&lt;object type=&quot;10049&quot; unique_id=&quot;10132&quot;&gt;&lt;property id=&quot;10020&quot; value=&quot;2&quot;/&gt;&lt;property id=&quot;10102&quot; value=&quot;0&quot;/&gt;&lt;property id=&quot;10191&quot; value=&quot;88&quot;/&gt;&lt;/object&gt;"/>
  <p:tag name="MMPROD_COLLECTIONCONTAINERID" val="10126"/>
  <p:tag name="MMPROD_PARENTID" val="1012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379FED36-3E9C-45C1-9374-B65EAB7B2533}_18.png&quot;/&gt;&lt;left val=&quot;303&quot;/&gt;&lt;top val=&quot;294&quot;/&gt;&lt;width val=&quot;64&quot;/&gt;&lt;height val=&quot;59&quot;/&gt;&lt;hasText val=&quot;1&quot;/&gt;&lt;/Image&gt;&lt;Image&gt;&lt;filename val=&quot;C:\Users\pc\AppData\Local\Temp\PR\data\asimages\{005962C1-2D1E-4F06-B333-4CC58F188622}_18.png&quot;/&gt;&lt;left val=&quot;287&quot;/&gt;&lt;top val=&quot;213&quot;/&gt;&lt;width val=&quot;454&quot;/&gt;&lt;height val=&quot;243&quot;/&gt;&lt;hasText val=&quot;1&quot;/&gt;&lt;/Image&gt;&lt;Image&gt;&lt;filename val=&quot;C:\Users\pc\AppData\Local\Temp\PR\data\asimages\{92E87897-5AE5-4205-A554-EC230C8AEC41}_18.png&quot;/&gt;&lt;left val=&quot;269&quot;/&gt;&lt;top val=&quot;305&quot;/&gt;&lt;width val=&quot;33&quot;/&gt;&lt;height val=&quot;33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6]]&gt;&lt;/Left&gt;&lt;Top&gt;&lt;![CDATA[302,1091]]&gt;&lt;/Top&gt;&lt;/ChangeData&gt;"/>
  <p:tag name="MMPROD_ID" val="10133"/>
  <p:tag name="MMPROD_TYPE" val="10018"/>
  <p:tag name="MMPROD_DATA" val="&lt;property id=&quot;10074&quot; value=&quot;0&quot;/&gt;&lt;property id=&quot;10193&quot; value=&quot;C&quot;/&gt;&lt;property id=&quot;10199&quot; value=&quot;1&quot;/&gt;&lt;object type=&quot;10049&quot; unique_id=&quot;10134&quot;&gt;&lt;property id=&quot;10020&quot; value=&quot;3&quot;/&gt;&lt;property id=&quot;10021&quot; value=&quot;282&quot;/&gt;&lt;property id=&quot;10101&quot; value=&quot;[jumptoframe],Value=282,&quot;/&gt;&lt;property id=&quot;10102&quot; value=&quot;0&quot;/&gt;&lt;property id=&quot;10191&quot; value=&quot;89&quot;/&gt;&lt;/object&gt;"/>
  <p:tag name="MMPROD_COLLECTIONCONTAINERID" val="10126"/>
  <p:tag name="MMPROD_PARENTID" val="1012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C1A3560F-0346-495E-B0E4-1CE3CFBF862F}_18.png&quot;/&gt;&lt;left val=&quot;524&quot;/&gt;&lt;top val=&quot;294&quot;/&gt;&lt;width val=&quot;64&quot;/&gt;&lt;height val=&quot;59&quot;/&gt;&lt;hasText val=&quot;1&quot;/&gt;&lt;/Image&gt;&lt;Image&gt;&lt;filename val=&quot;C:\Users\pc\AppData\Local\Temp\PR\data\asimages\{EEF0AF82-5300-4217-805D-85310EE96F52}_18.png&quot;/&gt;&lt;left val=&quot;507&quot;/&gt;&lt;top val=&quot;214&quot;/&gt;&lt;width val=&quot;455&quot;/&gt;&lt;height val=&quot;243&quot;/&gt;&lt;hasText val=&quot;1&quot;/&gt;&lt;/Image&gt;&lt;Image&gt;&lt;filename val=&quot;C:\Users\pc\AppData\Local\Temp\PR\data\asimages\{3A5A8BC6-5C08-4141-88E1-644B5FD92034}_18.png&quot;/&gt;&lt;left val=&quot;485&quot;/&gt;&lt;top val=&quot;303&quot;/&gt;&lt;width val=&quot;33&quot;/&gt;&lt;height val=&quot;33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94563731,C:\Users\pc\Desktop\BAI IN DIA\Bai du thi so 8\NGUON\BAI SO 8_pptx\Media.ppcx"/>
  <p:tag name="HTML_SHAPEINFO" val="&lt;SlideThumbPath val=&quot;Slide24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524EBB4-6D65-449C-84B3-1A2E24C59288}_1.png_crop.png&quot;/&gt;&lt;left val=&quot;315&quot;/&gt;&lt;top val=&quot;143&quot;/&gt;&lt;width val=&quot;124&quot;/&gt;&lt;height val=&quot;33&quot;/&gt;&lt;hasText val=&quot;1&quot;/&gt;&lt;paraId val=&quot;1&quot;/&gt;&lt;/Image&gt;&lt;Image&gt;&lt;filename val=&quot;C:\Users\pc\AppData\Local\Temp\PR\data\asimages\{7F0B3127-265E-4249-A53C-3B376BE3262C}_1.png_crop.png&quot;/&gt;&lt;left val=&quot;101&quot;/&gt;&lt;top val=&quot;187&quot;/&gt;&lt;width val=&quot;550&quot;/&gt;&lt;height val=&quot;83&quot;/&gt;&lt;hasText val=&quot;1&quot;/&gt;&lt;paraId val=&quot;2&quot;/&gt;&lt;/Image&gt;&lt;/TextEffect&gt;"/>
  <p:tag name="PRESENTER_SHAPETEXTINFO" val="&lt;ShapeTextInfo&gt;&lt;TableIndex row=&quot;-1&quot; col=&quot;-1&quot;&gt;&lt;linesCount val=&quot;3&quot;/&gt;&lt;lineCharCount val=&quot;8&quot;/&gt;&lt;lineCharCount val=&quot;31&quot;/&gt;&lt;lineCharCount val=&quot;3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894563731,C:\Users\pc\Desktop\BAI IN DIA\Bai du thi so 8\NGUON\BAI SO 8_pptx\Media.ppcx"/>
  <p:tag name="HTML_SHAPEINFO" val="&lt;SlideThumbPath val=&quot;Slide25.PNG&quot;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F1DEF2-8242-4644-BB23-F5ABE2DADB5B}&quot;/&gt;&lt;isInvalidForFieldText val=&quot;0&quot;/&gt;&lt;Image&gt;&lt;filename val=&quot;C:\Users\pc\AppData\Local\Temp\PR\data\asimages\{12F1DEF2-8242-4644-BB23-F5ABE2DADB5B}_25.png&quot;/&gt;&lt;left val=&quot;735&quot;/&gt;&lt;top val=&quot;161&quot;/&gt;&lt;width val=&quot;76&quot;/&gt;&lt;height val=&quot;127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671AC9-2FD1-48A7-AEEA-DFF8AB9EF84E}&quot;/&gt;&lt;isInvalidForFieldText val=&quot;0&quot;/&gt;&lt;Image&gt;&lt;filename val=&quot;C:\Users\pc\AppData\Local\Temp\PR\data\asimages\{26671AC9-2FD1-48A7-AEEA-DFF8AB9EF84E}_25.png&quot;/&gt;&lt;left val=&quot;-5&quot;/&gt;&lt;top val=&quot;-5&quot;/&gt;&lt;width val=&quot;731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894563731,C:\Users\pc\Desktop\BAI IN DIA\Bai du thi so 8\NGUON\BAI SO 8_pptx\Media.ppcx"/>
  <p:tag name="HTML_SHAPEINFO" val="&lt;SlideThumbPath val=&quot;Slide26.PNG&quot;/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DBEE35-D14A-465C-98B3-27D5D6B3002B}&quot;/&gt;&lt;isInvalidForFieldText val=&quot;0&quot;/&gt;&lt;Image&gt;&lt;filename val=&quot;C:\Users\pc\AppData\Local\Temp\PR\data\asimages\{55DBEE35-D14A-465C-98B3-27D5D6B3002B}_26.png&quot;/&gt;&lt;left val=&quot;265&quot;/&gt;&lt;top val=&quot;82&quot;/&gt;&lt;width val=&quot;159&quot;/&gt;&lt;height val=&quot;297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5C65CD-12F7-4FEF-B279-4F4D032A50B3}&quot;/&gt;&lt;isInvalidForFieldText val=&quot;0&quot;/&gt;&lt;Image&gt;&lt;filename val=&quot;C:\Users\pc\AppData\Local\Temp\PR\data\asimages\{095C65CD-12F7-4FEF-B279-4F4D032A50B3}_26.png&quot;/&gt;&lt;left val=&quot;-5&quot;/&gt;&lt;top val=&quot;0&quot;/&gt;&lt;width val=&quot;731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3]]&gt;&lt;/SlideID&gt;&lt;/ChangeData&gt;"/>
  <p:tag name="MMPROD_PASSDATA" val="&lt;object type=&quot;10050&quot; unique_id=&quot;10167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68&quot;&gt;&lt;property id=&quot;10020&quot; value=&quot;3&quot;/&gt;&lt;property id=&quot;10021&quot; value=&quot;293&quot;/&gt;&lt;property id=&quot;10101&quot; value=&quot;[jumptoframe],Value=293,&quot;/&gt;&lt;property id=&quot;10102&quot; value=&quot;1&quot;/&gt;&lt;property id=&quot;10191&quot; value=&quot;64&quot;/&gt;&lt;/object&gt;"/>
  <p:tag name="MMPROD_ID" val="10165"/>
  <p:tag name="MMPROD_TYPE" val="10008"/>
  <p:tag name="MMPROD_DATA" val="&lt;property id=&quot;10026&quot; value=&quot;10&quot;/&gt;&lt;property id=&quot;10027&quot; value=&quot;Interaction10165&quot;/&gt;&lt;property id=&quot;10028&quot; value=&quot;0&quot;/&gt;&lt;property id=&quot;10063&quot; value=&quot;2&quot;/&gt;&lt;property id=&quot;10070&quot; value=&quot;Câu 8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29,1894563731,C:\Users\pc\Desktop\BAI IN DIA\Bai du thi so 8\NGUON\BAI SO 8_pptx\Media.ppcx"/>
  <p:tag name="HTML_SHAPEINFO" val="&lt;SlideThumbPath val=&quot;Slide27.PNG&quot;/&gt;"/>
  <p:tag name="MMPROD_ANSWERCOUNT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5"/>
  <p:tag name="MMPROD_ABSOLUTEPOSITIONID" val="100"/>
  <p:tag name="MMPROD_LASTVALUES" val="&lt;ChangeData&gt;&lt;Text&gt;&lt;![CDATA[Số 8 được cấu tạo như thế nào?]]&gt;&lt;/Text&gt;&lt;FontSize&gt;&lt;![CDATA[44]]&gt;&lt;/FontSize&gt;&lt;Left&gt;&lt;![CDATA[0]]&gt;&lt;/Left&gt;&lt;Top&gt;&lt;![CDATA[0]]&gt;&lt;/Top&gt;&lt;/ChangeData&gt;"/>
  <p:tag name="PRESENTER_SHAPEINFO" val="&lt;ThreeDShapeInfo&gt;&lt;uuid val=&quot;{5BA7A00E-FC4C-42CB-8A87-C1D910A14419}&quot;/&gt;&lt;isInvalidForFieldText val=&quot;1&quot;/&gt;&lt;Image&gt;&lt;filename val=&quot;C:\Users\pc\AppData\Local\Temp\PR\data\asimages\{5BA7A00E-FC4C-42CB-8A87-C1D910A14419}_27_S.png&quot;/&gt;&lt;left val=&quot;79&quot;/&gt;&lt;top val=&quot;3&quot;/&gt;&lt;width val=&quot;565&quot;/&gt;&lt;height val=&quot;46&quot;/&gt;&lt;hasText val=&quot;0&quot;/&gt;&lt;/Image&gt;&lt;Image&gt;&lt;filename val=&quot;C:\Users\pc\AppData\Local\Temp\PR\data\asimages\{5BA7A00E-FC4C-42CB-8A87-C1D910A14419}_27_T.png&quot;/&gt;&lt;left val=&quot;83&quot;/&gt;&lt;top val=&quot;-6&quot;/&gt;&lt;width val=&quot;558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0B39A3F7-857F-4EEA-AC4D-58252AD34BF5}&quot;/&gt;&lt;isInvalidForFieldText val=&quot;0&quot;/&gt;&lt;Image&gt;&lt;filename val=&quot;C:\Users\pc\AppData\Local\Temp\PR\data\asimages\{0B39A3F7-857F-4EEA-AC4D-58252AD34BF5}_27.png&quot;/&gt;&lt;left val=&quot;0&quot;/&gt;&lt;top val=&quot;48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BB70668B-1039-45F9-BFF0-82F6487C82A3}&quot;/&gt;&lt;isInvalidForFieldText val=&quot;0&quot;/&gt;&lt;Image&gt;&lt;filename val=&quot;C:\Users\pc\AppData\Local\Temp\PR\data\asimages\{BB70668B-1039-45F9-BFF0-82F6487C82A3}_27.png&quot;/&gt;&lt;left val=&quot;2&quot;/&gt;&lt;top val=&quot;474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E87866A7-3E35-4306-BF67-27632D4BCE4B}&quot;/&gt;&lt;isInvalidForFieldText val=&quot;0&quot;/&gt;&lt;Image&gt;&lt;filename val=&quot;C:\Users\pc\AppData\Local\Temp\PR\data\asimages\{E87866A7-3E35-4306-BF67-27632D4BCE4B}_27.png&quot;/&gt;&lt;left val=&quot;2&quot;/&gt;&lt;top val=&quot;48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29C2E900-2773-456C-905A-FCF40B8C598C}&quot;/&gt;&lt;isInvalidForFieldText val=&quot;0&quot;/&gt;&lt;Image&gt;&lt;filename val=&quot;C:\Users\pc\AppData\Local\Temp\PR\data\asimages\{29C2E900-2773-456C-905A-FCF40B8C598C}_27.png&quot;/&gt;&lt;left val=&quot;-8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A4552E51-A633-4564-83E0-C4D50709364C}&quot;/&gt;&lt;isInvalidForFieldText val=&quot;0&quot;/&gt;&lt;Image&gt;&lt;filename val=&quot;C:\Users\pc\AppData\Local\Temp\PR\data\asimages\{A4552E51-A633-4564-83E0-C4D50709364C}_27.png&quot;/&gt;&lt;left val=&quot;-8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E4C6E060-2D68-40B3-B4C6-D959822324B9}&quot;/&gt;&lt;isInvalidForFieldText val=&quot;0&quot;/&gt;&lt;Image&gt;&lt;filename val=&quot;C:\Users\pc\AppData\Local\Temp\PR\data\asimages\{E4C6E060-2D68-40B3-B4C6-D959822324B9}_27.png&quot;/&gt;&lt;left val=&quot;0&quot;/&gt;&lt;top val=&quot;480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ADB966F9-3267-482E-99AD-BD2C7998D6E5}&quot;/&gt;&lt;isInvalidForFieldText val=&quot;0&quot;/&gt;&lt;Image&gt;&lt;filename val=&quot;C:\Users\pc\AppData\Local\Temp\PR\data\asimages\{ADB966F9-3267-482E-99AD-BD2C7998D6E5}_27.png&quot;/&gt;&lt;left val=&quot;0&quot;/&gt;&lt;top val=&quot;480&quot;/&gt;&lt;width val=&quot;273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78E29ECE-54F2-4F80-B5DF-8F6EB7849F6F}_27.png&quot;/&gt;&lt;left val=&quot;496&quot;/&gt;&lt;top val=&quot;450&quot;/&gt;&lt;width val=&quot;91&quot;/&gt;&lt;height val=&quot;34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001D0950-7FCC-4240-904D-25DBDBA4AA8E}_27.png&quot;/&gt;&lt;left val=&quot;594&quot;/&gt;&lt;top val=&quot;450&quot;/&gt;&lt;width val=&quot;91&quot;/&gt;&lt;height val=&quot;34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ED42C0B-5949-4152-943B-CCB414DF50D1}&quot;/&gt;&lt;isInvalidForFieldText val=&quot;0&quot;/&gt;&lt;Image&gt;&lt;filename val=&quot;C:\Users\pc\AppData\Local\Temp\PR\data\asimages\{FED42C0B-5949-4152-943B-CCB414DF50D1}_27.png&quot;/&gt;&lt;left val=&quot;543&quot;/&gt;&lt;top val=&quot;388&quot;/&gt;&lt;width val=&quot;94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8]]&gt;&lt;/Left&gt;&lt;Top&gt;&lt;![CDATA[129,6]]&gt;&lt;/Top&gt;&lt;/ChangeData&gt;"/>
  <p:tag name="MMPROD_ID" val="10169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170&quot;&gt;&lt;property id=&quot;10020&quot; value=&quot;3&quot;/&gt;&lt;property id=&quot;10021&quot; value=&quot;293&quot;/&gt;&lt;property id=&quot;10101&quot; value=&quot;[jumptoframe],Value=293,&quot;/&gt;&lt;property id=&quot;10102&quot; value=&quot;0&quot;/&gt;&lt;property id=&quot;10191&quot; value=&quot;98&quot;/&gt;&lt;/object&gt;"/>
  <p:tag name="MMPROD_COLLECTIONCONTAINERID" val="10166"/>
  <p:tag name="MMPROD_PARENTID" val="1016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4F2A99E8-1308-4A34-9E70-59AF9AF040D6}_27.png&quot;/&gt;&lt;left val=&quot;73&quot;/&gt;&lt;top val=&quot;121&quot;/&gt;&lt;width val=&quot;65&quot;/&gt;&lt;height val=&quot;59&quot;/&gt;&lt;hasText val=&quot;1&quot;/&gt;&lt;/Image&gt;&lt;Image&gt;&lt;filename val=&quot;C:\Users\pc\AppData\Local\Temp\PR\data\asimages\{C30B3020-158B-47AC-859D-AAB7F8EC2390}_27.png&quot;/&gt;&lt;left val=&quot;114&quot;/&gt;&lt;top val=&quot;116&quot;/&gt;&lt;width val=&quot;472&quot;/&gt;&lt;height val=&quot;70&quot;/&gt;&lt;hasText val=&quot;1&quot;/&gt;&lt;/Image&gt;&lt;Image&gt;&lt;filename val=&quot;C:\Users\pc\AppData\Local\Temp\PR\data\asimages\{349D76A0-026B-45A7-9680-E8D3899F3DFE}_27.png&quot;/&gt;&lt;left val=&quot;47&quot;/&gt;&lt;top val=&quot;136&quot;/&gt;&lt;width val=&quot;27&quot;/&gt;&lt;height val=&quot;27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7,99984]]&gt;&lt;/Left&gt;&lt;Top&gt;&lt;![CDATA[188,4]]&gt;&lt;/Top&gt;&lt;/ChangeData&gt;"/>
  <p:tag name="MMPROD_ID" val="10171"/>
  <p:tag name="MMPROD_TYPE" val="10018"/>
  <p:tag name="MMPROD_DATA" val="&lt;property id=&quot;10074&quot; value=&quot;0&quot;/&gt;&lt;property id=&quot;10193&quot; value=&quot;B&quot;/&gt;&lt;property id=&quot;10199&quot; value=&quot;1&quot;/&gt;&lt;object type=&quot;10049&quot; unique_id=&quot;10172&quot;&gt;&lt;property id=&quot;10020&quot; value=&quot;3&quot;/&gt;&lt;property id=&quot;10021&quot; value=&quot;293&quot;/&gt;&lt;property id=&quot;10101&quot; value=&quot;[jumptoframe],Value=293,&quot;/&gt;&lt;property id=&quot;10102&quot; value=&quot;0&quot;/&gt;&lt;property id=&quot;10191&quot; value=&quot;99&quot;/&gt;&lt;/object&gt;"/>
  <p:tag name="MMPROD_COLLECTIONCONTAINERID" val="10166"/>
  <p:tag name="MMPROD_PARENTID" val="1016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4A14429E-1E68-46BE-9997-1C3EBDEAF83B}_27.png&quot;/&gt;&lt;left val=&quot;76&quot;/&gt;&lt;top val=&quot;180&quot;/&gt;&lt;width val=&quot;64&quot;/&gt;&lt;height val=&quot;59&quot;/&gt;&lt;hasText val=&quot;1&quot;/&gt;&lt;/Image&gt;&lt;Image&gt;&lt;filename val=&quot;C:\Users\pc\AppData\Local\Temp\PR\data\asimages\{D59841E8-F2DB-448D-A1DC-DF8EF0D41109}_27.png&quot;/&gt;&lt;left val=&quot;120&quot;/&gt;&lt;top val=&quot;175&quot;/&gt;&lt;width val=&quot;507&quot;/&gt;&lt;height val=&quot;69&quot;/&gt;&lt;hasText val=&quot;1&quot;/&gt;&lt;/Image&gt;&lt;Image&gt;&lt;filename val=&quot;C:\Users\pc\AppData\Local\Temp\PR\data\asimages\{460132ED-40E7-41A5-BB0A-6CA9DDC52D44}_27.png&quot;/&gt;&lt;left val=&quot;47&quot;/&gt;&lt;top val=&quot;196&quot;/&gt;&lt;width val=&quot;27&quot;/&gt;&lt;height val=&quot;27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254,4]]&gt;&lt;/Top&gt;&lt;/ChangeData&gt;"/>
  <p:tag name="MMPROD_ID" val="10173"/>
  <p:tag name="MMPROD_TYPE" val="10018"/>
  <p:tag name="MMPROD_DATA" val="&lt;property id=&quot;10074&quot; value=&quot;1&quot;/&gt;&lt;property id=&quot;10193&quot; value=&quot;C&quot;/&gt;&lt;property id=&quot;10199&quot; value=&quot;1&quot;/&gt;&lt;object type=&quot;10049&quot; unique_id=&quot;10174&quot;&gt;&lt;property id=&quot;10020&quot; value=&quot;2&quot;/&gt;&lt;property id=&quot;10102&quot; value=&quot;0&quot;/&gt;&lt;property id=&quot;10191&quot; value=&quot;100&quot;/&gt;&lt;/object&gt;"/>
  <p:tag name="MMPROD_COLLECTIONCONTAINERID" val="10166"/>
  <p:tag name="MMPROD_PARENTID" val="1016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7BC8F8A7-A6E5-4B6E-BFDE-0693A358AB56}_27.png&quot;/&gt;&lt;left val=&quot;81&quot;/&gt;&lt;top val=&quot;246&quot;/&gt;&lt;width val=&quot;67&quot;/&gt;&lt;height val=&quot;59&quot;/&gt;&lt;hasText val=&quot;1&quot;/&gt;&lt;/Image&gt;&lt;Image&gt;&lt;filename val=&quot;C:\Users\pc\AppData\Local\Temp\PR\data\asimages\{D27877AC-88C9-41DF-BCD2-1ECD792BBDB7}_27.png&quot;/&gt;&lt;left val=&quot;127&quot;/&gt;&lt;top val=&quot;241&quot;/&gt;&lt;width val=&quot;557&quot;/&gt;&lt;height val=&quot;69&quot;/&gt;&lt;hasText val=&quot;1&quot;/&gt;&lt;/Image&gt;&lt;Image&gt;&lt;filename val=&quot;C:\Users\pc\AppData\Local\Temp\PR\data\asimages\{2CD0D079-C98D-46A7-9DFD-9C2846E9D5AA}_27.png&quot;/&gt;&lt;left val=&quot;47&quot;/&gt;&lt;top val=&quot;262&quot;/&gt;&lt;width val=&quot;27&quot;/&gt;&lt;height val=&quot;27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ạo thành bằng hai nét cong tròn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ạo thành bằng hai nét thẳng]]&gt;&lt;/Text&gt;&lt;FontSize&gt;&lt;![CDATA[28]]&gt;&lt;/FontSize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ạo thành bằng hai nét xiên]]&gt;&lt;/Text&gt;&lt;FontSize&gt;&lt;![CDATA[28]]&gt;&lt;/FontSize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894563731,C:\Users\pc\Desktop\BAI IN DIA\Bai du thi so 8\NGUON\BAI SO 8_pptx\Media.ppcx"/>
  <p:tag name="HTML_SHAPEINFO" val="&lt;SlideThumbPath val=&quot;Slide28.PNG&quot;/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24309F-772F-4BE1-9F6B-CE30E350909D}&quot;/&gt;&lt;isInvalidForFieldText val=&quot;0&quot;/&gt;&lt;Image&gt;&lt;filename val=&quot;C:\Users\pc\AppData\Local\Temp\PR\data\asimages\{8A24309F-772F-4BE1-9F6B-CE30E350909D}_28.png&quot;/&gt;&lt;left val=&quot;636&quot;/&gt;&lt;top val=&quot;101&quot;/&gt;&lt;width val=&quot;61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1FDB0B-CFF2-473B-9C3F-0E5AADA84C6B}&quot;/&gt;&lt;isInvalidForFieldText val=&quot;0&quot;/&gt;&lt;Image&gt;&lt;filename val=&quot;C:\Users\pc\AppData\Local\Temp\PR\data\asimages\{021FDB0B-CFF2-473B-9C3F-0E5AADA84C6B}_28.png&quot;/&gt;&lt;left val=&quot;642&quot;/&gt;&lt;top val=&quot;233&quot;/&gt;&lt;width val=&quot;55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CC80C39-8A84-4CD7-AB41-75B441ADC971}&quot;/&gt;&lt;isInvalidForFieldText val=&quot;1&quot;/&gt;&lt;Image&gt;&lt;filename val=&quot;C:\Users\pc\AppData\Local\Temp\PR\data\asimages\{6CC80C39-8A84-4CD7-AB41-75B441ADC971}_28_S.png&quot;/&gt;&lt;left val=&quot;-5&quot;/&gt;&lt;top val=&quot;-3&quot;/&gt;&lt;width val=&quot;731&quot;/&gt;&lt;height val=&quot;47&quot;/&gt;&lt;hasText val=&quot;0&quot;/&gt;&lt;/Image&gt;&lt;Image&gt;&lt;filename val=&quot;C:\Users\pc\AppData\Local\Temp\PR\data\asimages\{6CC80C39-8A84-4CD7-AB41-75B441ADC971}_28_T.png&quot;/&gt;&lt;left val=&quot;-2&quot;/&gt;&lt;top val=&quot;-3&quot;/&gt;&lt;width val=&quot;72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894563731,C:\Users\pc\Desktop\BAI IN DIA\Bai du thi so 8\NGUON\BAI SO 8_pptx\Media.ppcx"/>
  <p:tag name="HTML_SHAPEINFO" val="&lt;SlideThumbPath val=&quot;Slide33.PNG&quot;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6AB35C02-15E0-4226-942C-E1709B889B2E}_1.png_crop.png&quot;/&gt;&lt;left val=&quot;242&quot;/&gt;&lt;top val=&quot;120&quot;/&gt;&lt;width val=&quot;259&quot;/&gt;&lt;height val=&quot;43&quot;/&gt;&lt;hasText val=&quot;1&quot;/&gt;&lt;paraId val=&quot;1&quot;/&gt;&lt;/Image&gt;&lt;Image&gt;&lt;filename val=&quot;C:\Users\pc\AppData\Local\Temp\PR\data\asimages\{4B96717F-1BE9-4409-9A81-DFD58C8ECA40}_1.png_crop.png&quot;/&gt;&lt;left val=&quot;577&quot;/&gt;&lt;top val=&quot;286&quot;/&gt;&lt;width val=&quot;0&quot;/&gt;&lt;height val=&quot;0&quot;/&gt;&lt;hasText val=&quot;1&quot;/&gt;&lt;paraId val=&quot;2&quot;/&gt;&lt;/Image&gt;&lt;Image&gt;&lt;filename val=&quot;C:\Users\pc\AppData\Local\Temp\PR\data\asimages\{CF4049B4-F4C1-4931-B579-A01FB417F280}_1.png_crop.png&quot;/&gt;&lt;left val=&quot;199&quot;/&gt;&lt;top val=&quot;201&quot;/&gt;&lt;width val=&quot;346&quot;/&gt;&lt;height val=&quot;54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12&quot;/&gt;&lt;lineCharCount val=&quot;1&quot;/&gt;&lt;lineCharCount val=&quot;14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CF2FF0-5FE6-417F-A26F-17D4A1F95BAB}&quot;/&gt;&lt;isInvalidForFieldText val=&quot;0&quot;/&gt;&lt;Image&gt;&lt;filename val=&quot;C:\Users\pc\AppData\Local\Temp\PR\data\asimages\{D0CF2FF0-5FE6-417F-A26F-17D4A1F95BAB}_33.png&quot;/&gt;&lt;left val=&quot;179&quot;/&gt;&lt;top val=&quot;293&quot;/&gt;&lt;width val=&quot;368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7]]&gt;&lt;/SlideID&gt;&lt;/ChangeData&gt;"/>
  <p:tag name="MMPROD_PASSDATA" val="&lt;object type=&quot;10050&quot; unique_id=&quot;10203&quot;&gt;&lt;property id=&quot;10020&quot; value=&quot;2&quot;/&gt;&lt;property id=&quot;10102&quot; value=&quot;1&quot;/&gt;&lt;property id=&quot;10191&quot; value=&quot;69&quot;/&gt;&lt;/object&gt;"/>
  <p:tag name="MMPROD_FAILDATA" val="&lt;object type=&quot;10051&quot; unique_id=&quot;10204&quot;&gt;&lt;property id=&quot;10020&quot; value=&quot;3&quot;/&gt;&lt;property id=&quot;10021&quot; value=&quot;297&quot;/&gt;&lt;property id=&quot;10101&quot; value=&quot;[jumptoframe],Value=297,&quot;/&gt;&lt;property id=&quot;10102&quot; value=&quot;1&quot;/&gt;&lt;property id=&quot;10191&quot; value=&quot;70&quot;/&gt;&lt;/object&gt;"/>
  <p:tag name="MMPROD_ID" val="10201"/>
  <p:tag name="MMPROD_TYPE" val="10011"/>
  <p:tag name="MMPROD_DATA" val="&lt;property id=&quot;10025&quot; value=&quot;300&quot;/&gt;&lt;property id=&quot;10026&quot; value=&quot;10&quot;/&gt;&lt;property id=&quot;10027&quot; value=&quot;Interaction10201&quot;/&gt;&lt;property id=&quot;10028&quot; value=&quot;0&quot;/&gt;&lt;property id=&quot;10070&quot; value=&quot;Câu 11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5,1894563731,C:\Users\pc\Desktop\BAI IN DIA\Bai du thi so 8\NGUON\BAI SO 8_pptx\Media.ppcx"/>
  <p:tag name="HTML_SHAPEINFO" val="&lt;SlideThumbPath val=&quot;Slide35.PNG&quot;/&gt;"/>
  <p:tag name="MMPROD_ANSWERCOUN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01"/>
  <p:tag name="MMPROD_ABSOLUTEPOSITIONID" val="100"/>
  <p:tag name="MMPROD_LASTVALUES" val="&lt;ChangeData&gt;&lt;Text&gt;&lt;![CDATA[Trong giỏi quả có bao nhiêu quả Xoài?.]]&gt;&lt;/Text&gt;&lt;FontSize&gt;&lt;![CDATA[40]]&gt;&lt;/FontSize&gt;&lt;Left&gt;&lt;![CDATA[0]]&gt;&lt;/Left&gt;&lt;Top&gt;&lt;![CDATA[0]]&gt;&lt;/Top&gt;&lt;/ChangeData&gt;"/>
  <p:tag name="PRESENTER_SHAPEINFO" val="&lt;ThreeDShapeInfo&gt;&lt;uuid val=&quot;{9FDB90AB-F26F-41E8-B632-1F93042E8F4C}&quot;/&gt;&lt;isInvalidForFieldText val=&quot;1&quot;/&gt;&lt;Image&gt;&lt;filename val=&quot;C:\Users\pc\AppData\Local\Temp\PR\data\asimages\{9FDB90AB-F26F-41E8-B632-1F93042E8F4C}_35_S.png&quot;/&gt;&lt;left val=&quot;30&quot;/&gt;&lt;top val=&quot;9&quot;/&gt;&lt;width val=&quot;659&quot;/&gt;&lt;height val=&quot;58&quot;/&gt;&lt;hasText val=&quot;0&quot;/&gt;&lt;/Image&gt;&lt;Image&gt;&lt;filename val=&quot;C:\Users\pc\AppData\Local\Temp\PR\data\asimages\{9FDB90AB-F26F-41E8-B632-1F93042E8F4C}_35_T.png&quot;/&gt;&lt;left val=&quot;34&quot;/&gt;&lt;top val=&quot;6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01"/>
  <p:tag name="MMPROD_ABSOLUTEPOSITIONID" val="102"/>
  <p:tag name="MMPROD_DATA" val="&amp;lt;1&amp;gt;&amp;#x0D;&amp;#x0A;"/>
  <p:tag name="MMPROD_FILLBLANKQUESTIONCHANGED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406A3CA7-878C-4E6E-B89A-4500FCEAF4F8}&quot;/&gt;&lt;isInvalidForFieldText val=&quot;0&quot;/&gt;&lt;Image&gt;&lt;filename val=&quot;C:\Users\pc\AppData\Local\Temp\PR\data\asimages\{406A3CA7-878C-4E6E-B89A-4500FCEAF4F8}_35.png&quot;/&gt;&lt;left val=&quot;0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7BF559D8-125B-4A9D-BA75-FF8FE532979D}&quot;/&gt;&lt;isInvalidForFieldText val=&quot;0&quot;/&gt;&lt;Image&gt;&lt;filename val=&quot;C:\Users\pc\AppData\Local\Temp\PR\data\asimages\{7BF559D8-125B-4A9D-BA75-FF8FE532979D}_35.png&quot;/&gt;&lt;left val=&quot;6&quot;/&gt;&lt;top val=&quot;47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6959E43D-E500-4C7A-86FB-5EEB6A15BB33}&quot;/&gt;&lt;isInvalidForFieldText val=&quot;0&quot;/&gt;&lt;Image&gt;&lt;filename val=&quot;C:\Users\pc\AppData\Local\Temp\PR\data\asimages\{6959E43D-E500-4C7A-86FB-5EEB6A15BB33}_35.png&quot;/&gt;&lt;left val=&quot;6&quot;/&gt;&lt;top val=&quot;478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58339BFC-7B56-47C5-858C-BFE222F89A45}&quot;/&gt;&lt;isInvalidForFieldText val=&quot;0&quot;/&gt;&lt;Image&gt;&lt;filename val=&quot;C:\Users\pc\AppData\Local\Temp\PR\data\asimages\{58339BFC-7B56-47C5-858C-BFE222F89A45}_35.png&quot;/&gt;&lt;left val=&quot;-3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6791EF81-DEE4-4436-9558-AF6EC433CA78}&quot;/&gt;&lt;isInvalidForFieldText val=&quot;0&quot;/&gt;&lt;Image&gt;&lt;filename val=&quot;C:\Users\pc\AppData\Local\Temp\PR\data\asimages\{6791EF81-DEE4-4436-9558-AF6EC433CA78}_35.png&quot;/&gt;&lt;left val=&quot;-1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9C9261F1-A5DC-40DE-8B0C-7BC65AF42652}&quot;/&gt;&lt;isInvalidForFieldText val=&quot;0&quot;/&gt;&lt;Image&gt;&lt;filename val=&quot;C:\Users\pc\AppData\Local\Temp\PR\data\asimages\{9C9261F1-A5DC-40DE-8B0C-7BC65AF42652}_35.png&quot;/&gt;&lt;left val=&quot;0&quot;/&gt;&lt;top val=&quot;478&quot;/&gt;&lt;width val=&quot;27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CF902D65-992F-4A51-9588-7A624DC26C60}&quot;/&gt;&lt;isInvalidForFieldText val=&quot;0&quot;/&gt;&lt;Image&gt;&lt;filename val=&quot;C:\Users\pc\AppData\Local\Temp\PR\data\asimages\{CF902D65-992F-4A51-9588-7A624DC26C60}_35.png&quot;/&gt;&lt;left val=&quot;0&quot;/&gt;&lt;top val=&quot;483&quot;/&gt;&lt;width val=&quot;273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854E2758-6619-4B5D-B546-61EB9926014D}_35.png&quot;/&gt;&lt;left val=&quot;496&quot;/&gt;&lt;top val=&quot;450&quot;/&gt;&lt;width val=&quot;91&quot;/&gt;&lt;height val=&quot;34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884A707D-F6F9-4609-A8E0-14F8E6327DAC}_35.png&quot;/&gt;&lt;left val=&quot;594&quot;/&gt;&lt;top val=&quot;450&quot;/&gt;&lt;width val=&quot;91&quot;/&gt;&lt;height val=&quot;3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65417D1F-1B5D-4426-87B8-1D95722DFAF5}&quot;/&gt;&lt;isInvalidForFieldText val=&quot;0&quot;/&gt;&lt;Image&gt;&lt;filename val=&quot;C:\Users\pc\AppData\Local\Temp\PR\data\asimages\{65417D1F-1B5D-4426-87B8-1D95722DFAF5}_35.png&quot;/&gt;&lt;left val=&quot;526&quot;/&gt;&lt;top val=&quot;232&quot;/&gt;&lt;width val=&quot;9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&amp;lt;&amp;lt;1&amp;gt;XXXXXX&amp;gt; type the phrase here &amp;#x0D;]]&gt;&lt;/Text&gt;&lt;FontSize&gt;&lt;![CDATA[32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206&quot;&gt;&lt;object type=&quot;10030&quot; unique_id=&quot;10207&quot;&gt;&lt;property id=&quot;10088&quot; value=&quot;0&quot;/&gt;&lt;property id=&quot;10176&quot; value=&quot;6&quot;/&gt;&lt;/object&gt;&lt;object type=&quot;10030&quot; unique_id=&quot;10208&quot;&gt;&lt;property id=&quot;10088&quot; value=&quot;0&quot;/&gt;&lt;property id=&quot;10176&quot; value=&quot;7&quot;/&gt;&lt;/object&gt;&lt;object type=&quot;10030&quot; unique_id=&quot;10209&quot;&gt;&lt;property id=&quot;10088&quot; value=&quot;1&quot;/&gt;&lt;property id=&quot;10176&quot; value=&quot;8&quot;/&gt;&lt;/object&gt;&lt;/object&gt;"/>
  <p:tag name="MMPROD_ID" val="10205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02"/>
  <p:tag name="MMPROD_PARENTID" val="102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8]]&gt;&lt;/SlideID&gt;&lt;/ChangeData&gt;"/>
  <p:tag name="MMPROD_PASSDATA" val="&lt;object type=&quot;10050&quot; unique_id=&quot;10218&quot;&gt;&lt;property id=&quot;10020&quot; value=&quot;2&quot;/&gt;&lt;property id=&quot;10102&quot; value=&quot;1&quot;/&gt;&lt;property id=&quot;10191&quot; value=&quot;71&quot;/&gt;&lt;/object&gt;"/>
  <p:tag name="MMPROD_FAILDATA" val="&lt;object type=&quot;10051&quot; unique_id=&quot;10219&quot;&gt;&lt;property id=&quot;10020&quot; value=&quot;3&quot;/&gt;&lt;property id=&quot;10021&quot; value=&quot;298&quot;/&gt;&lt;property id=&quot;10101&quot; value=&quot;[jumptoframe],Value=298,&quot;/&gt;&lt;property id=&quot;10102&quot; value=&quot;1&quot;/&gt;&lt;property id=&quot;10191&quot; value=&quot;73&quot;/&gt;&lt;/object&gt;"/>
  <p:tag name="MMPROD_ID" val="10216"/>
  <p:tag name="MMPROD_TYPE" val="10016"/>
  <p:tag name="MMPROD_DATA" val="&lt;property id=&quot;10026&quot; value=&quot;10&quot;/&gt;&lt;property id=&quot;10027&quot; value=&quot;Interaction10216&quot;/&gt;&lt;property id=&quot;10028&quot; value=&quot;0&quot;/&gt;&lt;property id=&quot;10070&quot; value=&quot;Câu 12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6,1894563731,C:\Users\pc\Desktop\BAI IN DIA\Bai du thi so 8\NGUON\BAI SO 8_pptx\Media.ppcx"/>
  <p:tag name="HTML_SHAPEINFO" val="&lt;SlideThumbPath val=&quot;Slide36.PNG&quot;/&gt;"/>
  <p:tag name="MMPROD_ANSWERCOUNT" val="3"/>
  <p:tag name="MMPROD_ITEMCOUNT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16"/>
  <p:tag name="MMPROD_ABSOLUTEPOSITIONID" val="100"/>
  <p:tag name="MMPROD_LASTVALUES" val="&lt;ChangeData&gt;&lt;Text&gt;&lt;![CDATA[Nối nhóm quả với số tương ứng?]]&gt;&lt;/Text&gt;&lt;FontSize&gt;&lt;![CDATA[44]]&gt;&lt;/FontSize&gt;&lt;Left&gt;&lt;![CDATA[0]]&gt;&lt;/Left&gt;&lt;Top&gt;&lt;![CDATA[0]]&gt;&lt;/Top&gt;&lt;/ChangeData&gt;"/>
  <p:tag name="PRESENTER_SHAPEINFO" val="&lt;ThreeDShapeInfo&gt;&lt;uuid val=&quot;{3F13C245-B639-46E4-9CE2-8E6B940B614C}&quot;/&gt;&lt;isInvalidForFieldText val=&quot;1&quot;/&gt;&lt;Image&gt;&lt;filename val=&quot;C:\Users\pc\AppData\Local\Temp\PR\data\asimages\{3F13C245-B639-46E4-9CE2-8E6B940B614C}_36_S.png&quot;/&gt;&lt;left val=&quot;30&quot;/&gt;&lt;top val=&quot;3&quot;/&gt;&lt;width val=&quot;659&quot;/&gt;&lt;height val=&quot;52&quot;/&gt;&lt;hasText val=&quot;0&quot;/&gt;&lt;/Image&gt;&lt;Image&gt;&lt;filename val=&quot;C:\Users\pc\AppData\Local\Temp\PR\data\asimages\{3F13C245-B639-46E4-9CE2-8E6B940B614C}_36_T.png&quot;/&gt;&lt;left val=&quot;34&quot;/&gt;&lt;top val=&quot;-3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số]]&gt;&lt;/Text&gt;&lt;FontSize&gt;&lt;![CDATA[24]]&gt;&lt;/FontSize&gt;&lt;Left&gt;&lt;![CDATA[0]]&gt;&lt;/Left&gt;&lt;Top&gt;&lt;![CDATA[0]]&gt;&lt;/Top&gt;&lt;/ChangeData&gt;"/>
  <p:tag name="PRESENTER_SHAPEINFO" val="&lt;ThreeDShapeInfo&gt;&lt;uuid val=&quot;{273DE2A5-62D7-4EF1-8B5F-E8F21480733B}&quot;/&gt;&lt;isInvalidForFieldText val=&quot;1&quot;/&gt;&lt;Image&gt;&lt;filename val=&quot;C:\Users\pc\AppData\Local\Temp\PR\data\asimages\{273DE2A5-62D7-4EF1-8B5F-E8F21480733B}_36_S.png&quot;/&gt;&lt;left val=&quot;62&quot;/&gt;&lt;top val=&quot;90&quot;/&gt;&lt;width val=&quot;124&quot;/&gt;&lt;height val=&quot;46&quot;/&gt;&lt;hasText val=&quot;0&quot;/&gt;&lt;/Image&gt;&lt;Image&gt;&lt;filename val=&quot;C:\Users\pc\AppData\Local\Temp\PR\data\asimages\{273DE2A5-62D7-4EF1-8B5F-E8F21480733B}_36_T.png&quot;/&gt;&lt;left val=&quot;65&quot;/&gt;&lt;top val=&quot;86&quot;/&gt;&lt;width val=&quot;117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Nhóm quả]]&gt;&lt;/Text&gt;&lt;FontSize&gt;&lt;![CDATA[24]]&gt;&lt;/FontSize&gt;&lt;Left&gt;&lt;![CDATA[0]]&gt;&lt;/Left&gt;&lt;Top&gt;&lt;![CDATA[0]]&gt;&lt;/Top&gt;&lt;/ChangeData&gt;"/>
  <p:tag name="PRESENTER_SHAPEINFO" val="&lt;ThreeDShapeInfo&gt;&lt;uuid val=&quot;{E2105618-D4AD-48E3-B0B5-E1EDD47D00B2}&quot;/&gt;&lt;isInvalidForFieldText val=&quot;1&quot;/&gt;&lt;Image&gt;&lt;filename val=&quot;C:\Users\pc\AppData\Local\Temp\PR\data\asimages\{E2105618-D4AD-48E3-B0B5-E1EDD47D00B2}_36_S.png&quot;/&gt;&lt;left val=&quot;300&quot;/&gt;&lt;top val=&quot;87&quot;/&gt;&lt;width val=&quot;134&quot;/&gt;&lt;height val=&quot;52&quot;/&gt;&lt;hasText val=&quot;0&quot;/&gt;&lt;/Image&gt;&lt;Image&gt;&lt;filename val=&quot;C:\Users\pc\AppData\Local\Temp\PR\data\asimages\{E2105618-D4AD-48E3-B0B5-E1EDD47D00B2}_36_T.png&quot;/&gt;&lt;left val=&quot;289&quot;/&gt;&lt;top val=&quot;82&quot;/&gt;&lt;width val=&quot;152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165,2375]]&gt;&lt;/Top&gt;&lt;/ChangeData&gt;"/>
  <p:tag name="MMPROD_ABSOLUTEPOSITIONID" val="4001"/>
  <p:tag name="MMPROD_ID" val="10221"/>
  <p:tag name="MMPROD_TYPE" val="10023"/>
  <p:tag name="MMPROD_DATA" val="&lt;property id=&quot;10193&quot; value=&quot;A&quot;/&gt;&lt;property id=&quot;10199&quot; value=&quot;0&quot;/&gt;"/>
  <p:tag name="MMPROD_COLLECTIONCONTAINERID" val="10217"/>
  <p:tag name="MMPROD_PARENTID" val="10216"/>
  <p:tag name="HTML_SHAPEINFO" val="&lt;ThreeDShapeInfo&gt;&lt;uuid val=&quot;4001&quot;/&gt;&lt;isInvalidForFieldText val=&quot;0&quot;/&gt;&lt;Image&gt;&lt;filename val=&quot;C:\Users\pc\AppData\Local\Temp\PR\data\asimages\{ED9E51D0-8A2E-45AA-B010-4FBF83580CE5}_36.png&quot;/&gt;&lt;left val=&quot;272&quot;/&gt;&lt;top val=&quot;166&quot;/&gt;&lt;width val=&quot;321&quot;/&gt;&lt;height val=&quot;58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212,4375]]&gt;&lt;/Top&gt;&lt;/ChangeData&gt;"/>
  <p:tag name="MMPROD_ABSOLUTEPOSITIONID" val="4002"/>
  <p:tag name="MMPROD_ID" val="10222"/>
  <p:tag name="MMPROD_TYPE" val="10023"/>
  <p:tag name="MMPROD_DATA" val="&lt;property id=&quot;10193&quot; value=&quot;B&quot;/&gt;&lt;property id=&quot;10199&quot; value=&quot;0&quot;/&gt;"/>
  <p:tag name="MMPROD_COLLECTIONCONTAINERID" val="10217"/>
  <p:tag name="MMPROD_PARENTID" val="10216"/>
  <p:tag name="HTML_SHAPEINFO" val="&lt;ThreeDShapeInfo&gt;&lt;uuid val=&quot;4002&quot;/&gt;&lt;isInvalidForFieldText val=&quot;0&quot;/&gt;&lt;Image&gt;&lt;filename val=&quot;C:\Users\pc\AppData\Local\Temp\PR\data\asimages\{7848E461-B203-4687-A5AD-CF582CDD5F87}_36.png&quot;/&gt;&lt;left val=&quot;272&quot;/&gt;&lt;top val=&quot;300&quot;/&gt;&lt;width val=&quot;322&quot;/&gt;&lt;height val=&quot;59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259,6375]]&gt;&lt;/Top&gt;&lt;/ChangeData&gt;"/>
  <p:tag name="MMPROD_ABSOLUTEPOSITIONID" val="4003"/>
  <p:tag name="MMPROD_ID" val="10223"/>
  <p:tag name="MMPROD_TYPE" val="10023"/>
  <p:tag name="MMPROD_DATA" val="&lt;property id=&quot;10193&quot; value=&quot;C&quot;/&gt;&lt;property id=&quot;10199&quot; value=&quot;0&quot;/&gt;"/>
  <p:tag name="MMPROD_COLLECTIONCONTAINERID" val="10217"/>
  <p:tag name="MMPROD_PARENTID" val="10216"/>
  <p:tag name="HTML_SHAPEINFO" val="&lt;ThreeDShapeInfo&gt;&lt;uuid val=&quot;4003&quot;/&gt;&lt;isInvalidForFieldText val=&quot;0&quot;/&gt;&lt;Image&gt;&lt;filename val=&quot;C:\Users\pc\AppData\Local\Temp\PR\data\asimages\{472F44F8-4D54-4708-88A2-EA9A605B0924}_36.png&quot;/&gt;&lt;left val=&quot;277&quot;/&gt;&lt;top val=&quot;420&quot;/&gt;&lt;width val=&quot;322&quot;/&gt;&lt;height val=&quot;5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,2375]]&gt;&lt;/Top&gt;&lt;/ChangeData&gt;"/>
  <p:tag name="MMPROD_ABSOLUTEPOSITIONID" val="3001"/>
  <p:tag name="MMPROD_ID" val="10224"/>
  <p:tag name="MMPROD_TYPE" val="10028"/>
  <p:tag name="MMPROD_COLLECTIONCONTAINERID" val="10220"/>
  <p:tag name="MMPROD_PARENTID" val="10216"/>
  <p:tag name="HTML_AUTOSHAPE_INFO" val="&lt;ThreeDShapeInfo&gt;&lt;uuid val=&quot;3001&quot;/&gt;&lt;isInvalidForFieldText val=&quot;0&quot;/&gt;&lt;hasMultipleQuizShape val=&quot;1&quot;/&gt;&lt;Image&gt;&lt;filename val=&quot;C:\Users\pc\AppData\Local\Temp\PR\data\asimages\{E0CE6307-0606-4006-9004-B8EF1084469C}_36.png&quot;/&gt;&lt;left val=&quot;59&quot;/&gt;&lt;top val=&quot;166&quot;/&gt;&lt;width val=&quot;50&quot;/&gt;&lt;height val=&quot;58&quot;/&gt;&lt;hasText val=&quot;1&quot;/&gt;&lt;/Image&gt;&lt;Image&gt;&lt;filename val=&quot;C:\Users\pc\AppData\Local\Temp\PR\data\asimages\{DC70E542-F615-4297-8279-98B0B15F3C3F}_36.png&quot;/&gt;&lt;left val=&quot;94&quot;/&gt;&lt;top val=&quot;166&quot;/&gt;&lt;width val=&quot;48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,8375]]&gt;&lt;/Top&gt;&lt;/ChangeData&gt;"/>
  <p:tag name="MMPROD_ABSOLUTEPOSITIONID" val="3002"/>
  <p:tag name="MMPROD_ID" val="10225"/>
  <p:tag name="MMPROD_TYPE" val="10028"/>
  <p:tag name="MMPROD_COLLECTIONCONTAINERID" val="10220"/>
  <p:tag name="MMPROD_PARENTID" val="10216"/>
  <p:tag name="HTML_AUTOSHAPE_INFO" val="&lt;ThreeDShapeInfo&gt;&lt;uuid val=&quot;3002&quot;/&gt;&lt;isInvalidForFieldText val=&quot;0&quot;/&gt;&lt;hasMultipleQuizShape val=&quot;1&quot;/&gt;&lt;Image&gt;&lt;filename val=&quot;C:\Users\pc\AppData\Local\Temp\PR\data\asimages\{7CECE338-9BC6-4410-9D7A-1946A2FF913A}_36.png&quot;/&gt;&lt;left val=&quot;59&quot;/&gt;&lt;top val=&quot;294&quot;/&gt;&lt;width val=&quot;49&quot;/&gt;&lt;height val=&quot;59&quot;/&gt;&lt;hasText val=&quot;1&quot;/&gt;&lt;/Image&gt;&lt;Image&gt;&lt;filename val=&quot;C:\Users\pc\AppData\Local\Temp\PR\data\asimages\{AA81A062-D434-4F08-8F36-D00FB4E7B2EF}_36.png&quot;/&gt;&lt;left val=&quot;94&quot;/&gt;&lt;top val=&quot;294&quot;/&gt;&lt;width val=&quot;48&quot;/&gt;&lt;height val=&quot;59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,4375]]&gt;&lt;/Top&gt;&lt;/ChangeData&gt;"/>
  <p:tag name="MMPROD_ABSOLUTEPOSITIONID" val="3003"/>
  <p:tag name="MMPROD_ID" val="10226"/>
  <p:tag name="MMPROD_TYPE" val="10028"/>
  <p:tag name="MMPROD_COLLECTIONCONTAINERID" val="10220"/>
  <p:tag name="MMPROD_PARENTID" val="10216"/>
  <p:tag name="HTML_AUTOSHAPE_INFO" val="&lt;ThreeDShapeInfo&gt;&lt;uuid val=&quot;3003&quot;/&gt;&lt;isInvalidForFieldText val=&quot;0&quot;/&gt;&lt;hasMultipleQuizShape val=&quot;1&quot;/&gt;&lt;Image&gt;&lt;filename val=&quot;C:\Users\pc\AppData\Local\Temp\PR\data\asimages\{3321CCE7-4D79-452B-BFC7-D4AB725362C7}_36.png&quot;/&gt;&lt;left val=&quot;59&quot;/&gt;&lt;top val=&quot;414&quot;/&gt;&lt;width val=&quot;49&quot;/&gt;&lt;height val=&quot;59&quot;/&gt;&lt;hasText val=&quot;1&quot;/&gt;&lt;/Image&gt;&lt;Image&gt;&lt;filename val=&quot;C:\Users\pc\AppData\Local\Temp\PR\data\asimages\{3721FD18-FC06-4AD7-9C27-5FC343370011}_36.png&quot;/&gt;&lt;left val=&quot;106&quot;/&gt;&lt;top val=&quot;414&quot;/&gt;&lt;width val=&quot;48&quot;/&gt;&lt;height val=&quot;59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BB601328-605B-4DD3-99C1-CAD7377EC20E}&quot;/&gt;&lt;isInvalidForFieldText val=&quot;0&quot;/&gt;&lt;Image&gt;&lt;filename val=&quot;C:\Users\pc\AppData\Local\Temp\PR\data\asimages\{BB601328-605B-4DD3-99C1-CAD7377EC20E}_36.png&quot;/&gt;&lt;left val=&quot;-1&quot;/&gt;&lt;top val=&quot;48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1EAC0811-CE7C-4226-8B4F-46BABDE29267}&quot;/&gt;&lt;isInvalidForFieldText val=&quot;0&quot;/&gt;&lt;Image&gt;&lt;filename val=&quot;C:\Users\pc\AppData\Local\Temp\PR\data\asimages\{1EAC0811-CE7C-4226-8B4F-46BABDE29267}_36.png&quot;/&gt;&lt;left val=&quot;23&quot;/&gt;&lt;top val=&quot;480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2513FED7-05AE-4252-AA09-CEAEB51C9EC2}&quot;/&gt;&lt;isInvalidForFieldText val=&quot;0&quot;/&gt;&lt;Image&gt;&lt;filename val=&quot;C:\Users\pc\AppData\Local\Temp\PR\data\asimages\{2513FED7-05AE-4252-AA09-CEAEB51C9EC2}_36.png&quot;/&gt;&lt;left val=&quot;22&quot;/&gt;&lt;top val=&quot;480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E63F0951-44BB-4064-84FC-329A01E67FD4}&quot;/&gt;&lt;isInvalidForFieldText val=&quot;0&quot;/&gt;&lt;Image&gt;&lt;filename val=&quot;C:\Users\pc\AppData\Local\Temp\PR\data\asimages\{E63F0951-44BB-4064-84FC-329A01E67FD4}_36.png&quot;/&gt;&lt;left val=&quot;-5&quot;/&gt;&lt;top val=&quot;472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59083557-E9C2-4B22-AA14-EBC52D4DA12E}&quot;/&gt;&lt;isInvalidForFieldText val=&quot;0&quot;/&gt;&lt;Image&gt;&lt;filename val=&quot;C:\Users\pc\AppData\Local\Temp\PR\data\asimages\{59083557-E9C2-4B22-AA14-EBC52D4DA12E}_36.png&quot;/&gt;&lt;left val=&quot;1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61987358-7F98-4BEA-8CB2-C3BA0E18FDB6}&quot;/&gt;&lt;isInvalidForFieldText val=&quot;0&quot;/&gt;&lt;Image&gt;&lt;filename val=&quot;C:\Users\pc\AppData\Local\Temp\PR\data\asimages\{61987358-7F98-4BEA-8CB2-C3BA0E18FDB6}_36.png&quot;/&gt;&lt;left val=&quot;0&quot;/&gt;&lt;top val=&quot;476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15FE1DB6-1730-477C-94A7-A309C886F85E}&quot;/&gt;&lt;isInvalidForFieldText val=&quot;0&quot;/&gt;&lt;Image&gt;&lt;filename val=&quot;C:\Users\pc\AppData\Local\Temp\PR\data\asimages\{15FE1DB6-1730-477C-94A7-A309C886F85E}_36.png&quot;/&gt;&lt;left val=&quot;12&quot;/&gt;&lt;top val=&quot;483&quot;/&gt;&lt;width val=&quot;27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45BF64CF-54ED-49CF-B6F8-D439BEAFB5DD}_36.png&quot;/&gt;&lt;left val=&quot;282&quot;/&gt;&lt;top val=&quot;490&quot;/&gt;&lt;width val=&quot;91&quot;/&gt;&lt;height val=&quot;34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D2D01A47-373E-41E7-A7AC-855081567539}_36.png&quot;/&gt;&lt;left val=&quot;372&quot;/&gt;&lt;top val=&quot;492&quot;/&gt;&lt;width val=&quot;91&quot;/&gt;&lt;height val=&quot;3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FE67D5-E299-40F7-970E-262AEC22D630}&quot;/&gt;&lt;isInvalidForFieldText val=&quot;0&quot;/&gt;&lt;Image&gt;&lt;filename val=&quot;C:\Users\pc\AppData\Local\Temp\PR\data\asimages\{39FE67D5-E299-40F7-970E-262AEC22D630}.png&quot;/&gt;&lt;left val=&quot;481&quot;/&gt;&lt;top val=&quot;412&quot;/&gt;&lt;width val=&quot;56&quot;/&gt;&lt;height val=&quot;69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70E263B-03AF-41D6-B900-2E7113033096}&quot;/&gt;&lt;isInvalidForFieldText val=&quot;0&quot;/&gt;&lt;Image&gt;&lt;filename val=&quot;C:\Users\pc\AppData\Local\Temp\PR\data\asimages\{770E263B-03AF-41D6-B900-2E7113033096}.png&quot;/&gt;&lt;left val=&quot;529&quot;/&gt;&lt;top val=&quot;460&quot;/&gt;&lt;width val=&quot;56&quot;/&gt;&lt;height val=&quot;69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A00B8B-C7C1-420F-89B1-5F45A3F70E7F}&quot;/&gt;&lt;isInvalidForFieldText val=&quot;0&quot;/&gt;&lt;Image&gt;&lt;filename val=&quot;C:\Users\pc\AppData\Local\Temp\PR\data\asimages\{7EA00B8B-C7C1-420F-89B1-5F45A3F70E7F}.png&quot;/&gt;&lt;left val=&quot;549&quot;/&gt;&lt;top val=&quot;399&quot;/&gt;&lt;width val=&quot;57&quot;/&gt;&lt;height val=&quot;69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550450-440C-4B26-B655-D35C618E5B95}&quot;/&gt;&lt;isInvalidForFieldText val=&quot;0&quot;/&gt;&lt;Image&gt;&lt;filename val=&quot;C:\Users\pc\AppData\Local\Temp\PR\data\asimages\{38550450-440C-4B26-B655-D35C618E5B95}.png&quot;/&gt;&lt;left val=&quot;594&quot;/&gt;&lt;top val=&quot;456&quot;/&gt;&lt;width val=&quot;56&quot;/&gt;&lt;height val=&quot;69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D1A369D-B2EA-4BD1-8CB7-36F500D86BC9}&quot;/&gt;&lt;isInvalidForFieldText val=&quot;0&quot;/&gt;&lt;Image&gt;&lt;filename val=&quot;C:\Users\pc\AppData\Local\Temp\PR\data\asimages\{8D1A369D-B2EA-4BD1-8CB7-36F500D86BC9}.png&quot;/&gt;&lt;left val=&quot;616&quot;/&gt;&lt;top val=&quot;399&quot;/&gt;&lt;width val=&quot;57&quot;/&gt;&lt;height val=&quot;69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6]]&gt;&lt;/Text&gt;&lt;FontSize&gt;&lt;![CDATA[28]]&gt;&lt;/FontSize&gt;&lt;Left&gt;&lt;![CDATA[802]]&gt;&lt;/Left&gt;&lt;Top&gt;&lt;![CDATA[260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5]]&gt;&lt;/Text&gt;&lt;FontSize&gt;&lt;![CDATA[28]]&gt;&lt;/FontSize&gt;&lt;Left&gt;&lt;![CDATA[802]]&gt;&lt;/Left&gt;&lt;Top&gt;&lt;![CDATA[212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8]]&gt;&lt;/Text&gt;&lt;FontSize&gt;&lt;![CDATA[28]]&gt;&lt;/FontSize&gt;&lt;Left&gt;&lt;![CDATA[802]]&gt;&lt;/Left&gt;&lt;Top&gt;&lt;![CDATA[165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ứa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áo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am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9]]&gt;&lt;/SlideID&gt;&lt;/ChangeData&gt;"/>
  <p:tag name="MMPROD_PASSDATA" val="&lt;object type=&quot;10050&quot; unique_id=&quot;10232&quot;&gt;&lt;property id=&quot;10020&quot; value=&quot;2&quot;/&gt;&lt;property id=&quot;10102&quot; value=&quot;1&quot;/&gt;&lt;property id=&quot;10191&quot; value=&quot;74&quot;/&gt;&lt;/object&gt;"/>
  <p:tag name="MMPROD_FAILDATA" val="&lt;object type=&quot;10051&quot; unique_id=&quot;10233&quot;&gt;&lt;property id=&quot;10020&quot; value=&quot;3&quot;/&gt;&lt;property id=&quot;10021&quot; value=&quot;299&quot;/&gt;&lt;property id=&quot;10101&quot; value=&quot;[jumptoframe],Value=299,&quot;/&gt;&lt;property id=&quot;10102&quot; value=&quot;1&quot;/&gt;&lt;property id=&quot;10191&quot; value=&quot;76&quot;/&gt;&lt;/object&gt;"/>
  <p:tag name="MMPROD_ID" val="10230"/>
  <p:tag name="MMPROD_TYPE" val="10008"/>
  <p:tag name="MMPROD_DATA" val="&lt;property id=&quot;10026&quot; value=&quot;10&quot;/&gt;&lt;property id=&quot;10027&quot; value=&quot;Interaction10230&quot;/&gt;&lt;property id=&quot;10028&quot; value=&quot;0&quot;/&gt;&lt;property id=&quot;10063&quot; value=&quot;3&quot;/&gt;&lt;property id=&quot;10070&quot; value=&quot;Câu 13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7,1894563731,C:\Users\pc\Desktop\BAI IN DIA\Bai du thi so 8\NGUON\BAI SO 8_pptx\Media.ppcx"/>
  <p:tag name="HTML_SHAPEINFO" val="&lt;SlideThumbPath val=&quot;Slide37.PNG&quot;/&gt;"/>
  <p:tag name="MMPROD_ANSWERCOUNT" val="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0"/>
  <p:tag name="MMPROD_ABSOLUTEPOSITIONID" val="100"/>
  <p:tag name="MMPROD_LASTVALUES" val="&lt;ChangeData&gt;&lt;Text&gt;&lt;![CDATA[Nhóm quả nào có số lượng là tám?]]&gt;&lt;/Text&gt;&lt;FontSize&gt;&lt;![CDATA[44]]&gt;&lt;/FontSize&gt;&lt;Left&gt;&lt;![CDATA[0]]&gt;&lt;/Left&gt;&lt;Top&gt;&lt;![CDATA[0]]&gt;&lt;/Top&gt;&lt;/ChangeData&gt;"/>
  <p:tag name="PRESENTER_SHAPEINFO" val="&lt;ThreeDShapeInfo&gt;&lt;uuid val=&quot;{9ADD857C-E403-4409-AA9F-7B485BD7DA01}&quot;/&gt;&lt;isInvalidForFieldText val=&quot;1&quot;/&gt;&lt;Image&gt;&lt;filename val=&quot;C:\Users\pc\AppData\Local\Temp\PR\data\asimages\{9ADD857C-E403-4409-AA9F-7B485BD7DA01}_37_S.png&quot;/&gt;&lt;left val=&quot;74&quot;/&gt;&lt;top val=&quot;9&quot;/&gt;&lt;width val=&quot;592&quot;/&gt;&lt;height val=&quot;52&quot;/&gt;&lt;hasText val=&quot;0&quot;/&gt;&lt;/Image&gt;&lt;Image&gt;&lt;filename val=&quot;C:\Users\pc\AppData\Local\Temp\PR\data\asimages\{9ADD857C-E403-4409-AA9F-7B485BD7DA01}_37_T.png&quot;/&gt;&lt;left val=&quot;77&quot;/&gt;&lt;top val=&quot;3&quot;/&gt;&lt;width val=&quot;58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28357DFF-DA7F-4B85-8FC0-CA3680E6B156}&quot;/&gt;&lt;isInvalidForFieldText val=&quot;0&quot;/&gt;&lt;Image&gt;&lt;filename val=&quot;C:\Users\pc\AppData\Local\Temp\PR\data\asimages\{28357DFF-DA7F-4B85-8FC0-CA3680E6B156}_37.png&quot;/&gt;&lt;left val=&quot;0&quot;/&gt;&lt;top val=&quot;483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BB2ACC4B-E973-41BE-9E12-85E6544F9623}&quot;/&gt;&lt;isInvalidForFieldText val=&quot;0&quot;/&gt;&lt;Image&gt;&lt;filename val=&quot;C:\Users\pc\AppData\Local\Temp\PR\data\asimages\{BB2ACC4B-E973-41BE-9E12-85E6544F9623}_37.png&quot;/&gt;&lt;left val=&quot;9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7C750EB8-A700-46B9-B9DD-E932EEC3C7E8}&quot;/&gt;&lt;isInvalidForFieldText val=&quot;0&quot;/&gt;&lt;Image&gt;&lt;filename val=&quot;C:\Users\pc\AppData\Local\Temp\PR\data\asimages\{7C750EB8-A700-46B9-B9DD-E932EEC3C7E8}_37.png&quot;/&gt;&lt;left val=&quot;11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AACED81-AB20-4302-BF51-48A4980D1C01}&quot;/&gt;&lt;isInvalidForFieldText val=&quot;0&quot;/&gt;&lt;Image&gt;&lt;filename val=&quot;C:\Users\pc\AppData\Local\Temp\PR\data\asimages\{8AACED81-AB20-4302-BF51-48A4980D1C01}_37.png&quot;/&gt;&lt;left val=&quot;0&quot;/&gt;&lt;top val=&quot;477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870D870-0C68-4701-9600-FCFF85E2A516}&quot;/&gt;&lt;isInvalidForFieldText val=&quot;0&quot;/&gt;&lt;Image&gt;&lt;filename val=&quot;C:\Users\pc\AppData\Local\Temp\PR\data\asimages\{0870D870-0C68-4701-9600-FCFF85E2A516}_37.png&quot;/&gt;&lt;left val=&quot;0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72960E0A-8B3A-460A-B36D-34F8039EC5C1}&quot;/&gt;&lt;isInvalidForFieldText val=&quot;0&quot;/&gt;&lt;Image&gt;&lt;filename val=&quot;C:\Users\pc\AppData\Local\Temp\PR\data\asimages\{72960E0A-8B3A-460A-B36D-34F8039EC5C1}_37.png&quot;/&gt;&lt;left val=&quot;0&quot;/&gt;&lt;top val=&quot;480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21E05FC0-15AF-44E1-B715-B2EBB49455D4}&quot;/&gt;&lt;isInvalidForFieldText val=&quot;0&quot;/&gt;&lt;Image&gt;&lt;filename val=&quot;C:\Users\pc\AppData\Local\Temp\PR\data\asimages\{21E05FC0-15AF-44E1-B715-B2EBB49455D4}_37.png&quot;/&gt;&lt;left val=&quot;-1&quot;/&gt;&lt;top val=&quot;484&quot;/&gt;&lt;width val=&quot;27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24FE4BFC-642E-4FBD-8C59-996C146A22EE}_37.png&quot;/&gt;&lt;left val=&quot;496&quot;/&gt;&lt;top val=&quot;450&quot;/&gt;&lt;width val=&quot;91&quot;/&gt;&lt;height val=&quot;34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470B588F-F946-48AD-B0DB-F28A7401A77F}_37.png&quot;/&gt;&lt;left val=&quot;594&quot;/&gt;&lt;top val=&quot;450&quot;/&gt;&lt;width val=&quot;91&quot;/&gt;&lt;height val=&quot;34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DAD1C10-F199-4389-A607-CB8190EE1706}&quot;/&gt;&lt;isInvalidForFieldText val=&quot;0&quot;/&gt;&lt;Image&gt;&lt;filename val=&quot;C:\Users\pc\AppData\Local\Temp\PR\data\asimages\{FDAD1C10-F199-4389-A607-CB8190EE1706}_37.png&quot;/&gt;&lt;left val=&quot;568&quot;/&gt;&lt;top val=&quot;382&quot;/&gt;&lt;width val=&quot;97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5,99984]]&gt;&lt;/Left&gt;&lt;Top&gt;&lt;![CDATA[132]]&gt;&lt;/Top&gt;&lt;/ChangeData&gt;"/>
  <p:tag name="MMPROD_ID" val="1023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235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A305754E-1403-40B4-AADE-E56259AFE3C2}_37.png&quot;/&gt;&lt;left val=&quot;78&quot;/&gt;&lt;top val=&quot;124&quot;/&gt;&lt;width val=&quot;65&quot;/&gt;&lt;height val=&quot;58&quot;/&gt;&lt;hasText val=&quot;1&quot;/&gt;&lt;/Image&gt;&lt;Image&gt;&lt;filename val=&quot;C:\Users\pc\AppData\Local\Temp\PR\data\asimages\{3B01190C-DBF7-4C19-8846-54DB94CB2B1F}_37.png&quot;/&gt;&lt;left val=&quot;132&quot;/&gt;&lt;top val=&quot;132&quot;/&gt;&lt;width val=&quot;385&quot;/&gt;&lt;height val=&quot;34&quot;/&gt;&lt;hasText val=&quot;1&quot;/&gt;&lt;/Image&gt;&lt;Image&gt;&lt;filename val=&quot;C:\Users\pc\AppData\Local\Temp\PR\data\asimages\{9538CA1E-690B-435F-AB2B-41805394C78A}_37.png&quot;/&gt;&lt;left val=&quot;45&quot;/&gt;&lt;top val=&quot;136&quot;/&gt;&lt;width val=&quot;24&quot;/&gt;&lt;height val=&quot;23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8]]&gt;&lt;/Left&gt;&lt;Top&gt;&lt;![CDATA[212,4]]&gt;&lt;/Top&gt;&lt;/ChangeData&gt;"/>
  <p:tag name="MMPROD_ID" val="1023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7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59840A8E-665F-4243-B389-8994DA024135}_37.png&quot;/&gt;&lt;left val=&quot;78&quot;/&gt;&lt;top val=&quot;204&quot;/&gt;&lt;width val=&quot;64&quot;/&gt;&lt;height val=&quot;59&quot;/&gt;&lt;hasText val=&quot;1&quot;/&gt;&lt;/Image&gt;&lt;Image&gt;&lt;filename val=&quot;C:\Users\pc\AppData\Local\Temp\PR\data\asimages\{52F2AFE5-EBF7-4DC8-AEC9-2DF466F385E3}_37.png&quot;/&gt;&lt;left val=&quot;132&quot;/&gt;&lt;top val=&quot;212&quot;/&gt;&lt;width val=&quot;385&quot;/&gt;&lt;height val=&quot;34&quot;/&gt;&lt;hasText val=&quot;1&quot;/&gt;&lt;/Image&gt;&lt;Image&gt;&lt;filename val=&quot;C:\Users\pc\AppData\Local\Temp\PR\data\asimages\{EEA68330-4544-4876-8FD3-09C6057B8BC3}_37.png&quot;/&gt;&lt;left val=&quot;41&quot;/&gt;&lt;top val=&quot;209&quot;/&gt;&lt;width val=&quot;27&quot;/&gt;&lt;height val=&quot;2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302,4]]&gt;&lt;/Top&gt;&lt;/ChangeData&gt;"/>
  <p:tag name="MMPROD_ID" val="10238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239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50B28D43-1823-466A-9221-4564604D071E}_37.png&quot;/&gt;&lt;left val=&quot;78&quot;/&gt;&lt;top val=&quot;294&quot;/&gt;&lt;width val=&quot;64&quot;/&gt;&lt;height val=&quot;59&quot;/&gt;&lt;hasText val=&quot;1&quot;/&gt;&lt;/Image&gt;&lt;Image&gt;&lt;filename val=&quot;C:\Users\pc\AppData\Local\Temp\PR\data\asimages\{E73B74A0-1AEE-477F-8A11-3D5335E590BD}_37.png&quot;/&gt;&lt;left val=&quot;131&quot;/&gt;&lt;top val=&quot;302&quot;/&gt;&lt;width val=&quot;386&quot;/&gt;&lt;height val=&quot;34&quot;/&gt;&lt;hasText val=&quot;1&quot;/&gt;&lt;/Image&gt;&lt;Image&gt;&lt;filename val=&quot;C:\Users\pc\AppData\Local\Temp\PR\data\asimages\{68138D6F-290F-43A7-B97F-E866030A3391}_37.png&quot;/&gt;&lt;left val=&quot;47&quot;/&gt;&lt;top val=&quot;302&quot;/&gt;&lt;width val=&quot;25&quot;/&gt;&lt;height val=&quot;24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]]&gt;&lt;/Left&gt;&lt;Top&gt;&lt;![CDATA[389,9998]]&gt;&lt;/Top&gt;&lt;/ChangeData&gt;"/>
  <p:tag name="MMPROD_ID" val="1024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241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c\AppData\Local\Temp\PR\data\asimages\{FD01014E-72A5-4874-8F83-78C90CF65C02}_37.png&quot;/&gt;&lt;left val=&quot;78&quot;/&gt;&lt;top val=&quot;383&quot;/&gt;&lt;width val=&quot;67&quot;/&gt;&lt;height val=&quot;59&quot;/&gt;&lt;hasText val=&quot;1&quot;/&gt;&lt;/Image&gt;&lt;Image&gt;&lt;filename val=&quot;C:\Users\pc\AppData\Local\Temp\PR\data\asimages\{C43496D6-BA1A-4542-A077-988B320C2AA1}_37.png&quot;/&gt;&lt;left val=&quot;134&quot;/&gt;&lt;top val=&quot;391&quot;/&gt;&lt;width val=&quot;383&quot;/&gt;&lt;height val=&quot;34&quot;/&gt;&lt;hasText val=&quot;1&quot;/&gt;&lt;/Image&gt;&lt;Image&gt;&lt;filename val=&quot;C:\Users\pc\AppData\Local\Temp\PR\data\asimages\{7C403C84-30D4-4FB3-BFF5-B6F4A5F8A1F1}_37.png&quot;/&gt;&lt;left val=&quot;47&quot;/&gt;&lt;top val=&quot;389&quot;/&gt;&lt;width val=&quot;25&quot;/&gt;&lt;height val=&quot;24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2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4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894563731,C:\Users\pc\Desktop\BAI IN DIA\Bai du thi so 8\NGUON\BAI SO 8_pptx\Media.ppcx"/>
  <p:tag name="HTML_SHAPEINFO" val="&lt;SlideThumbPath val=&quot;Slide3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9D1AD7-54A8-40E7-A16F-1D1AA407AF0B}&quot;/&gt;&lt;isInvalidForFieldText val=&quot;1&quot;/&gt;&lt;Image&gt;&lt;filename val=&quot;C:\Users\pc\AppData\Local\Temp\PR\data\asimages\{B49D1AD7-54A8-40E7-A16F-1D1AA407AF0B}_3_S.png&quot;/&gt;&lt;left val=&quot;30&quot;/&gt;&lt;top val=&quot;-3&quot;/&gt;&lt;width val=&quot;659&quot;/&gt;&lt;height val=&quot;100&quot;/&gt;&lt;hasText val=&quot;0&quot;/&gt;&lt;/Image&gt;&lt;Image&gt;&lt;filename val=&quot;C:\Users\pc\AppData\Local\Temp\PR\data\asimages\{B49D1AD7-54A8-40E7-A16F-1D1AA407AF0B}_3_T.png&quot;/&gt;&lt;left val=&quot;34&quot;/&gt;&lt;top val=&quot;-2&quot;/&gt;&lt;width val=&quot;652&quot;/&gt;&lt;height val=&quot;95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9F296E2-64FD-4810-9532-AD4D5C20A3D8}_3.png&quot;/&gt;&lt;left val=&quot;40&quot;/&gt;&lt;top val=&quot;98&quot;/&gt;&lt;width val=&quot;668&quot;/&gt;&lt;height val=&quot;166&quot;/&gt;&lt;hasText val=&quot;1&quot;/&gt;&lt;/Image&gt;&lt;/ThreeDShapeInfo&gt;"/>
  <p:tag name="PRESENTER_SHAPEINFO" val="&lt;ThreeDShapeInfo&gt;&lt;uuid val=&quot;{5EE627EC-AE3D-4BEC-B804-7244912742D5}&quot;/&gt;&lt;isInvalidForFieldText val=&quot;1&quot;/&gt;&lt;Image&gt;&lt;filename val=&quot;C:\Users\pc\AppData\Local\Temp\PR\data\asimages\{5EE627EC-AE3D-4BEC-B804-7244912742D5}_3_S.png&quot;/&gt;&lt;left val=&quot;45&quot;/&gt;&lt;top val=&quot;99&quot;/&gt;&lt;width val=&quot;667&quot;/&gt;&lt;height val=&quot;160&quot;/&gt;&lt;hasText val=&quot;0&quot;/&gt;&lt;/Image&gt;&lt;/ThreeDShapeInfo&gt;"/>
  <p:tag name="PRESENTER_SHAPETEXTINFO" val="&lt;ShapeTextInfo&gt;&lt;TableIndex row=&quot;-1&quot; col=&quot;-1&quot;&gt;&lt;linesCount val=&quot;5&quot;/&gt;&lt;lineCharCount val=&quot;14&quot;/&gt;&lt;lineCharCount val=&quot;57&quot;/&gt;&lt;lineCharCount val=&quot;57&quot;/&gt;&lt;lineCharCount val=&quot;59&quot;/&gt;&lt;lineCharCount val=&quot;29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E01EFE5-C41D-420D-BCEF-136B994BB842}_3.png&quot;/&gt;&lt;left val=&quot;40&quot;/&gt;&lt;top val=&quot;249&quot;/&gt;&lt;width val=&quot;682&quot;/&gt;&lt;height val=&quot;166&quot;/&gt;&lt;hasText val=&quot;1&quot;/&gt;&lt;/Image&gt;&lt;/ThreeDShapeInfo&gt;"/>
  <p:tag name="PRESENTER_SHAPEINFO" val="&lt;ThreeDShapeInfo&gt;&lt;uuid val=&quot;{4DDE382A-4280-4C5F-8278-B787C8F90E21}&quot;/&gt;&lt;isInvalidForFieldText val=&quot;1&quot;/&gt;&lt;Image&gt;&lt;filename val=&quot;C:\Users\pc\AppData\Local\Temp\PR\data\asimages\{4DDE382A-4280-4C5F-8278-B787C8F90E21}_3_S.png&quot;/&gt;&lt;left val=&quot;45&quot;/&gt;&lt;top val=&quot;251&quot;/&gt;&lt;width val=&quot;665&quot;/&gt;&lt;height val=&quot;158&quot;/&gt;&lt;hasText val=&quot;0&quot;/&gt;&lt;/Image&gt;&lt;/ThreeDShapeInfo&gt;"/>
  <p:tag name="PRESENTER_SHAPETEXTINFO" val="&lt;ShapeTextInfo&gt;&lt;TableIndex row=&quot;-1&quot; col=&quot;-1&quot;&gt;&lt;linesCount val=&quot;5&quot;/&gt;&lt;lineCharCount val=&quot;12&quot;/&gt;&lt;lineCharCount val=&quot;59&quot;/&gt;&lt;lineCharCount val=&quot;54&quot;/&gt;&lt;lineCharCount val=&quot;56&quot;/&gt;&lt;lineCharCount val=&quot;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3B041CAF-1288-4F36-8EC6-F0773F087B8C}_3.png&quot;/&gt;&lt;left val=&quot;30&quot;/&gt;&lt;top val=&quot;392&quot;/&gt;&lt;width val=&quot;697&quot;/&gt;&lt;height val=&quot;160&quot;/&gt;&lt;hasText val=&quot;1&quot;/&gt;&lt;/Image&gt;&lt;/ThreeDShapeInfo&gt;"/>
  <p:tag name="PRESENTER_SHAPEINFO" val="&lt;ThreeDShapeInfo&gt;&lt;uuid val=&quot;{0439C7BE-A44D-4230-A860-A1AAB57735CD}&quot;/&gt;&lt;isInvalidForFieldText val=&quot;0&quot;/&gt;&lt;Image&gt;&lt;filename val=&quot;C:\Users\pc\AppData\Local\Temp\PR\data\asimages\{0439C7BE-A44D-4230-A860-A1AAB57735CD}_3.png&quot;/&gt;&lt;left val=&quot;30&quot;/&gt;&lt;top val=&quot;392&quot;/&gt;&lt;width val=&quot;697&quot;/&gt;&lt;height val=&quot;161&quot;/&gt;&lt;hasText val=&quot;0&quot;/&gt;&lt;/Image&gt;&lt;/ThreeDShapeInfo&gt;"/>
  <p:tag name="PRESENTER_SHAPETEXTINFO" val="&lt;ShapeTextInfo&gt;&lt;TableIndex row=&quot;-1&quot; col=&quot;-1&quot;&gt;&lt;linesCount val=&quot;4&quot;/&gt;&lt;lineCharCount val=&quot;12&quot;/&gt;&lt;lineCharCount val=&quot;57&quot;/&gt;&lt;lineCharCount val=&quot;31&quot;/&gt;&lt;lineCharCount val=&quot;47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894563731,C:\Users\pc\Desktop\BAI IN DIA\Bai du thi so 8\NGUON\BAI SO 8_pptx\Media.ppcx"/>
  <p:tag name="HTML_SHAPEINFO" val="&lt;SlideThumbPath val=&quot;Slide4.PNG&quot;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C78A84D-A8E6-49E7-89B4-AD7FB46E29D0}_4.png&quot;/&gt;&lt;left val=&quot;192&quot;/&gt;&lt;top val=&quot;24&quot;/&gt;&lt;width val=&quot;515&quot;/&gt;&lt;height val=&quot;125&quot;/&gt;&lt;hasText val=&quot;1&quot;/&gt;&lt;/Image&gt;&lt;/ThreeDShapeInfo&gt;"/>
  <p:tag name="PRESENTER_SHAPEINFO" val="&lt;ThreeDShapeInfo&gt;&lt;uuid val=&quot;{510046A1-2495-4016-9E31-59120A273194}&quot;/&gt;&lt;isInvalidForFieldText val=&quot;1&quot;/&gt;&lt;Image&gt;&lt;filename val=&quot;C:\Users\pc\AppData\Local\Temp\PR\data\asimages\{510046A1-2495-4016-9E31-59120A273194}_4_S.png&quot;/&gt;&lt;left val=&quot;191&quot;/&gt;&lt;top val=&quot;23&quot;/&gt;&lt;width val=&quot;519&quot;/&gt;&lt;height val=&quot;129&quot;/&gt;&lt;hasText val=&quot;0&quot;/&gt;&lt;/Image&gt;&lt;/ThreeDShapeInfo&gt;"/>
  <p:tag name="PRESENTER_SHAPETEXTINFO" val="&lt;ShapeTextInfo&gt;&lt;TableIndex row=&quot;-1&quot; col=&quot;-1&quot;&gt;&lt;linesCount val=&quot;3&quot;/&gt;&lt;lineCharCount val=&quot;22&quot;/&gt;&lt;lineCharCount val=&quot;44&quot;/&gt;&lt;lineCharCount val=&quot;3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6CE49C-DC70-4ABD-8674-B9193520E553}&quot;/&gt;&lt;isInvalidForFieldText val=&quot;0&quot;/&gt;&lt;Image&gt;&lt;filename val=&quot;C:\Users\pc\AppData\Local\Temp\PR\data\asimages\{C66CE49C-DC70-4ABD-8674-B9193520E553}_4.png&quot;/&gt;&lt;left val=&quot;192&quot;/&gt;&lt;top val=&quot;159&quot;/&gt;&lt;width val=&quot;519&quot;/&gt;&lt;height val=&quot;201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24&quot;/&gt;&lt;lineCharCount val=&quot;37&quot;/&gt;&lt;lineCharCount val=&quot;3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902005-FCAE-4359-939B-E527E4570523}&quot;/&gt;&lt;isInvalidForFieldText val=&quot;0&quot;/&gt;&lt;Image&gt;&lt;filename val=&quot;C:\Users\pc\AppData\Local\Temp\PR\data\asimages\{EF902005-FCAE-4359-939B-E527E4570523}_4.png&quot;/&gt;&lt;left val=&quot;195&quot;/&gt;&lt;top val=&quot;369&quot;/&gt;&lt;width val=&quot;513&quot;/&gt;&lt;height val=&quot;129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24&quot;/&gt;&lt;lineCharCount val=&quot;35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B9411F-61B5-48DF-B4E4-479458F65F19}&quot;/&gt;&lt;isInvalidForFieldText val=&quot;0&quot;/&gt;&lt;Image&gt;&lt;filename val=&quot;C:\Users\pc\AppData\Local\Temp\PR\data\asimages\{47B9411F-61B5-48DF-B4E4-479458F65F19}_4.png&quot;/&gt;&lt;left val=&quot;18&quot;/&gt;&lt;top val=&quot;15&quot;/&gt;&lt;width val=&quot;173&quot;/&gt;&lt;height val=&quot;497&quot;/&gt;&lt;hasText val=&quot;1&quot;/&gt;&lt;/Image&gt;&lt;/ThreeDShapeInfo&gt;"/>
  <p:tag name="PRESENTER_SHAPETEXTINFO" val="&lt;ShapeTextInfo&gt;&lt;TableIndex row=&quot;-1&quot; col=&quot;-1&quot;&gt;&lt;linesCount val=&quot;8&quot;/&gt;&lt;lineCharCount val=&quot;1&quot;/&gt;&lt;lineCharCount val=&quot;4&quot;/&gt;&lt;lineCharCount val=&quot;1&quot;/&gt;&lt;lineCharCount val=&quot;6&quot;/&gt;&lt;lineCharCount val=&quot;1&quot;/&gt;&lt;lineCharCount val=&quot;5&quot;/&gt;&lt;lineCharCount val=&quot;1&quot;/&gt;&lt;lineCharCount val=&quot;4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894563731,C:\Users\pc\Desktop\BAI IN DIA\Bai du thi so 8\NGUON\BAI SO 8_pptx\Media.ppcx"/>
  <p:tag name="HTML_SHAPEINFO" val="&lt;SlideThumbPath val=&quot;Slide10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2C9DD868-9872-41C0-BADA-3E00A1BA1BAF}_1.png_crop.png&quot;/&gt;&lt;left val=&quot;82&quot;/&gt;&lt;top val=&quot;166&quot;/&gt;&lt;width val=&quot;574&quot;/&gt;&lt;height val=&quot;8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33&quot;/&gt;&lt;lineCharCount val=&quot;23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517E4A0-CB31-4124-8CDC-01523A2C2830}&quot;/&gt;&lt;isInvalidForFieldText val=&quot;0&quot;/&gt;&lt;Image&gt;&lt;filename val=&quot;C:\Users\pc\AppData\Local\Temp\PR\data\asimages\{2517E4A0-CB31-4124-8CDC-01523A2C2830}.png&quot;/&gt;&lt;left val=&quot;144&quot;/&gt;&lt;top val=&quot;221&quot;/&gt;&lt;width val=&quot;246&quot;/&gt;&lt;height val=&quot;324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94563731,C:\Users\pc\Desktop\BAI IN DIA\Bai du thi so 8\NGUON\BAI SO 8_pptx\Media.ppcx"/>
  <p:tag name="HTML_SHAPEINFO" val="&lt;SlideThumbPath val=&quot;Slide11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79EBFE-EE4B-4B96-8013-BD27505BCA82}&quot;/&gt;&lt;isInvalidForFieldText val=&quot;0&quot;/&gt;&lt;Image&gt;&lt;filename val=&quot;C:\Users\pc\AppData\Local\Temp\PR\data\asimages\{4679EBFE-EE4B-4B96-8013-BD27505BCA82}_11.png&quot;/&gt;&lt;left val=&quot;50&quot;/&gt;&lt;top val=&quot;4&quot;/&gt;&lt;width val=&quot;612&quot;/&gt;&lt;height val=&quot;6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FE5B9461-46E7-4F53-BC5C-356866B7DD7A}_11.png&quot;/&gt;&lt;left val=&quot;210&quot;/&gt;&lt;top val=&quot;7&quot;/&gt;&lt;width val=&quot;30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7]]&gt;&lt;/SlideID&gt;&lt;/ChangeData&gt;"/>
  <p:tag name="MMPROD_PASSDATA" val="&lt;object type=&quot;10050&quot; unique_id=&quot;10295&quot;&gt;&lt;property id=&quot;10020&quot; value=&quot;2&quot;/&gt;&lt;property id=&quot;10102&quot; value=&quot;1&quot;/&gt;&lt;property id=&quot;10191&quot; value=&quot;52&quot;/&gt;&lt;/object&gt;"/>
  <p:tag name="MMPROD_FAILDATA" val="&lt;object type=&quot;10051&quot; unique_id=&quot;10296&quot;&gt;&lt;property id=&quot;10020&quot; value=&quot;3&quot;/&gt;&lt;property id=&quot;10021&quot; value=&quot;307&quot;/&gt;&lt;property id=&quot;10101&quot; value=&quot;[jumptoframe],Value=307,&quot;/&gt;&lt;property id=&quot;10102&quot; value=&quot;1&quot;/&gt;&lt;property id=&quot;10191&quot; value=&quot;53&quot;/&gt;&lt;/object&gt;"/>
  <p:tag name="MMPROD_ID" val="10293"/>
  <p:tag name="MMPROD_TYPE" val="10008"/>
  <p:tag name="MMPROD_DATA" val="&lt;property id=&quot;10026&quot; value=&quot;10&quot;/&gt;&lt;property id=&quot;10027&quot; value=&quot;Interaction10293&quot;/&gt;&lt;property id=&quot;10028&quot; value=&quot;0&quot;/&gt;&lt;property id=&quot;10063&quot; value=&quot;3&quot;/&gt;&lt;property id=&quot;10070&quot; value=&quot;Câu 3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8,1894563731,C:\Users\pc\Desktop\BAI IN DIA\Bai du thi so 8\NGUON\BAI SO 8_pptx\Media.ppcx"/>
  <p:tag name="HTML_SHAPEINFO" val="&lt;SlideThumbPath val=&quot;Slide14.PNG&quot;/&gt;"/>
  <p:tag name="MMPROD_ANSWERCOUNT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3"/>
  <p:tag name="MMPROD_ABSOLUTEPOSITIONID" val="100"/>
  <p:tag name="MMPROD_LASTVALUES" val="&lt;ChangeData&gt;&lt;Text&gt;&lt;![CDATA[Nhóm quả nào có số lượng ít hơn 7?]]&gt;&lt;/Text&gt;&lt;FontSize&gt;&lt;![CDATA[37]]&gt;&lt;/FontSize&gt;&lt;Left&gt;&lt;![CDATA[0]]&gt;&lt;/Left&gt;&lt;Top&gt;&lt;![CDATA[0]]&gt;&lt;/Top&gt;&lt;/ChangeData&gt;"/>
  <p:tag name="PRESENTER_SHAPEINFO" val="&lt;ThreeDShapeInfo&gt;&lt;uuid val=&quot;{6EF25646-8F55-4EC2-B1FB-2C27D55F9288}&quot;/&gt;&lt;isInvalidForFieldText val=&quot;1&quot;/&gt;&lt;Image&gt;&lt;filename val=&quot;C:\Users\pc\AppData\Local\Temp\PR\data\asimages\{6EF25646-8F55-4EC2-B1FB-2C27D55F9288}_14_S.png&quot;/&gt;&lt;left val=&quot;30&quot;/&gt;&lt;top val=&quot;3&quot;/&gt;&lt;width val=&quot;659&quot;/&gt;&lt;height val=&quot;58&quot;/&gt;&lt;hasText val=&quot;0&quot;/&gt;&lt;/Image&gt;&lt;Image&gt;&lt;filename val=&quot;C:\Users\pc\AppData\Local\Temp\PR\data\asimages\{6EF25646-8F55-4EC2-B1FB-2C27D55F9288}_14_T.png&quot;/&gt;&lt;left val=&quot;34&quot;/&gt;&lt;top val=&quot;0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0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894563731,C:\Users\pc\Desktop\BAI IN DIA\Bai du thi so 8\NGUON\BAI SO 8_pptx\Media.ppcx"/>
  <p:tag name="HTML_SHAPEINFO" val="&lt;SlideThumbPath val=&quot;Slide15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0C079A5-DA1A-4C17-B183-ECD6C80A3643}_15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6B6E73D-C00E-4AD3-B5C5-4123C8AF6706}_15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87694B5-4690-4CED-B3B6-2DD88E74D1D7}_15.png&quot;/&gt;&lt;left val=&quot;516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FBC453D8-A84D-4D4F-B4BA-64976EB403DF}_15.png&quot;/&gt;&lt;left val=&quot;42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E1336F-A3E9-493B-94EE-FF9BE79A8467}&quot;/&gt;&lt;isInvalidForFieldText val=&quot;0&quot;/&gt;&lt;Image&gt;&lt;filename val=&quot;C:\Users\pc\AppData\Local\Temp\PR\data\asimages\{99E1336F-A3E9-493B-94EE-FF9BE79A8467}.png&quot;/&gt;&lt;left val=&quot;378&quot;/&gt;&lt;top val=&quot;0&quot;/&gt;&lt;width val=&quot;104&quot;/&gt;&lt;height val=&quot;34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8C3FD27-FAAD-4D45-A828-1FE1FE2C0A69}&quot;/&gt;&lt;isInvalidForFieldText val=&quot;0&quot;/&gt;&lt;Image&gt;&lt;filename val=&quot;C:\Users\pc\AppData\Local\Temp\PR\data\asimages\{C8C3FD27-FAAD-4D45-A828-1FE1FE2C0A69}.png&quot;/&gt;&lt;left val=&quot;132&quot;/&gt;&lt;top val=&quot;0&quot;/&gt;&lt;width val=&quot;144&quot;/&gt;&lt;height val=&quot;34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52AAA80-7650-4BBF-800A-7C7EF764796E}&quot;/&gt;&lt;isInvalidForFieldText val=&quot;0&quot;/&gt;&lt;Image&gt;&lt;filename val=&quot;C:\Users\pc\AppData\Local\Temp\PR\data\asimages\{052AAA80-7650-4BBF-800A-7C7EF764796E}.png&quot;/&gt;&lt;left val=&quot;480&quot;/&gt;&lt;top val=&quot;0&quot;/&gt;&lt;width val=&quot;104&quot;/&gt;&lt;height val=&quot;34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AFD234C-EF49-46CA-9911-ADED2D647526}&quot;/&gt;&lt;isInvalidForFieldText val=&quot;0&quot;/&gt;&lt;Image&gt;&lt;filename val=&quot;C:\Users\pc\AppData\Local\Temp\PR\data\asimages\{FAFD234C-EF49-46CA-9911-ADED2D647526}.png&quot;/&gt;&lt;left val=&quot;582&quot;/&gt;&lt;top val=&quot;0&quot;/&gt;&lt;width val=&quot;104&quot;/&gt;&lt;height val=&quot;34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C7B521-EA4C-4C2A-B7C3-90975F5AB262}&quot;/&gt;&lt;isInvalidForFieldText val=&quot;0&quot;/&gt;&lt;Image&gt;&lt;filename val=&quot;C:\Users\pc\AppData\Local\Temp\PR\data\asimages\{D8C7B521-EA4C-4C2A-B7C3-90975F5AB262}.png&quot;/&gt;&lt;left val=&quot;0&quot;/&gt;&lt;top val=&quot;0&quot;/&gt;&lt;width val=&quot;128&quot;/&gt;&lt;height val=&quot;34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779</Words>
  <Application>Microsoft Office PowerPoint</Application>
  <PresentationFormat>On-screen Show (4:3)</PresentationFormat>
  <Paragraphs>159</Paragraphs>
  <Slides>20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Arial</vt:lpstr>
      <vt:lpstr>Arial Black</vt:lpstr>
      <vt:lpstr>Calibri</vt:lpstr>
      <vt:lpstr>Calibri Light</vt:lpstr>
      <vt:lpstr>Constantia</vt:lpstr>
      <vt:lpstr>Plan</vt:lpstr>
      <vt:lpstr>Times New Roman</vt:lpstr>
      <vt:lpstr>Office Theme</vt:lpstr>
      <vt:lpstr>1_Office Theme</vt:lpstr>
      <vt:lpstr>2_Office Theme</vt:lpstr>
      <vt:lpstr>PowerPoint Presentation</vt:lpstr>
      <vt:lpstr>MỤC ĐÍCH- YÊU CẦU</vt:lpstr>
      <vt:lpstr>Phần 1. Gây hứng thú: - Trẻ chơi trò chơi “Ai nhanh mắt” và ôn số lượng, chữ số trong phạm vi 7.</vt:lpstr>
      <vt:lpstr>PowerPoint Presentation</vt:lpstr>
      <vt:lpstr>PowerPoint Presentation</vt:lpstr>
      <vt:lpstr>Nhóm quả nào có số lượng 7?</vt:lpstr>
      <vt:lpstr>PowerPoint Presentation</vt:lpstr>
      <vt:lpstr>Bé chọn thẻ số 5 tương ứng với 5 quả khế?</vt:lpstr>
      <vt:lpstr>PowerPoint Presentation</vt:lpstr>
      <vt:lpstr>Các bé chọn thẻ số  6 tương ứng với 6 quả?</vt:lpstr>
      <vt:lpstr>PowerPoint Presentation</vt:lpstr>
      <vt:lpstr>PowerPoint Presentation</vt:lpstr>
      <vt:lpstr>PowerPoint Presentation</vt:lpstr>
      <vt:lpstr>Số 8 được cấu tạo như thế nào?</vt:lpstr>
      <vt:lpstr>PowerPoint Presentation</vt:lpstr>
      <vt:lpstr>PowerPoint Presentation</vt:lpstr>
      <vt:lpstr>Trong giỏi quả có bao nhiêu quả Xoài?.</vt:lpstr>
      <vt:lpstr>Nối nhóm quả với số tương ứng?</vt:lpstr>
      <vt:lpstr>Nhóm quả nào có số lượng là tám?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Administrator</cp:lastModifiedBy>
  <cp:revision>424</cp:revision>
  <dcterms:created xsi:type="dcterms:W3CDTF">2016-10-20T12:54:54Z</dcterms:created>
  <dcterms:modified xsi:type="dcterms:W3CDTF">2024-02-27T06:09:23Z</dcterms:modified>
</cp:coreProperties>
</file>