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73" r:id="rId5"/>
    <p:sldId id="279" r:id="rId6"/>
    <p:sldId id="280" r:id="rId7"/>
    <p:sldId id="282" r:id="rId8"/>
    <p:sldId id="281" r:id="rId9"/>
    <p:sldId id="283" r:id="rId10"/>
    <p:sldId id="284" r:id="rId11"/>
    <p:sldId id="274" r:id="rId12"/>
    <p:sldId id="277" r:id="rId13"/>
    <p:sldId id="265" r:id="rId14"/>
    <p:sldId id="285" r:id="rId15"/>
    <p:sldId id="286" r:id="rId16"/>
    <p:sldId id="287" r:id="rId17"/>
    <p:sldId id="288" r:id="rId18"/>
    <p:sldId id="289" r:id="rId19"/>
    <p:sldId id="290" r:id="rId20"/>
    <p:sldId id="268"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2" autoAdjust="0"/>
    <p:restoredTop sz="94660"/>
  </p:normalViewPr>
  <p:slideViewPr>
    <p:cSldViewPr snapToGrid="0" showGuides="1">
      <p:cViewPr varScale="1">
        <p:scale>
          <a:sx n="86" d="100"/>
          <a:sy n="86" d="100"/>
        </p:scale>
        <p:origin x="514"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193F59-CC88-4094-B7D5-1F4AFE3542F1}"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1173700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193F59-CC88-4094-B7D5-1F4AFE3542F1}"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3030528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193F59-CC88-4094-B7D5-1F4AFE3542F1}"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558434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193F59-CC88-4094-B7D5-1F4AFE3542F1}"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1093492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193F59-CC88-4094-B7D5-1F4AFE3542F1}"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394054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193F59-CC88-4094-B7D5-1F4AFE3542F1}"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3841542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193F59-CC88-4094-B7D5-1F4AFE3542F1}" type="datetimeFigureOut">
              <a:rPr lang="en-US" smtClean="0"/>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995881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193F59-CC88-4094-B7D5-1F4AFE3542F1}" type="datetimeFigureOut">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3661341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193F59-CC88-4094-B7D5-1F4AFE3542F1}" type="datetimeFigureOut">
              <a:rPr lang="en-US" smtClean="0"/>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1745535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193F59-CC88-4094-B7D5-1F4AFE3542F1}"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179825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193F59-CC88-4094-B7D5-1F4AFE3542F1}"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2734842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193F59-CC88-4094-B7D5-1F4AFE3542F1}" type="datetimeFigureOut">
              <a:rPr lang="en-US" smtClean="0"/>
              <a:t>3/13/2024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B7463E-56C7-4381-A340-457B7D82F7B6}" type="slidenum">
              <a:rPr lang="en-US" smtClean="0"/>
              <a:t>‹#›</a:t>
            </a:fld>
            <a:endParaRPr lang="en-US"/>
          </a:p>
        </p:txBody>
      </p:sp>
    </p:spTree>
    <p:extLst>
      <p:ext uri="{BB962C8B-B14F-4D97-AF65-F5344CB8AC3E}">
        <p14:creationId xmlns:p14="http://schemas.microsoft.com/office/powerpoint/2010/main" val="639342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14.pn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14.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14.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206839" y="193183"/>
            <a:ext cx="5112913" cy="646331"/>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UBND QUẬN LONG BIÊN</a:t>
            </a:r>
            <a:endParaRPr lang="en-US" dirty="0">
              <a:latin typeface="Times New Roman" panose="02020603050405020304" pitchFamily="18" charset="0"/>
              <a:cs typeface="Times New Roman" panose="02020603050405020304" pitchFamily="18" charset="0"/>
            </a:endParaRPr>
          </a:p>
          <a:p>
            <a:pPr algn="ctr"/>
            <a:r>
              <a:rPr lang="en-US" b="1">
                <a:latin typeface="Times New Roman" panose="02020603050405020304" pitchFamily="18" charset="0"/>
                <a:cs typeface="Times New Roman" panose="02020603050405020304" pitchFamily="18" charset="0"/>
              </a:rPr>
              <a:t>TRƯỜNG MN ĐỨC GIANG</a:t>
            </a:r>
            <a:endParaRPr lang="en-US"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5494" y="674527"/>
            <a:ext cx="696383" cy="711522"/>
          </a:xfrm>
          <a:prstGeom prst="rect">
            <a:avLst/>
          </a:prstGeom>
        </p:spPr>
      </p:pic>
      <p:sp>
        <p:nvSpPr>
          <p:cNvPr id="7" name="TextBox 6"/>
          <p:cNvSpPr txBox="1"/>
          <p:nvPr/>
        </p:nvSpPr>
        <p:spPr>
          <a:xfrm>
            <a:off x="2627289" y="1867393"/>
            <a:ext cx="77144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LĨNH VỰC PHÁT TRIỂN NGÔN NGỮ</a:t>
            </a:r>
          </a:p>
        </p:txBody>
      </p:sp>
      <p:sp>
        <p:nvSpPr>
          <p:cNvPr id="8" name="TextBox 7"/>
          <p:cNvSpPr txBox="1"/>
          <p:nvPr/>
        </p:nvSpPr>
        <p:spPr>
          <a:xfrm>
            <a:off x="2574276" y="2452168"/>
            <a:ext cx="7315201" cy="3231654"/>
          </a:xfrm>
          <a:prstGeom prst="rect">
            <a:avLst/>
          </a:prstGeom>
          <a:noFill/>
        </p:spPr>
        <p:txBody>
          <a:bodyPr wrap="square" rtlCol="0">
            <a:spAutoFit/>
          </a:bodyPr>
          <a:lstStyle/>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Truyện</a:t>
            </a:r>
            <a:r>
              <a:rPr lang="en-US" sz="3600" b="1">
                <a:solidFill>
                  <a:srgbClr val="0070C0"/>
                </a:solidFill>
                <a:latin typeface="Times New Roman" panose="02020603050405020304" pitchFamily="18" charset="0"/>
                <a:cs typeface="Times New Roman" panose="02020603050405020304" pitchFamily="18" charset="0"/>
              </a:rPr>
              <a:t>: Món quà đặc biệt</a:t>
            </a:r>
            <a:endParaRPr lang="en-US" sz="3600" b="1"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Lứa</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tuổi</a:t>
            </a:r>
            <a:r>
              <a:rPr lang="en-US" sz="3200" b="1">
                <a:solidFill>
                  <a:srgbClr val="00B0F0"/>
                </a:solidFill>
                <a:latin typeface="Times New Roman" panose="02020603050405020304" pitchFamily="18" charset="0"/>
                <a:cs typeface="Times New Roman" panose="02020603050405020304" pitchFamily="18" charset="0"/>
              </a:rPr>
              <a:t>: 3 - 4 tuổi</a:t>
            </a:r>
            <a:endParaRPr lang="en-US" sz="3200" b="1" dirty="0">
              <a:solidFill>
                <a:srgbClr val="00B0F0"/>
              </a:solidFill>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Lớp</a:t>
            </a:r>
            <a:r>
              <a:rPr lang="en-US" sz="3200" b="1">
                <a:solidFill>
                  <a:srgbClr val="7030A0"/>
                </a:solidFill>
                <a:latin typeface="Times New Roman" panose="02020603050405020304" pitchFamily="18" charset="0"/>
                <a:cs typeface="Times New Roman" panose="02020603050405020304" pitchFamily="18" charset="0"/>
              </a:rPr>
              <a:t>: MGB C2</a:t>
            </a:r>
            <a:endParaRPr lang="en-US" sz="3200" b="1" dirty="0">
              <a:solidFill>
                <a:srgbClr val="7030A0"/>
              </a:solidFill>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Giáo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viên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Phạm</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Thị</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Châm</a:t>
            </a:r>
            <a:endParaRPr lang="en-US" sz="32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166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1000"/>
                                        <p:tgtEl>
                                          <p:spTgt spid="8">
                                            <p:txEl>
                                              <p:pRg st="0" end="0"/>
                                            </p:txEl>
                                          </p:spTgt>
                                        </p:tgtEl>
                                      </p:cBhvr>
                                    </p:animEffect>
                                    <p:anim calcmode="lin" valueType="num">
                                      <p:cBhvr>
                                        <p:cTn id="2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fade">
                                      <p:cBhvr>
                                        <p:cTn id="33" dur="1000"/>
                                        <p:tgtEl>
                                          <p:spTgt spid="8">
                                            <p:txEl>
                                              <p:pRg st="1" end="1"/>
                                            </p:txEl>
                                          </p:spTgt>
                                        </p:tgtEl>
                                      </p:cBhvr>
                                    </p:animEffect>
                                    <p:anim calcmode="lin" valueType="num">
                                      <p:cBhvr>
                                        <p:cTn id="3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1000"/>
                                        <p:tgtEl>
                                          <p:spTgt spid="8">
                                            <p:txEl>
                                              <p:pRg st="2" end="2"/>
                                            </p:txEl>
                                          </p:spTgt>
                                        </p:tgtEl>
                                      </p:cBhvr>
                                    </p:animEffect>
                                    <p:anim calcmode="lin" valueType="num">
                                      <p:cBhvr>
                                        <p:cTn id="4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1000"/>
                                        <p:tgtEl>
                                          <p:spTgt spid="8">
                                            <p:txEl>
                                              <p:pRg st="3" end="3"/>
                                            </p:txEl>
                                          </p:spTgt>
                                        </p:tgtEl>
                                      </p:cBhvr>
                                    </p:animEffect>
                                    <p:anim calcmode="lin" valueType="num">
                                      <p:cBhvr>
                                        <p:cTn id="4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371"/>
          <a:stretch/>
        </p:blipFill>
        <p:spPr>
          <a:xfrm>
            <a:off x="0" y="0"/>
            <a:ext cx="12192000" cy="6858000"/>
          </a:xfrm>
          <a:prstGeom prst="rect">
            <a:avLst/>
          </a:prstGeom>
        </p:spPr>
      </p:pic>
      <p:pic>
        <p:nvPicPr>
          <p:cNvPr id="5" name="Picture 4"/>
          <p:cNvPicPr>
            <a:picLocks noChangeAspect="1"/>
          </p:cNvPicPr>
          <p:nvPr/>
        </p:nvPicPr>
        <p:blipFill rotWithShape="1">
          <a:blip r:embed="rId3"/>
          <a:srcRect l="51801" t="47759" r="4407" b="26971"/>
          <a:stretch/>
        </p:blipFill>
        <p:spPr>
          <a:xfrm>
            <a:off x="7152922" y="1093416"/>
            <a:ext cx="5127585" cy="3750198"/>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62" b="46293" l="51482" r="97036"/>
                    </a14:imgEffect>
                  </a14:imgLayer>
                </a14:imgProps>
              </a:ext>
            </a:extLst>
          </a:blip>
          <a:srcRect l="50063" r="1816" b="52692"/>
          <a:stretch/>
        </p:blipFill>
        <p:spPr>
          <a:xfrm>
            <a:off x="3001086" y="926873"/>
            <a:ext cx="4743692" cy="4023321"/>
          </a:xfrm>
          <a:prstGeom prst="rect">
            <a:avLst/>
          </a:prstGeom>
        </p:spPr>
      </p:pic>
      <p:pic>
        <p:nvPicPr>
          <p:cNvPr id="8" name="Picture 7"/>
          <p:cNvPicPr>
            <a:picLocks noChangeAspect="1"/>
          </p:cNvPicPr>
          <p:nvPr/>
        </p:nvPicPr>
        <p:blipFill>
          <a:blip r:embed="rId6"/>
          <a:stretch>
            <a:fillRect/>
          </a:stretch>
        </p:blipFill>
        <p:spPr>
          <a:xfrm>
            <a:off x="-523030" y="884341"/>
            <a:ext cx="4851962" cy="6672805"/>
          </a:xfrm>
          <a:prstGeom prst="rect">
            <a:avLst/>
          </a:prstGeom>
        </p:spPr>
      </p:pic>
      <p:pic>
        <p:nvPicPr>
          <p:cNvPr id="10" name="Picture 9"/>
          <p:cNvPicPr>
            <a:picLocks noChangeAspect="1"/>
          </p:cNvPicPr>
          <p:nvPr/>
        </p:nvPicPr>
        <p:blipFill rotWithShape="1">
          <a:blip r:embed="rId7"/>
          <a:srcRect l="55222" r="26266"/>
          <a:stretch/>
        </p:blipFill>
        <p:spPr>
          <a:xfrm flipH="1">
            <a:off x="5213728" y="2209051"/>
            <a:ext cx="1946005" cy="4691481"/>
          </a:xfrm>
          <a:prstGeom prst="rect">
            <a:avLst/>
          </a:prstGeom>
        </p:spPr>
      </p:pic>
      <p:pic>
        <p:nvPicPr>
          <p:cNvPr id="11" name="Picture 10"/>
          <p:cNvPicPr>
            <a:picLocks noChangeAspect="1"/>
          </p:cNvPicPr>
          <p:nvPr/>
        </p:nvPicPr>
        <p:blipFill>
          <a:blip r:embed="rId8"/>
          <a:stretch>
            <a:fillRect/>
          </a:stretch>
        </p:blipFill>
        <p:spPr>
          <a:xfrm>
            <a:off x="8044529" y="3315906"/>
            <a:ext cx="2094894" cy="3889335"/>
          </a:xfrm>
          <a:prstGeom prst="rect">
            <a:avLst/>
          </a:prstGeom>
        </p:spPr>
      </p:pic>
      <p:pic>
        <p:nvPicPr>
          <p:cNvPr id="2" name="Picture 1"/>
          <p:cNvPicPr>
            <a:picLocks noChangeAspect="1"/>
          </p:cNvPicPr>
          <p:nvPr/>
        </p:nvPicPr>
        <p:blipFill>
          <a:blip r:embed="rId9"/>
          <a:stretch>
            <a:fillRect/>
          </a:stretch>
        </p:blipFill>
        <p:spPr>
          <a:xfrm>
            <a:off x="5960775" y="4143310"/>
            <a:ext cx="614702" cy="757581"/>
          </a:xfrm>
          <a:prstGeom prst="rect">
            <a:avLst/>
          </a:prstGeom>
        </p:spPr>
      </p:pic>
    </p:spTree>
    <p:extLst>
      <p:ext uri="{BB962C8B-B14F-4D97-AF65-F5344CB8AC3E}">
        <p14:creationId xmlns:p14="http://schemas.microsoft.com/office/powerpoint/2010/main" val="207753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2803" b="100000" l="10000" r="90000"/>
                    </a14:imgEffect>
                  </a14:imgLayer>
                </a14:imgProps>
              </a:ext>
              <a:ext uri="{28A0092B-C50C-407E-A947-70E740481C1C}">
                <a14:useLocalDpi xmlns:a14="http://schemas.microsoft.com/office/drawing/2010/main" val="0"/>
              </a:ext>
            </a:extLst>
          </a:blip>
          <a:stretch>
            <a:fillRect/>
          </a:stretch>
        </p:blipFill>
        <p:spPr>
          <a:xfrm>
            <a:off x="0" y="3577389"/>
            <a:ext cx="1880422" cy="3120189"/>
          </a:xfrm>
          <a:prstGeom prst="rect">
            <a:avLst/>
          </a:prstGeom>
        </p:spPr>
      </p:pic>
      <p:sp>
        <p:nvSpPr>
          <p:cNvPr id="6" name="Wave 5"/>
          <p:cNvSpPr/>
          <p:nvPr/>
        </p:nvSpPr>
        <p:spPr>
          <a:xfrm>
            <a:off x="3754582" y="332509"/>
            <a:ext cx="4988365" cy="861502"/>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p:cNvSpPr txBox="1"/>
          <p:nvPr/>
        </p:nvSpPr>
        <p:spPr>
          <a:xfrm>
            <a:off x="4106777" y="489283"/>
            <a:ext cx="4636170" cy="430887"/>
          </a:xfrm>
          <a:prstGeom prst="rect">
            <a:avLst/>
          </a:prstGeom>
          <a:noFill/>
        </p:spPr>
        <p:txBody>
          <a:bodyPr wrap="square" rtlCol="0">
            <a:spAutoFit/>
          </a:bodyPr>
          <a:lstStyle/>
          <a:p>
            <a:r>
              <a:rPr lang="en-US" sz="2200" dirty="0" err="1">
                <a:solidFill>
                  <a:srgbClr val="0070C0"/>
                </a:solidFill>
                <a:latin typeface="Times New Roman" panose="02020603050405020304" pitchFamily="18" charset="0"/>
                <a:cs typeface="Times New Roman" panose="02020603050405020304" pitchFamily="18" charset="0"/>
              </a:rPr>
              <a:t>Các</a:t>
            </a:r>
            <a:r>
              <a:rPr lang="en-US" sz="2200" dirty="0">
                <a:solidFill>
                  <a:srgbClr val="0070C0"/>
                </a:solidFill>
                <a:latin typeface="Times New Roman" panose="02020603050405020304" pitchFamily="18" charset="0"/>
                <a:cs typeface="Times New Roman" panose="02020603050405020304" pitchFamily="18" charset="0"/>
              </a:rPr>
              <a:t> con </a:t>
            </a:r>
            <a:r>
              <a:rPr lang="en-US" sz="2200" dirty="0" err="1">
                <a:solidFill>
                  <a:srgbClr val="0070C0"/>
                </a:solidFill>
                <a:latin typeface="Times New Roman" panose="02020603050405020304" pitchFamily="18" charset="0"/>
                <a:cs typeface="Times New Roman" panose="02020603050405020304" pitchFamily="18" charset="0"/>
              </a:rPr>
              <a:t>vừa</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lắng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nghe</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câu</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chuyện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gì</a:t>
            </a:r>
            <a:r>
              <a:rPr lang="en-US" sz="2200" dirty="0">
                <a:solidFill>
                  <a:srgbClr val="0070C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5"/>
          <a:stretch>
            <a:fillRect/>
          </a:stretch>
        </p:blipFill>
        <p:spPr>
          <a:xfrm>
            <a:off x="2365567" y="1828799"/>
            <a:ext cx="7213842" cy="4560426"/>
          </a:xfrm>
          <a:prstGeom prst="rect">
            <a:avLst/>
          </a:prstGeom>
        </p:spPr>
      </p:pic>
    </p:spTree>
    <p:extLst>
      <p:ext uri="{BB962C8B-B14F-4D97-AF65-F5344CB8AC3E}">
        <p14:creationId xmlns:p14="http://schemas.microsoft.com/office/powerpoint/2010/main" val="45905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1025236" y="5583382"/>
            <a:ext cx="1143109" cy="3879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p:cNvSpPr txBox="1"/>
          <p:nvPr/>
        </p:nvSpPr>
        <p:spPr>
          <a:xfrm>
            <a:off x="1104288" y="5571198"/>
            <a:ext cx="1133315"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Sóc nâu</a:t>
            </a:r>
            <a:endParaRPr lang="en-US" sz="2000" b="1"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3569249" y="5583382"/>
            <a:ext cx="1143109" cy="3879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ounded Rectangle 12"/>
          <p:cNvSpPr/>
          <p:nvPr/>
        </p:nvSpPr>
        <p:spPr>
          <a:xfrm>
            <a:off x="6076014" y="5583382"/>
            <a:ext cx="1143109" cy="3879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ounded Rectangle 13"/>
          <p:cNvSpPr/>
          <p:nvPr/>
        </p:nvSpPr>
        <p:spPr>
          <a:xfrm>
            <a:off x="8499142" y="5543489"/>
            <a:ext cx="1317783" cy="3879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p:cNvSpPr txBox="1"/>
          <p:nvPr/>
        </p:nvSpPr>
        <p:spPr>
          <a:xfrm>
            <a:off x="6130105" y="5543489"/>
            <a:ext cx="1172655"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Thỏ nâu</a:t>
            </a:r>
            <a:endParaRPr lang="en-US" sz="20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8582779" y="5543489"/>
            <a:ext cx="1440897"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Gấu con</a:t>
            </a:r>
            <a:endParaRPr lang="en-US" sz="20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3511023" y="5571198"/>
            <a:ext cx="1347076" cy="400110"/>
          </a:xfrm>
          <a:prstGeom prst="rect">
            <a:avLst/>
          </a:prstGeom>
          <a:noFill/>
        </p:spPr>
        <p:txBody>
          <a:bodyPr wrap="square" rtlCol="0">
            <a:spAutoFit/>
          </a:bodyPr>
          <a:lstStyle/>
          <a:p>
            <a:r>
              <a:rPr lang="en-US" sz="2000" b="1" err="1">
                <a:latin typeface="Times New Roman" panose="02020603050405020304" pitchFamily="18" charset="0"/>
                <a:cs typeface="Times New Roman" panose="02020603050405020304" pitchFamily="18" charset="0"/>
              </a:rPr>
              <a:t>Thỏ</a:t>
            </a:r>
            <a:r>
              <a:rPr lang="en-US" sz="2000" b="1">
                <a:latin typeface="Times New Roman" panose="02020603050405020304" pitchFamily="18" charset="0"/>
                <a:cs typeface="Times New Roman" panose="02020603050405020304" pitchFamily="18" charset="0"/>
              </a:rPr>
              <a:t> trắng</a:t>
            </a:r>
            <a:endParaRPr lang="en-US" sz="2000" b="1" dirty="0">
              <a:latin typeface="Times New Roman" panose="02020603050405020304" pitchFamily="18" charset="0"/>
              <a:cs typeface="Times New Roman" panose="02020603050405020304" pitchFamily="18" charset="0"/>
            </a:endParaRPr>
          </a:p>
        </p:txBody>
      </p:sp>
      <p:sp>
        <p:nvSpPr>
          <p:cNvPr id="18" name="Rounded Rectangle 17"/>
          <p:cNvSpPr/>
          <p:nvPr/>
        </p:nvSpPr>
        <p:spPr>
          <a:xfrm>
            <a:off x="3569249" y="267608"/>
            <a:ext cx="5486399" cy="4231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18"/>
          <p:cNvSpPr txBox="1"/>
          <p:nvPr/>
        </p:nvSpPr>
        <p:spPr>
          <a:xfrm>
            <a:off x="3797787" y="219940"/>
            <a:ext cx="5029321" cy="430887"/>
          </a:xfrm>
          <a:prstGeom prst="rect">
            <a:avLst/>
          </a:prstGeom>
          <a:noFill/>
        </p:spPr>
        <p:txBody>
          <a:bodyPr wrap="square" rtlCol="0">
            <a:spAutoFit/>
          </a:bodyPr>
          <a:lstStyle/>
          <a:p>
            <a:r>
              <a:rPr lang="en-US" sz="2200" dirty="0" err="1">
                <a:solidFill>
                  <a:srgbClr val="0070C0"/>
                </a:solidFill>
                <a:latin typeface="Times New Roman" panose="02020603050405020304" pitchFamily="18" charset="0"/>
                <a:cs typeface="Times New Roman" panose="02020603050405020304" pitchFamily="18" charset="0"/>
              </a:rPr>
              <a:t>Trong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câu</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chuyện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có</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những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nhân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vật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nào</a:t>
            </a:r>
            <a:r>
              <a:rPr lang="en-US" sz="2200" dirty="0">
                <a:solidFill>
                  <a:srgbClr val="0070C0"/>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3"/>
          <a:stretch>
            <a:fillRect/>
          </a:stretch>
        </p:blipFill>
        <p:spPr>
          <a:xfrm>
            <a:off x="-60784" y="2497014"/>
            <a:ext cx="2372243" cy="3596355"/>
          </a:xfrm>
          <a:prstGeom prst="rect">
            <a:avLst/>
          </a:prstGeom>
        </p:spPr>
      </p:pic>
      <p:pic>
        <p:nvPicPr>
          <p:cNvPr id="8" name="Picture 7"/>
          <p:cNvPicPr>
            <a:picLocks noChangeAspect="1"/>
          </p:cNvPicPr>
          <p:nvPr/>
        </p:nvPicPr>
        <p:blipFill>
          <a:blip r:embed="rId4"/>
          <a:stretch>
            <a:fillRect/>
          </a:stretch>
        </p:blipFill>
        <p:spPr>
          <a:xfrm>
            <a:off x="3390189" y="2206194"/>
            <a:ext cx="1773605" cy="3460693"/>
          </a:xfrm>
          <a:prstGeom prst="rect">
            <a:avLst/>
          </a:prstGeom>
        </p:spPr>
      </p:pic>
      <p:pic>
        <p:nvPicPr>
          <p:cNvPr id="20" name="Picture 19"/>
          <p:cNvPicPr>
            <a:picLocks noChangeAspect="1"/>
          </p:cNvPicPr>
          <p:nvPr/>
        </p:nvPicPr>
        <p:blipFill>
          <a:blip r:embed="rId5"/>
          <a:stretch>
            <a:fillRect/>
          </a:stretch>
        </p:blipFill>
        <p:spPr>
          <a:xfrm>
            <a:off x="5840738" y="2182169"/>
            <a:ext cx="1437816" cy="3911200"/>
          </a:xfrm>
          <a:prstGeom prst="rect">
            <a:avLst/>
          </a:prstGeom>
        </p:spPr>
      </p:pic>
      <p:pic>
        <p:nvPicPr>
          <p:cNvPr id="21" name="Picture 20"/>
          <p:cNvPicPr>
            <a:picLocks noChangeAspect="1"/>
          </p:cNvPicPr>
          <p:nvPr/>
        </p:nvPicPr>
        <p:blipFill>
          <a:blip r:embed="rId6"/>
          <a:stretch>
            <a:fillRect/>
          </a:stretch>
        </p:blipFill>
        <p:spPr>
          <a:xfrm>
            <a:off x="8230898" y="2304230"/>
            <a:ext cx="2208218" cy="3667078"/>
          </a:xfrm>
          <a:prstGeom prst="rect">
            <a:avLst/>
          </a:prstGeom>
        </p:spPr>
      </p:pic>
      <p:sp>
        <p:nvSpPr>
          <p:cNvPr id="4" name="Rounded Rectangle 13">
            <a:extLst>
              <a:ext uri="{FF2B5EF4-FFF2-40B4-BE49-F238E27FC236}">
                <a16:creationId xmlns:a16="http://schemas.microsoft.com/office/drawing/2014/main" id="{3F22D850-D513-5815-9376-19F0503C8988}"/>
              </a:ext>
            </a:extLst>
          </p:cNvPr>
          <p:cNvSpPr/>
          <p:nvPr/>
        </p:nvSpPr>
        <p:spPr>
          <a:xfrm>
            <a:off x="10227429" y="5566580"/>
            <a:ext cx="1317783" cy="3879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4612D715-3E36-D430-D544-048034A0AF23}"/>
              </a:ext>
            </a:extLst>
          </p:cNvPr>
          <p:cNvSpPr txBox="1"/>
          <p:nvPr/>
        </p:nvSpPr>
        <p:spPr>
          <a:xfrm>
            <a:off x="10227429" y="5554397"/>
            <a:ext cx="1317783"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Cô hươu</a:t>
            </a:r>
          </a:p>
        </p:txBody>
      </p:sp>
      <p:pic>
        <p:nvPicPr>
          <p:cNvPr id="7" name="Picture 6">
            <a:extLst>
              <a:ext uri="{FF2B5EF4-FFF2-40B4-BE49-F238E27FC236}">
                <a16:creationId xmlns:a16="http://schemas.microsoft.com/office/drawing/2014/main" id="{C4C36D87-910B-81D8-129A-B7D2A435658B}"/>
              </a:ext>
            </a:extLst>
          </p:cNvPr>
          <p:cNvPicPr>
            <a:picLocks noChangeAspect="1"/>
          </p:cNvPicPr>
          <p:nvPr/>
        </p:nvPicPr>
        <p:blipFill>
          <a:blip r:embed="rId7"/>
          <a:stretch>
            <a:fillRect/>
          </a:stretch>
        </p:blipFill>
        <p:spPr>
          <a:xfrm flipH="1">
            <a:off x="10010909" y="1536127"/>
            <a:ext cx="2004796" cy="4130760"/>
          </a:xfrm>
          <a:prstGeom prst="rect">
            <a:avLst/>
          </a:prstGeom>
        </p:spPr>
      </p:pic>
    </p:spTree>
    <p:extLst>
      <p:ext uri="{BB962C8B-B14F-4D97-AF65-F5344CB8AC3E}">
        <p14:creationId xmlns:p14="http://schemas.microsoft.com/office/powerpoint/2010/main" val="245714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6" presetClass="entr" presetSubtype="16"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grpId="1"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heel(1)">
                                      <p:cBhvr>
                                        <p:cTn id="23" dur="2000"/>
                                        <p:tgtEl>
                                          <p:spTgt spid="12"/>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heel(1)">
                                      <p:cBhvr>
                                        <p:cTn id="26" dur="20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1000"/>
                                        <p:tgtEl>
                                          <p:spTgt spid="21"/>
                                        </p:tgtEl>
                                      </p:cBhvr>
                                    </p:animEffect>
                                    <p:anim calcmode="lin" valueType="num">
                                      <p:cBhvr>
                                        <p:cTn id="66" dur="1000" fill="hold"/>
                                        <p:tgtEl>
                                          <p:spTgt spid="21"/>
                                        </p:tgtEl>
                                        <p:attrNameLst>
                                          <p:attrName>ppt_x</p:attrName>
                                        </p:attrNameLst>
                                      </p:cBhvr>
                                      <p:tavLst>
                                        <p:tav tm="0">
                                          <p:val>
                                            <p:strVal val="#ppt_x"/>
                                          </p:val>
                                        </p:tav>
                                        <p:tav tm="100000">
                                          <p:val>
                                            <p:strVal val="#ppt_x"/>
                                          </p:val>
                                        </p:tav>
                                      </p:tavLst>
                                    </p:anim>
                                    <p:anim calcmode="lin" valueType="num">
                                      <p:cBhvr>
                                        <p:cTn id="67" dur="1000" fill="hold"/>
                                        <p:tgtEl>
                                          <p:spTgt spid="21"/>
                                        </p:tgtEl>
                                        <p:attrNameLst>
                                          <p:attrName>ppt_y</p:attrName>
                                        </p:attrNameLst>
                                      </p:cBhvr>
                                      <p:tavLst>
                                        <p:tav tm="0">
                                          <p:val>
                                            <p:strVal val="#ppt_y+.1"/>
                                          </p:val>
                                        </p:tav>
                                        <p:tav tm="100000">
                                          <p:val>
                                            <p:strVal val="#ppt_y"/>
                                          </p:val>
                                        </p:tav>
                                      </p:tavLst>
                                    </p:anim>
                                  </p:childTnLst>
                                </p:cTn>
                              </p:par>
                              <p:par>
                                <p:cTn id="68" presetID="53" presetClass="entr" presetSubtype="16" fill="hold" grpId="0" nodeType="with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500" fill="hold"/>
                                        <p:tgtEl>
                                          <p:spTgt spid="4"/>
                                        </p:tgtEl>
                                        <p:attrNameLst>
                                          <p:attrName>ppt_w</p:attrName>
                                        </p:attrNameLst>
                                      </p:cBhvr>
                                      <p:tavLst>
                                        <p:tav tm="0">
                                          <p:val>
                                            <p:fltVal val="0"/>
                                          </p:val>
                                        </p:tav>
                                        <p:tav tm="100000">
                                          <p:val>
                                            <p:strVal val="#ppt_w"/>
                                          </p:val>
                                        </p:tav>
                                      </p:tavLst>
                                    </p:anim>
                                    <p:anim calcmode="lin" valueType="num">
                                      <p:cBhvr>
                                        <p:cTn id="71" dur="500" fill="hold"/>
                                        <p:tgtEl>
                                          <p:spTgt spid="4"/>
                                        </p:tgtEl>
                                        <p:attrNameLst>
                                          <p:attrName>ppt_h</p:attrName>
                                        </p:attrNameLst>
                                      </p:cBhvr>
                                      <p:tavLst>
                                        <p:tav tm="0">
                                          <p:val>
                                            <p:fltVal val="0"/>
                                          </p:val>
                                        </p:tav>
                                        <p:tav tm="100000">
                                          <p:val>
                                            <p:strVal val="#ppt_h"/>
                                          </p:val>
                                        </p:tav>
                                      </p:tavLst>
                                    </p:anim>
                                    <p:animEffect transition="in" filter="fade">
                                      <p:cBhvr>
                                        <p:cTn id="7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1" grpId="1"/>
      <p:bldP spid="12" grpId="0" animBg="1"/>
      <p:bldP spid="13" grpId="0" animBg="1"/>
      <p:bldP spid="14" grpId="0" animBg="1"/>
      <p:bldP spid="15" grpId="0"/>
      <p:bldP spid="16" grpId="0"/>
      <p:bldP spid="17" grpId="0"/>
      <p:bldP spid="18" grpId="0" animBg="1"/>
      <p:bldP spid="19"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19925"/>
          </a:xfrm>
          <a:prstGeom prst="rect">
            <a:avLst/>
          </a:prstGeom>
        </p:spPr>
      </p:pic>
      <p:sp>
        <p:nvSpPr>
          <p:cNvPr id="9" name="Rounded Rectangle 8"/>
          <p:cNvSpPr/>
          <p:nvPr/>
        </p:nvSpPr>
        <p:spPr>
          <a:xfrm>
            <a:off x="3774895" y="177680"/>
            <a:ext cx="4454705" cy="43088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p:cNvSpPr txBox="1"/>
          <p:nvPr/>
        </p:nvSpPr>
        <p:spPr>
          <a:xfrm>
            <a:off x="3753657" y="162855"/>
            <a:ext cx="4266393" cy="461665"/>
          </a:xfrm>
          <a:prstGeom prst="rect">
            <a:avLst/>
          </a:prstGeom>
          <a:noFill/>
        </p:spPr>
        <p:txBody>
          <a:bodyPr wrap="square" rtlCol="0">
            <a:spAutoFit/>
          </a:bodyPr>
          <a:lstStyle/>
          <a:p>
            <a:r>
              <a:rPr lang="vi-VN" sz="2400"/>
              <a:t> </a:t>
            </a:r>
            <a:r>
              <a:rPr lang="vi-VN" sz="2200">
                <a:solidFill>
                  <a:srgbClr val="00B0F0"/>
                </a:solidFill>
                <a:latin typeface="+mj-lt"/>
              </a:rPr>
              <a:t>Các bạn nhỏ đang chơi đùa ở đâu?</a:t>
            </a:r>
            <a:endParaRPr lang="en-US" sz="2200" dirty="0">
              <a:solidFill>
                <a:srgbClr val="00B0F0"/>
              </a:solidFill>
              <a:latin typeface="+mj-lt"/>
            </a:endParaRPr>
          </a:p>
        </p:txBody>
      </p:sp>
      <p:pic>
        <p:nvPicPr>
          <p:cNvPr id="14" name="Picture 13"/>
          <p:cNvPicPr>
            <a:picLocks noChangeAspect="1"/>
          </p:cNvPicPr>
          <p:nvPr/>
        </p:nvPicPr>
        <p:blipFill>
          <a:blip r:embed="rId3"/>
          <a:stretch>
            <a:fillRect/>
          </a:stretch>
        </p:blipFill>
        <p:spPr>
          <a:xfrm>
            <a:off x="2416404" y="3358542"/>
            <a:ext cx="6425741" cy="3676207"/>
          </a:xfrm>
          <a:prstGeom prst="rect">
            <a:avLst/>
          </a:prstGeom>
        </p:spPr>
      </p:pic>
    </p:spTree>
    <p:extLst>
      <p:ext uri="{BB962C8B-B14F-4D97-AF65-F5344CB8AC3E}">
        <p14:creationId xmlns:p14="http://schemas.microsoft.com/office/powerpoint/2010/main" val="156173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19925"/>
          </a:xfrm>
          <a:prstGeom prst="rect">
            <a:avLst/>
          </a:prstGeom>
        </p:spPr>
      </p:pic>
      <p:sp>
        <p:nvSpPr>
          <p:cNvPr id="9" name="Rounded Rectangle 8"/>
          <p:cNvSpPr/>
          <p:nvPr/>
        </p:nvSpPr>
        <p:spPr>
          <a:xfrm>
            <a:off x="3868648" y="201045"/>
            <a:ext cx="4075202" cy="43088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p:cNvSpPr txBox="1"/>
          <p:nvPr/>
        </p:nvSpPr>
        <p:spPr>
          <a:xfrm>
            <a:off x="3753657" y="162855"/>
            <a:ext cx="4266393" cy="461665"/>
          </a:xfrm>
          <a:prstGeom prst="rect">
            <a:avLst/>
          </a:prstGeom>
          <a:noFill/>
        </p:spPr>
        <p:txBody>
          <a:bodyPr wrap="square" rtlCol="0">
            <a:spAutoFit/>
          </a:bodyPr>
          <a:lstStyle/>
          <a:p>
            <a:r>
              <a:rPr lang="vi-VN" sz="2400"/>
              <a:t> </a:t>
            </a:r>
            <a:r>
              <a:rPr lang="vi-VN" sz="2200">
                <a:solidFill>
                  <a:srgbClr val="00B0F0"/>
                </a:solidFill>
                <a:latin typeface="+mj-lt"/>
              </a:rPr>
              <a:t>Bạn Sóc con tặng mẹ món quà gì?</a:t>
            </a:r>
            <a:endParaRPr lang="en-US" sz="2200" dirty="0">
              <a:solidFill>
                <a:srgbClr val="00B0F0"/>
              </a:solidFill>
              <a:latin typeface="+mj-lt"/>
            </a:endParaRPr>
          </a:p>
        </p:txBody>
      </p:sp>
      <p:pic>
        <p:nvPicPr>
          <p:cNvPr id="14" name="Picture 13"/>
          <p:cNvPicPr>
            <a:picLocks noChangeAspect="1"/>
          </p:cNvPicPr>
          <p:nvPr/>
        </p:nvPicPr>
        <p:blipFill>
          <a:blip r:embed="rId3"/>
          <a:stretch>
            <a:fillRect/>
          </a:stretch>
        </p:blipFill>
        <p:spPr>
          <a:xfrm>
            <a:off x="2416404" y="3358542"/>
            <a:ext cx="6425741" cy="3676207"/>
          </a:xfrm>
          <a:prstGeom prst="rect">
            <a:avLst/>
          </a:prstGeom>
        </p:spPr>
      </p:pic>
      <p:pic>
        <p:nvPicPr>
          <p:cNvPr id="2" name="Picture 1"/>
          <p:cNvPicPr>
            <a:picLocks noChangeAspect="1"/>
          </p:cNvPicPr>
          <p:nvPr/>
        </p:nvPicPr>
        <p:blipFill>
          <a:blip r:embed="rId4"/>
          <a:stretch>
            <a:fillRect/>
          </a:stretch>
        </p:blipFill>
        <p:spPr>
          <a:xfrm>
            <a:off x="3569167" y="2677785"/>
            <a:ext cx="938865" cy="1664352"/>
          </a:xfrm>
          <a:prstGeom prst="rect">
            <a:avLst/>
          </a:prstGeom>
        </p:spPr>
      </p:pic>
    </p:spTree>
    <p:extLst>
      <p:ext uri="{BB962C8B-B14F-4D97-AF65-F5344CB8AC3E}">
        <p14:creationId xmlns:p14="http://schemas.microsoft.com/office/powerpoint/2010/main" val="383817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19925"/>
          </a:xfrm>
          <a:prstGeom prst="rect">
            <a:avLst/>
          </a:prstGeom>
        </p:spPr>
      </p:pic>
      <p:sp>
        <p:nvSpPr>
          <p:cNvPr id="9" name="Rounded Rectangle 8"/>
          <p:cNvSpPr/>
          <p:nvPr/>
        </p:nvSpPr>
        <p:spPr>
          <a:xfrm>
            <a:off x="3868648" y="201045"/>
            <a:ext cx="4075202" cy="43088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p:cNvSpPr txBox="1"/>
          <p:nvPr/>
        </p:nvSpPr>
        <p:spPr>
          <a:xfrm>
            <a:off x="3753657" y="162855"/>
            <a:ext cx="4266393" cy="461665"/>
          </a:xfrm>
          <a:prstGeom prst="rect">
            <a:avLst/>
          </a:prstGeom>
          <a:noFill/>
        </p:spPr>
        <p:txBody>
          <a:bodyPr wrap="square" rtlCol="0">
            <a:spAutoFit/>
          </a:bodyPr>
          <a:lstStyle/>
          <a:p>
            <a:r>
              <a:rPr lang="vi-VN" sz="2400"/>
              <a:t> </a:t>
            </a:r>
            <a:r>
              <a:rPr lang="vi-VN" sz="2200">
                <a:solidFill>
                  <a:srgbClr val="00B0F0"/>
                </a:solidFill>
                <a:latin typeface="+mj-lt"/>
              </a:rPr>
              <a:t>Bạn Gấu con tặng mẹ món quà gì</a:t>
            </a:r>
            <a:endParaRPr lang="en-US" sz="2200" dirty="0">
              <a:solidFill>
                <a:srgbClr val="00B0F0"/>
              </a:solidFill>
              <a:latin typeface="+mj-lt"/>
            </a:endParaRPr>
          </a:p>
        </p:txBody>
      </p:sp>
      <p:pic>
        <p:nvPicPr>
          <p:cNvPr id="14" name="Picture 13"/>
          <p:cNvPicPr>
            <a:picLocks noChangeAspect="1"/>
          </p:cNvPicPr>
          <p:nvPr/>
        </p:nvPicPr>
        <p:blipFill>
          <a:blip r:embed="rId3"/>
          <a:stretch>
            <a:fillRect/>
          </a:stretch>
        </p:blipFill>
        <p:spPr>
          <a:xfrm>
            <a:off x="2416404" y="3358542"/>
            <a:ext cx="6425741" cy="3676207"/>
          </a:xfrm>
          <a:prstGeom prst="rect">
            <a:avLst/>
          </a:prstGeom>
        </p:spPr>
      </p:pic>
      <p:pic>
        <p:nvPicPr>
          <p:cNvPr id="3" name="Picture 2"/>
          <p:cNvPicPr>
            <a:picLocks noChangeAspect="1"/>
          </p:cNvPicPr>
          <p:nvPr/>
        </p:nvPicPr>
        <p:blipFill>
          <a:blip r:embed="rId4"/>
          <a:stretch>
            <a:fillRect/>
          </a:stretch>
        </p:blipFill>
        <p:spPr>
          <a:xfrm>
            <a:off x="8020050" y="2887565"/>
            <a:ext cx="1292464" cy="1841152"/>
          </a:xfrm>
          <a:prstGeom prst="rect">
            <a:avLst/>
          </a:prstGeom>
        </p:spPr>
      </p:pic>
    </p:spTree>
    <p:extLst>
      <p:ext uri="{BB962C8B-B14F-4D97-AF65-F5344CB8AC3E}">
        <p14:creationId xmlns:p14="http://schemas.microsoft.com/office/powerpoint/2010/main" val="306495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19925"/>
          </a:xfrm>
          <a:prstGeom prst="rect">
            <a:avLst/>
          </a:prstGeom>
        </p:spPr>
      </p:pic>
      <p:sp>
        <p:nvSpPr>
          <p:cNvPr id="9" name="Rounded Rectangle 8"/>
          <p:cNvSpPr/>
          <p:nvPr/>
        </p:nvSpPr>
        <p:spPr>
          <a:xfrm>
            <a:off x="3868648" y="201045"/>
            <a:ext cx="3714182" cy="43088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p:cNvSpPr txBox="1"/>
          <p:nvPr/>
        </p:nvSpPr>
        <p:spPr>
          <a:xfrm>
            <a:off x="3962804" y="170267"/>
            <a:ext cx="3620026" cy="461665"/>
          </a:xfrm>
          <a:prstGeom prst="rect">
            <a:avLst/>
          </a:prstGeom>
          <a:noFill/>
        </p:spPr>
        <p:txBody>
          <a:bodyPr wrap="square" rtlCol="0">
            <a:spAutoFit/>
          </a:bodyPr>
          <a:lstStyle/>
          <a:p>
            <a:r>
              <a:rPr lang="vi-VN" sz="2400"/>
              <a:t> </a:t>
            </a:r>
            <a:r>
              <a:rPr lang="vi-VN" sz="2200">
                <a:solidFill>
                  <a:srgbClr val="00B0F0"/>
                </a:solidFill>
                <a:latin typeface="+mj-lt"/>
              </a:rPr>
              <a:t>Bạn thỏ nâu tặng gì cho mẹ?</a:t>
            </a:r>
            <a:endParaRPr lang="en-US" sz="2200" dirty="0">
              <a:solidFill>
                <a:srgbClr val="00B0F0"/>
              </a:solidFill>
              <a:latin typeface="+mj-lt"/>
            </a:endParaRPr>
          </a:p>
        </p:txBody>
      </p:sp>
      <p:pic>
        <p:nvPicPr>
          <p:cNvPr id="14" name="Picture 13"/>
          <p:cNvPicPr>
            <a:picLocks noChangeAspect="1"/>
          </p:cNvPicPr>
          <p:nvPr/>
        </p:nvPicPr>
        <p:blipFill>
          <a:blip r:embed="rId3"/>
          <a:stretch>
            <a:fillRect/>
          </a:stretch>
        </p:blipFill>
        <p:spPr>
          <a:xfrm>
            <a:off x="2416404" y="3358542"/>
            <a:ext cx="6425741" cy="3676207"/>
          </a:xfrm>
          <a:prstGeom prst="rect">
            <a:avLst/>
          </a:prstGeom>
        </p:spPr>
      </p:pic>
    </p:spTree>
    <p:extLst>
      <p:ext uri="{BB962C8B-B14F-4D97-AF65-F5344CB8AC3E}">
        <p14:creationId xmlns:p14="http://schemas.microsoft.com/office/powerpoint/2010/main" val="3673578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371"/>
          <a:stretch/>
        </p:blipFill>
        <p:spPr>
          <a:xfrm>
            <a:off x="0" y="0"/>
            <a:ext cx="12192000" cy="6858000"/>
          </a:xfrm>
          <a:prstGeom prst="rect">
            <a:avLst/>
          </a:prstGeom>
        </p:spPr>
      </p:pic>
      <p:pic>
        <p:nvPicPr>
          <p:cNvPr id="5" name="Picture 4"/>
          <p:cNvPicPr>
            <a:picLocks noChangeAspect="1"/>
          </p:cNvPicPr>
          <p:nvPr/>
        </p:nvPicPr>
        <p:blipFill rotWithShape="1">
          <a:blip r:embed="rId3"/>
          <a:srcRect l="51801" t="47759" r="4407" b="26971"/>
          <a:stretch/>
        </p:blipFill>
        <p:spPr>
          <a:xfrm>
            <a:off x="7152922" y="1093416"/>
            <a:ext cx="5127585" cy="3750198"/>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62" b="46293" l="51482" r="97036"/>
                    </a14:imgEffect>
                  </a14:imgLayer>
                </a14:imgProps>
              </a:ext>
            </a:extLst>
          </a:blip>
          <a:srcRect l="50063" r="1816" b="52692"/>
          <a:stretch/>
        </p:blipFill>
        <p:spPr>
          <a:xfrm>
            <a:off x="3001086" y="926873"/>
            <a:ext cx="4743692" cy="4023321"/>
          </a:xfrm>
          <a:prstGeom prst="rect">
            <a:avLst/>
          </a:prstGeom>
        </p:spPr>
      </p:pic>
      <p:pic>
        <p:nvPicPr>
          <p:cNvPr id="8" name="Picture 7"/>
          <p:cNvPicPr>
            <a:picLocks noChangeAspect="1"/>
          </p:cNvPicPr>
          <p:nvPr/>
        </p:nvPicPr>
        <p:blipFill>
          <a:blip r:embed="rId6"/>
          <a:stretch>
            <a:fillRect/>
          </a:stretch>
        </p:blipFill>
        <p:spPr>
          <a:xfrm>
            <a:off x="-523030" y="884341"/>
            <a:ext cx="4851962" cy="6672805"/>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9351" b="97143" l="55078" r="73633">
                        <a14:foregroundMark x1="63477" y1="29351" x2="65430" y2="24416"/>
                        <a14:foregroundMark x1="57617" y1="28052" x2="60938" y2="27792"/>
                        <a14:foregroundMark x1="64258" y1="48312" x2="64648" y2="37662"/>
                      </a14:backgroundRemoval>
                    </a14:imgEffect>
                  </a14:imgLayer>
                </a14:imgProps>
              </a:ext>
            </a:extLst>
          </a:blip>
          <a:srcRect l="55222" r="26266"/>
          <a:stretch/>
        </p:blipFill>
        <p:spPr>
          <a:xfrm flipH="1">
            <a:off x="5213728" y="2209051"/>
            <a:ext cx="1946005" cy="4691481"/>
          </a:xfrm>
          <a:prstGeom prst="rect">
            <a:avLst/>
          </a:prstGeom>
        </p:spPr>
      </p:pic>
      <p:pic>
        <p:nvPicPr>
          <p:cNvPr id="11" name="Picture 10"/>
          <p:cNvPicPr>
            <a:picLocks noChangeAspect="1"/>
          </p:cNvPicPr>
          <p:nvPr/>
        </p:nvPicPr>
        <p:blipFill>
          <a:blip r:embed="rId9"/>
          <a:stretch>
            <a:fillRect/>
          </a:stretch>
        </p:blipFill>
        <p:spPr>
          <a:xfrm>
            <a:off x="8044529" y="3315906"/>
            <a:ext cx="2094894" cy="3889335"/>
          </a:xfrm>
          <a:prstGeom prst="rect">
            <a:avLst/>
          </a:prstGeom>
        </p:spPr>
      </p:pic>
      <p:pic>
        <p:nvPicPr>
          <p:cNvPr id="2" name="Picture 1"/>
          <p:cNvPicPr>
            <a:picLocks noChangeAspect="1"/>
          </p:cNvPicPr>
          <p:nvPr/>
        </p:nvPicPr>
        <p:blipFill>
          <a:blip r:embed="rId10"/>
          <a:stretch>
            <a:fillRect/>
          </a:stretch>
        </p:blipFill>
        <p:spPr>
          <a:xfrm>
            <a:off x="4319550" y="139333"/>
            <a:ext cx="4066167" cy="445047"/>
          </a:xfrm>
          <a:prstGeom prst="rect">
            <a:avLst/>
          </a:prstGeom>
        </p:spPr>
      </p:pic>
      <p:sp>
        <p:nvSpPr>
          <p:cNvPr id="4" name="TextBox 3"/>
          <p:cNvSpPr txBox="1"/>
          <p:nvPr/>
        </p:nvSpPr>
        <p:spPr>
          <a:xfrm>
            <a:off x="4330835" y="153612"/>
            <a:ext cx="4099135" cy="430887"/>
          </a:xfrm>
          <a:prstGeom prst="rect">
            <a:avLst/>
          </a:prstGeom>
          <a:noFill/>
        </p:spPr>
        <p:txBody>
          <a:bodyPr wrap="square" rtlCol="0">
            <a:spAutoFit/>
          </a:bodyPr>
          <a:lstStyle/>
          <a:p>
            <a:r>
              <a:rPr lang="vi-VN" sz="2200">
                <a:solidFill>
                  <a:srgbClr val="00B0F0"/>
                </a:solidFill>
                <a:latin typeface="+mj-lt"/>
              </a:rPr>
              <a:t>Cô hươu sao tặng gì cho thỏ nâu?</a:t>
            </a:r>
          </a:p>
        </p:txBody>
      </p:sp>
    </p:spTree>
    <p:extLst>
      <p:ext uri="{BB962C8B-B14F-4D97-AF65-F5344CB8AC3E}">
        <p14:creationId xmlns:p14="http://schemas.microsoft.com/office/powerpoint/2010/main" val="1532862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371"/>
          <a:stretch/>
        </p:blipFill>
        <p:spPr>
          <a:xfrm>
            <a:off x="87325" y="42532"/>
            <a:ext cx="12192000" cy="6858000"/>
          </a:xfrm>
          <a:prstGeom prst="rect">
            <a:avLst/>
          </a:prstGeom>
        </p:spPr>
      </p:pic>
      <p:pic>
        <p:nvPicPr>
          <p:cNvPr id="5" name="Picture 4"/>
          <p:cNvPicPr>
            <a:picLocks noChangeAspect="1"/>
          </p:cNvPicPr>
          <p:nvPr/>
        </p:nvPicPr>
        <p:blipFill rotWithShape="1">
          <a:blip r:embed="rId3"/>
          <a:srcRect l="51801" t="47759" r="4407" b="26971"/>
          <a:stretch/>
        </p:blipFill>
        <p:spPr>
          <a:xfrm>
            <a:off x="7152922" y="1093416"/>
            <a:ext cx="5127585" cy="3750198"/>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62" b="46293" l="51482" r="97036"/>
                    </a14:imgEffect>
                  </a14:imgLayer>
                </a14:imgProps>
              </a:ext>
            </a:extLst>
          </a:blip>
          <a:srcRect l="50063" r="1816" b="52692"/>
          <a:stretch/>
        </p:blipFill>
        <p:spPr>
          <a:xfrm>
            <a:off x="3001086" y="926873"/>
            <a:ext cx="4743692" cy="4023321"/>
          </a:xfrm>
          <a:prstGeom prst="rect">
            <a:avLst/>
          </a:prstGeom>
        </p:spPr>
      </p:pic>
      <p:pic>
        <p:nvPicPr>
          <p:cNvPr id="8" name="Picture 7"/>
          <p:cNvPicPr>
            <a:picLocks noChangeAspect="1"/>
          </p:cNvPicPr>
          <p:nvPr/>
        </p:nvPicPr>
        <p:blipFill>
          <a:blip r:embed="rId6"/>
          <a:stretch>
            <a:fillRect/>
          </a:stretch>
        </p:blipFill>
        <p:spPr>
          <a:xfrm>
            <a:off x="-523030" y="884341"/>
            <a:ext cx="4851962" cy="6672805"/>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9351" b="97143" l="55078" r="73633">
                        <a14:foregroundMark x1="63477" y1="29351" x2="65430" y2="24416"/>
                        <a14:foregroundMark x1="57617" y1="28052" x2="60938" y2="27792"/>
                        <a14:foregroundMark x1="64258" y1="48312" x2="64648" y2="37662"/>
                      </a14:backgroundRemoval>
                    </a14:imgEffect>
                  </a14:imgLayer>
                </a14:imgProps>
              </a:ext>
            </a:extLst>
          </a:blip>
          <a:srcRect l="55222" r="26266"/>
          <a:stretch/>
        </p:blipFill>
        <p:spPr>
          <a:xfrm flipH="1">
            <a:off x="5213728" y="2209051"/>
            <a:ext cx="1946005" cy="4691481"/>
          </a:xfrm>
          <a:prstGeom prst="rect">
            <a:avLst/>
          </a:prstGeom>
        </p:spPr>
      </p:pic>
      <p:pic>
        <p:nvPicPr>
          <p:cNvPr id="11" name="Picture 10"/>
          <p:cNvPicPr>
            <a:picLocks noChangeAspect="1"/>
          </p:cNvPicPr>
          <p:nvPr/>
        </p:nvPicPr>
        <p:blipFill>
          <a:blip r:embed="rId9"/>
          <a:stretch>
            <a:fillRect/>
          </a:stretch>
        </p:blipFill>
        <p:spPr>
          <a:xfrm>
            <a:off x="8044529" y="3315906"/>
            <a:ext cx="2094894" cy="3889335"/>
          </a:xfrm>
          <a:prstGeom prst="rect">
            <a:avLst/>
          </a:prstGeom>
        </p:spPr>
      </p:pic>
      <p:pic>
        <p:nvPicPr>
          <p:cNvPr id="2" name="Picture 1"/>
          <p:cNvPicPr>
            <a:picLocks noChangeAspect="1"/>
          </p:cNvPicPr>
          <p:nvPr/>
        </p:nvPicPr>
        <p:blipFill>
          <a:blip r:embed="rId10"/>
          <a:stretch>
            <a:fillRect/>
          </a:stretch>
        </p:blipFill>
        <p:spPr>
          <a:xfrm>
            <a:off x="3757961" y="139333"/>
            <a:ext cx="5664819" cy="445047"/>
          </a:xfrm>
          <a:prstGeom prst="rect">
            <a:avLst/>
          </a:prstGeom>
        </p:spPr>
      </p:pic>
      <p:sp>
        <p:nvSpPr>
          <p:cNvPr id="4" name="TextBox 3"/>
          <p:cNvSpPr txBox="1"/>
          <p:nvPr/>
        </p:nvSpPr>
        <p:spPr>
          <a:xfrm>
            <a:off x="3757961" y="161801"/>
            <a:ext cx="5876693" cy="400110"/>
          </a:xfrm>
          <a:prstGeom prst="rect">
            <a:avLst/>
          </a:prstGeom>
          <a:noFill/>
        </p:spPr>
        <p:txBody>
          <a:bodyPr wrap="square" rtlCol="0">
            <a:spAutoFit/>
          </a:bodyPr>
          <a:lstStyle/>
          <a:p>
            <a:r>
              <a:rPr lang="vi-VN" sz="2000">
                <a:solidFill>
                  <a:srgbClr val="00B0F0"/>
                </a:solidFill>
                <a:latin typeface="+mj-lt"/>
              </a:rPr>
              <a:t>Bạn Thỏ Nâu quỵết định sẽ tặng cho mẹ món quà nào?</a:t>
            </a:r>
          </a:p>
        </p:txBody>
      </p:sp>
    </p:spTree>
    <p:extLst>
      <p:ext uri="{BB962C8B-B14F-4D97-AF65-F5344CB8AC3E}">
        <p14:creationId xmlns:p14="http://schemas.microsoft.com/office/powerpoint/2010/main" val="721077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371"/>
          <a:stretch/>
        </p:blipFill>
        <p:spPr>
          <a:xfrm>
            <a:off x="87325" y="42532"/>
            <a:ext cx="12192000" cy="6858000"/>
          </a:xfrm>
          <a:prstGeom prst="rect">
            <a:avLst/>
          </a:prstGeom>
        </p:spPr>
      </p:pic>
      <p:pic>
        <p:nvPicPr>
          <p:cNvPr id="5" name="Picture 4"/>
          <p:cNvPicPr>
            <a:picLocks noChangeAspect="1"/>
          </p:cNvPicPr>
          <p:nvPr/>
        </p:nvPicPr>
        <p:blipFill rotWithShape="1">
          <a:blip r:embed="rId3"/>
          <a:srcRect l="51801" t="47759" r="4407" b="26971"/>
          <a:stretch/>
        </p:blipFill>
        <p:spPr>
          <a:xfrm>
            <a:off x="7152922" y="1093416"/>
            <a:ext cx="5127585" cy="3750198"/>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62" b="46293" l="51482" r="97036"/>
                    </a14:imgEffect>
                  </a14:imgLayer>
                </a14:imgProps>
              </a:ext>
            </a:extLst>
          </a:blip>
          <a:srcRect l="50063" r="1816" b="52692"/>
          <a:stretch/>
        </p:blipFill>
        <p:spPr>
          <a:xfrm>
            <a:off x="3001086" y="926873"/>
            <a:ext cx="4743692" cy="4023321"/>
          </a:xfrm>
          <a:prstGeom prst="rect">
            <a:avLst/>
          </a:prstGeom>
        </p:spPr>
      </p:pic>
      <p:pic>
        <p:nvPicPr>
          <p:cNvPr id="8" name="Picture 7"/>
          <p:cNvPicPr>
            <a:picLocks noChangeAspect="1"/>
          </p:cNvPicPr>
          <p:nvPr/>
        </p:nvPicPr>
        <p:blipFill>
          <a:blip r:embed="rId6"/>
          <a:stretch>
            <a:fillRect/>
          </a:stretch>
        </p:blipFill>
        <p:spPr>
          <a:xfrm>
            <a:off x="-523030" y="884341"/>
            <a:ext cx="4851962" cy="6672805"/>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9351" b="97143" l="55078" r="73633">
                        <a14:foregroundMark x1="63477" y1="29351" x2="65430" y2="24416"/>
                        <a14:foregroundMark x1="57617" y1="28052" x2="60938" y2="27792"/>
                        <a14:foregroundMark x1="64258" y1="48312" x2="64648" y2="37662"/>
                      </a14:backgroundRemoval>
                    </a14:imgEffect>
                  </a14:imgLayer>
                </a14:imgProps>
              </a:ext>
            </a:extLst>
          </a:blip>
          <a:srcRect l="55222" r="26266"/>
          <a:stretch/>
        </p:blipFill>
        <p:spPr>
          <a:xfrm flipH="1">
            <a:off x="5213728" y="2209051"/>
            <a:ext cx="1946005" cy="4691481"/>
          </a:xfrm>
          <a:prstGeom prst="rect">
            <a:avLst/>
          </a:prstGeom>
        </p:spPr>
      </p:pic>
      <p:pic>
        <p:nvPicPr>
          <p:cNvPr id="11" name="Picture 10"/>
          <p:cNvPicPr>
            <a:picLocks noChangeAspect="1"/>
          </p:cNvPicPr>
          <p:nvPr/>
        </p:nvPicPr>
        <p:blipFill>
          <a:blip r:embed="rId9"/>
          <a:stretch>
            <a:fillRect/>
          </a:stretch>
        </p:blipFill>
        <p:spPr>
          <a:xfrm>
            <a:off x="8044529" y="3315906"/>
            <a:ext cx="2094894" cy="3889335"/>
          </a:xfrm>
          <a:prstGeom prst="rect">
            <a:avLst/>
          </a:prstGeom>
        </p:spPr>
      </p:pic>
      <p:pic>
        <p:nvPicPr>
          <p:cNvPr id="2" name="Picture 1"/>
          <p:cNvPicPr>
            <a:picLocks noChangeAspect="1"/>
          </p:cNvPicPr>
          <p:nvPr/>
        </p:nvPicPr>
        <p:blipFill>
          <a:blip r:embed="rId10"/>
          <a:stretch>
            <a:fillRect/>
          </a:stretch>
        </p:blipFill>
        <p:spPr>
          <a:xfrm>
            <a:off x="3757961" y="139333"/>
            <a:ext cx="6077415" cy="445047"/>
          </a:xfrm>
          <a:prstGeom prst="rect">
            <a:avLst/>
          </a:prstGeom>
        </p:spPr>
      </p:pic>
      <p:sp>
        <p:nvSpPr>
          <p:cNvPr id="4" name="TextBox 3"/>
          <p:cNvSpPr txBox="1"/>
          <p:nvPr/>
        </p:nvSpPr>
        <p:spPr>
          <a:xfrm>
            <a:off x="3836020" y="169001"/>
            <a:ext cx="6077415" cy="400110"/>
          </a:xfrm>
          <a:prstGeom prst="rect">
            <a:avLst/>
          </a:prstGeom>
          <a:noFill/>
        </p:spPr>
        <p:txBody>
          <a:bodyPr wrap="square" rtlCol="0">
            <a:spAutoFit/>
          </a:bodyPr>
          <a:lstStyle/>
          <a:p>
            <a:r>
              <a:rPr lang="vi-VN" sz="2000">
                <a:solidFill>
                  <a:srgbClr val="00B0F0"/>
                </a:solidFill>
                <a:latin typeface="+mj-lt"/>
              </a:rPr>
              <a:t>Bạn Thỏ Nâu đã rút ra bài hoc gì khi nghe cô Hươu nói?</a:t>
            </a:r>
          </a:p>
        </p:txBody>
      </p:sp>
    </p:spTree>
    <p:extLst>
      <p:ext uri="{BB962C8B-B14F-4D97-AF65-F5344CB8AC3E}">
        <p14:creationId xmlns:p14="http://schemas.microsoft.com/office/powerpoint/2010/main" val="3490742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p:cNvGrpSpPr/>
          <p:nvPr/>
        </p:nvGrpSpPr>
        <p:grpSpPr>
          <a:xfrm>
            <a:off x="4359496" y="310768"/>
            <a:ext cx="4320859" cy="719520"/>
            <a:chOff x="4359496" y="310768"/>
            <a:chExt cx="4320859" cy="719520"/>
          </a:xfrm>
        </p:grpSpPr>
        <p:sp>
          <p:nvSpPr>
            <p:cNvPr id="10" name="Rounded Rectangle 9"/>
            <p:cNvSpPr/>
            <p:nvPr/>
          </p:nvSpPr>
          <p:spPr>
            <a:xfrm>
              <a:off x="4359496" y="310768"/>
              <a:ext cx="4198513" cy="719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p:cNvSpPr txBox="1"/>
            <p:nvPr/>
          </p:nvSpPr>
          <p:spPr>
            <a:xfrm>
              <a:off x="4398131" y="366028"/>
              <a:ext cx="428222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MỤC ĐÍCH – YÊU CẦU</a:t>
              </a:r>
            </a:p>
          </p:txBody>
        </p:sp>
      </p:grpSp>
      <p:grpSp>
        <p:nvGrpSpPr>
          <p:cNvPr id="19" name="Group 18"/>
          <p:cNvGrpSpPr/>
          <p:nvPr/>
        </p:nvGrpSpPr>
        <p:grpSpPr>
          <a:xfrm>
            <a:off x="1925387" y="1348592"/>
            <a:ext cx="8558016" cy="1832490"/>
            <a:chOff x="1925387" y="1348592"/>
            <a:chExt cx="8558016" cy="1832490"/>
          </a:xfrm>
        </p:grpSpPr>
        <p:sp>
          <p:nvSpPr>
            <p:cNvPr id="8" name="Pentagon 7"/>
            <p:cNvSpPr/>
            <p:nvPr/>
          </p:nvSpPr>
          <p:spPr>
            <a:xfrm flipH="1">
              <a:off x="1925387" y="1348592"/>
              <a:ext cx="8558016" cy="1832490"/>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TextBox 3"/>
            <p:cNvSpPr txBox="1"/>
            <p:nvPr/>
          </p:nvSpPr>
          <p:spPr>
            <a:xfrm>
              <a:off x="2987899" y="1460025"/>
              <a:ext cx="7495504" cy="1600438"/>
            </a:xfrm>
            <a:prstGeom prst="rect">
              <a:avLst/>
            </a:prstGeom>
            <a:noFill/>
          </p:spPr>
          <p:txBody>
            <a:bodyPr wrap="square" rtlCol="0">
              <a:spAutoFit/>
            </a:bodyPr>
            <a:lstStyle/>
            <a:p>
              <a:r>
                <a:rPr lang="en-US" sz="2000" b="1" dirty="0">
                  <a:solidFill>
                    <a:srgbClr val="0070C0"/>
                  </a:solidFill>
                  <a:latin typeface="Times New Roman" panose="02020603050405020304" pitchFamily="18" charset="0"/>
                  <a:cs typeface="Times New Roman" panose="02020603050405020304" pitchFamily="18" charset="0"/>
                </a:rPr>
                <a:t>1. </a:t>
              </a:r>
              <a:r>
                <a:rPr lang="en-US" sz="2000" b="1" dirty="0" err="1">
                  <a:solidFill>
                    <a:srgbClr val="0070C0"/>
                  </a:solidFill>
                  <a:latin typeface="Times New Roman" panose="02020603050405020304" pitchFamily="18" charset="0"/>
                  <a:cs typeface="Times New Roman" panose="02020603050405020304" pitchFamily="18" charset="0"/>
                </a:rPr>
                <a:t>Kiến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thức</a:t>
              </a:r>
              <a:r>
                <a:rPr lang="en-US" sz="2000" b="1" dirty="0">
                  <a:solidFill>
                    <a:srgbClr val="0070C0"/>
                  </a:solidFill>
                  <a:latin typeface="Times New Roman" panose="02020603050405020304" pitchFamily="18" charset="0"/>
                  <a:cs typeface="Times New Roman" panose="02020603050405020304" pitchFamily="18" charset="0"/>
                </a:rPr>
                <a:t>:</a:t>
              </a:r>
              <a:endParaRPr lang="en-US" sz="2000" dirty="0">
                <a:solidFill>
                  <a:srgbClr val="0070C0"/>
                </a:solidFill>
                <a:latin typeface="Times New Roman" panose="02020603050405020304" pitchFamily="18" charset="0"/>
                <a:cs typeface="Times New Roman" panose="02020603050405020304" pitchFamily="18" charset="0"/>
              </a:endParaRPr>
            </a:p>
            <a:p>
              <a:r>
                <a:rPr lang="en-US" sz="2000">
                  <a:solidFill>
                    <a:srgbClr val="00B050"/>
                  </a:solidFill>
                  <a:latin typeface="Times New Roman" panose="02020603050405020304" pitchFamily="18" charset="0"/>
                  <a:cs typeface="Times New Roman" panose="02020603050405020304" pitchFamily="18" charset="0"/>
                </a:rPr>
                <a:t>- Trẻ biết tên truyện, tên các nhân vật trong truyện, hiểu nội dung của truyện “Món quà đặc biệt”.</a:t>
              </a:r>
            </a:p>
            <a:p>
              <a:r>
                <a:rPr lang="en-US" sz="2000" b="1">
                  <a:solidFill>
                    <a:srgbClr val="00B050"/>
                  </a:solidFill>
                  <a:latin typeface="Times New Roman" panose="02020603050405020304" pitchFamily="18" charset="0"/>
                  <a:cs typeface="Times New Roman" panose="02020603050405020304" pitchFamily="18" charset="0"/>
                </a:rPr>
                <a:t>- </a:t>
              </a:r>
              <a:r>
                <a:rPr lang="en-US" sz="2000">
                  <a:solidFill>
                    <a:srgbClr val="00B050"/>
                  </a:solidFill>
                  <a:latin typeface="Times New Roman" panose="02020603050405020304" pitchFamily="18" charset="0"/>
                  <a:cs typeface="Times New Roman" panose="02020603050405020304" pitchFamily="18" charset="0"/>
                </a:rPr>
                <a:t>Trẻ biết diễn đạt bằng lời nói và trả lời câu hỏi của cô giáo.</a:t>
              </a:r>
            </a:p>
            <a:p>
              <a:endParaRPr lang="en-US" dirty="0">
                <a:solidFill>
                  <a:srgbClr val="00B050"/>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1925388" y="3368240"/>
            <a:ext cx="8888574" cy="1828800"/>
            <a:chOff x="1925387" y="3368240"/>
            <a:chExt cx="8905745" cy="1828800"/>
          </a:xfrm>
        </p:grpSpPr>
        <p:sp>
          <p:nvSpPr>
            <p:cNvPr id="9" name="Pentagon 8"/>
            <p:cNvSpPr/>
            <p:nvPr/>
          </p:nvSpPr>
          <p:spPr>
            <a:xfrm flipH="1">
              <a:off x="1925387" y="3368240"/>
              <a:ext cx="8558016" cy="1828800"/>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6" name="TextBox 5"/>
            <p:cNvSpPr txBox="1"/>
            <p:nvPr/>
          </p:nvSpPr>
          <p:spPr>
            <a:xfrm>
              <a:off x="2987899" y="3460423"/>
              <a:ext cx="7843233" cy="1631216"/>
            </a:xfrm>
            <a:prstGeom prst="rect">
              <a:avLst/>
            </a:prstGeom>
            <a:noFill/>
          </p:spPr>
          <p:txBody>
            <a:bodyPr wrap="square" rtlCol="0">
              <a:spAutoFit/>
            </a:bodyPr>
            <a:lstStyle/>
            <a:p>
              <a:r>
                <a:rPr lang="en-US" sz="2000" b="1" dirty="0">
                  <a:solidFill>
                    <a:srgbClr val="00B0F0"/>
                  </a:solidFill>
                  <a:latin typeface="Times New Roman" panose="02020603050405020304" pitchFamily="18" charset="0"/>
                  <a:cs typeface="Times New Roman" panose="02020603050405020304" pitchFamily="18" charset="0"/>
                </a:rPr>
                <a:t>2. </a:t>
              </a:r>
              <a:r>
                <a:rPr lang="en-US" sz="2000" b="1" dirty="0" err="1">
                  <a:solidFill>
                    <a:srgbClr val="00B0F0"/>
                  </a:solidFill>
                  <a:latin typeface="Times New Roman" panose="02020603050405020304" pitchFamily="18" charset="0"/>
                  <a:cs typeface="Times New Roman" panose="02020603050405020304" pitchFamily="18" charset="0"/>
                </a:rPr>
                <a:t>Kĩ</a:t>
              </a:r>
              <a:r>
                <a:rPr lang="en-US" sz="2000" b="1" dirty="0">
                  <a:solidFill>
                    <a:srgbClr val="00B0F0"/>
                  </a:solidFill>
                  <a:latin typeface="Times New Roman" panose="02020603050405020304" pitchFamily="18" charset="0"/>
                  <a:cs typeface="Times New Roman" panose="02020603050405020304" pitchFamily="18" charset="0"/>
                </a:rPr>
                <a:t> </a:t>
              </a:r>
              <a:r>
                <a:rPr lang="en-US" sz="2000" b="1" dirty="0" err="1">
                  <a:solidFill>
                    <a:srgbClr val="00B0F0"/>
                  </a:solidFill>
                  <a:latin typeface="Times New Roman" panose="02020603050405020304" pitchFamily="18" charset="0"/>
                  <a:cs typeface="Times New Roman" panose="02020603050405020304" pitchFamily="18" charset="0"/>
                </a:rPr>
                <a:t>năng</a:t>
              </a:r>
              <a:endParaRPr lang="en-US" sz="2000" dirty="0">
                <a:solidFill>
                  <a:srgbClr val="00B0F0"/>
                </a:solidFill>
                <a:latin typeface="Times New Roman" panose="02020603050405020304" pitchFamily="18" charset="0"/>
                <a:cs typeface="Times New Roman" panose="02020603050405020304" pitchFamily="18" charset="0"/>
              </a:endParaRPr>
            </a:p>
            <a:p>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Trẻ</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nghe</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và</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hiểu</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nội</a:t>
              </a:r>
              <a:r>
                <a:rPr lang="en-US" sz="2000" dirty="0">
                  <a:solidFill>
                    <a:srgbClr val="00B0F0"/>
                  </a:solidFill>
                  <a:latin typeface="Times New Roman" panose="02020603050405020304" pitchFamily="18" charset="0"/>
                  <a:cs typeface="Times New Roman" panose="02020603050405020304" pitchFamily="18" charset="0"/>
                </a:rPr>
                <a:t> dung </a:t>
              </a:r>
              <a:r>
                <a:rPr lang="en-US" sz="2000" dirty="0" err="1">
                  <a:solidFill>
                    <a:srgbClr val="00B0F0"/>
                  </a:solidFill>
                  <a:latin typeface="Times New Roman" panose="02020603050405020304" pitchFamily="18" charset="0"/>
                  <a:cs typeface="Times New Roman" panose="02020603050405020304" pitchFamily="18" charset="0"/>
                </a:rPr>
                <a:t>đơn</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giản</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của</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câu</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chuyện</a:t>
              </a:r>
              <a:endParaRPr lang="en-US" sz="2000" dirty="0">
                <a:solidFill>
                  <a:srgbClr val="00B0F0"/>
                </a:solidFill>
                <a:latin typeface="Times New Roman" panose="02020603050405020304" pitchFamily="18" charset="0"/>
                <a:cs typeface="Times New Roman" panose="02020603050405020304" pitchFamily="18" charset="0"/>
              </a:endParaRPr>
            </a:p>
            <a:p>
              <a:r>
                <a:rPr lang="en-US" sz="2000">
                  <a:solidFill>
                    <a:srgbClr val="00B0F0"/>
                  </a:solidFill>
                  <a:latin typeface="Times New Roman" panose="02020603050405020304" pitchFamily="18" charset="0"/>
                  <a:cs typeface="Times New Roman" panose="02020603050405020304" pitchFamily="18" charset="0"/>
                </a:rPr>
                <a:t>- Trẻ </a:t>
              </a:r>
              <a:r>
                <a:rPr lang="en-US" sz="2000" dirty="0" err="1">
                  <a:solidFill>
                    <a:srgbClr val="00B0F0"/>
                  </a:solidFill>
                  <a:latin typeface="Times New Roman" panose="02020603050405020304" pitchFamily="18" charset="0"/>
                  <a:cs typeface="Times New Roman" panose="02020603050405020304" pitchFamily="18" charset="0"/>
                </a:rPr>
                <a:t>trả</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lời</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được</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câu</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hỏi</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đơn</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giản</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theo</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nội</a:t>
              </a:r>
              <a:r>
                <a:rPr lang="en-US" sz="2000" dirty="0">
                  <a:solidFill>
                    <a:srgbClr val="00B0F0"/>
                  </a:solidFill>
                  <a:latin typeface="Times New Roman" panose="02020603050405020304" pitchFamily="18" charset="0"/>
                  <a:cs typeface="Times New Roman" panose="02020603050405020304" pitchFamily="18" charset="0"/>
                </a:rPr>
                <a:t> dung </a:t>
              </a:r>
              <a:r>
                <a:rPr lang="en-US" sz="2000" dirty="0" err="1">
                  <a:solidFill>
                    <a:srgbClr val="00B0F0"/>
                  </a:solidFill>
                  <a:latin typeface="Times New Roman" panose="02020603050405020304" pitchFamily="18" charset="0"/>
                  <a:cs typeface="Times New Roman" panose="02020603050405020304" pitchFamily="18" charset="0"/>
                </a:rPr>
                <a:t>câu</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chuyện</a:t>
              </a:r>
              <a:r>
                <a:rPr lang="en-US" sz="2000">
                  <a:solidFill>
                    <a:srgbClr val="00B0F0"/>
                  </a:solidFill>
                  <a:latin typeface="Times New Roman" panose="02020603050405020304" pitchFamily="18" charset="0"/>
                  <a:cs typeface="Times New Roman" panose="02020603050405020304" pitchFamily="18" charset="0"/>
                </a:rPr>
                <a:t>: </a:t>
              </a:r>
              <a:endParaRPr lang="vi-VN" sz="2000">
                <a:solidFill>
                  <a:srgbClr val="00B0F0"/>
                </a:solidFill>
                <a:latin typeface="Times New Roman" panose="02020603050405020304" pitchFamily="18" charset="0"/>
                <a:cs typeface="Times New Roman" panose="02020603050405020304" pitchFamily="18" charset="0"/>
              </a:endParaRPr>
            </a:p>
            <a:p>
              <a:r>
                <a:rPr lang="vi-VN" sz="2000">
                  <a:solidFill>
                    <a:srgbClr val="00B0F0"/>
                  </a:solidFill>
                  <a:latin typeface="+mj-lt"/>
                </a:rPr>
                <a:t>- Phát triển ngôn ngữ cho trẻ, khả năng phát âm và ghi nhớ có chủ định cho trẻ.</a:t>
              </a:r>
              <a:endParaRPr lang="en-US" sz="2000" dirty="0">
                <a:solidFill>
                  <a:srgbClr val="00B0F0"/>
                </a:solidFill>
                <a:latin typeface="+mj-lt"/>
                <a:cs typeface="Times New Roman" panose="02020603050405020304" pitchFamily="18" charset="0"/>
              </a:endParaRPr>
            </a:p>
          </p:txBody>
        </p:sp>
      </p:grpSp>
      <p:grpSp>
        <p:nvGrpSpPr>
          <p:cNvPr id="21" name="Group 20"/>
          <p:cNvGrpSpPr/>
          <p:nvPr/>
        </p:nvGrpSpPr>
        <p:grpSpPr>
          <a:xfrm>
            <a:off x="2005877" y="5297575"/>
            <a:ext cx="8477526" cy="1359486"/>
            <a:chOff x="2005877" y="5297575"/>
            <a:chExt cx="8477526" cy="1359486"/>
          </a:xfrm>
        </p:grpSpPr>
        <p:sp>
          <p:nvSpPr>
            <p:cNvPr id="12" name="Pentagon 11"/>
            <p:cNvSpPr/>
            <p:nvPr/>
          </p:nvSpPr>
          <p:spPr>
            <a:xfrm flipH="1">
              <a:off x="2005877" y="5297575"/>
              <a:ext cx="8477525" cy="1343930"/>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7" name="TextBox 6"/>
            <p:cNvSpPr txBox="1"/>
            <p:nvPr/>
          </p:nvSpPr>
          <p:spPr>
            <a:xfrm>
              <a:off x="2987899" y="5333622"/>
              <a:ext cx="7495504" cy="1323439"/>
            </a:xfrm>
            <a:prstGeom prst="rect">
              <a:avLst/>
            </a:prstGeom>
            <a:noFill/>
          </p:spPr>
          <p:txBody>
            <a:bodyPr wrap="square" rtlCol="0">
              <a:spAutoFit/>
            </a:bodyPr>
            <a:lstStyle/>
            <a:p>
              <a:r>
                <a:rPr lang="en-US" sz="2000" b="1" dirty="0">
                  <a:solidFill>
                    <a:srgbClr val="7030A0"/>
                  </a:solidFill>
                  <a:latin typeface="Times New Roman" panose="02020603050405020304" pitchFamily="18" charset="0"/>
                  <a:cs typeface="Times New Roman" panose="02020603050405020304" pitchFamily="18" charset="0"/>
                </a:rPr>
                <a:t>3. </a:t>
              </a:r>
              <a:r>
                <a:rPr lang="en-US" sz="2000" b="1" dirty="0" err="1">
                  <a:solidFill>
                    <a:srgbClr val="7030A0"/>
                  </a:solidFill>
                  <a:latin typeface="Times New Roman" panose="02020603050405020304" pitchFamily="18" charset="0"/>
                  <a:cs typeface="Times New Roman" panose="02020603050405020304" pitchFamily="18" charset="0"/>
                </a:rPr>
                <a:t>Thái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độ</a:t>
              </a:r>
              <a:endParaRPr lang="en-US" sz="2000" b="1" dirty="0">
                <a:solidFill>
                  <a:srgbClr val="7030A0"/>
                </a:solidFill>
                <a:latin typeface="Times New Roman" panose="02020603050405020304" pitchFamily="18" charset="0"/>
                <a:cs typeface="Times New Roman" panose="02020603050405020304" pitchFamily="18" charset="0"/>
              </a:endParaRPr>
            </a:p>
            <a:p>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Trẻ</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hứng</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thú</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tham</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gia</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giờ</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học</a:t>
              </a:r>
              <a:endParaRPr lang="en-US" sz="2000" dirty="0">
                <a:solidFill>
                  <a:srgbClr val="7030A0"/>
                </a:solidFill>
                <a:latin typeface="Times New Roman" panose="02020603050405020304" pitchFamily="18" charset="0"/>
                <a:cs typeface="Times New Roman" panose="02020603050405020304" pitchFamily="18" charset="0"/>
              </a:endParaRPr>
            </a:p>
            <a:p>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Giáo</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dục</a:t>
              </a:r>
              <a:r>
                <a:rPr lang="en-US" sz="2000" dirty="0">
                  <a:solidFill>
                    <a:srgbClr val="7030A0"/>
                  </a:solidFill>
                  <a:latin typeface="Times New Roman" panose="02020603050405020304" pitchFamily="18" charset="0"/>
                  <a:cs typeface="Times New Roman" panose="02020603050405020304" pitchFamily="18" charset="0"/>
                </a:rPr>
                <a:t> </a:t>
              </a:r>
              <a:r>
                <a:rPr lang="en-US" sz="2000" err="1">
                  <a:solidFill>
                    <a:srgbClr val="7030A0"/>
                  </a:solidFill>
                  <a:latin typeface="Times New Roman" panose="02020603050405020304" pitchFamily="18" charset="0"/>
                  <a:cs typeface="Times New Roman" panose="02020603050405020304" pitchFamily="18" charset="0"/>
                </a:rPr>
                <a:t>trẻ</a:t>
              </a:r>
              <a:r>
                <a:rPr lang="en-US" sz="2000">
                  <a:solidFill>
                    <a:srgbClr val="7030A0"/>
                  </a:solidFill>
                  <a:latin typeface="Times New Roman" panose="02020603050405020304" pitchFamily="18" charset="0"/>
                  <a:cs typeface="Times New Roman" panose="02020603050405020304" pitchFamily="18" charset="0"/>
                </a:rPr>
                <a:t> </a:t>
              </a:r>
              <a:r>
                <a:rPr lang="vi-VN" sz="2000">
                  <a:solidFill>
                    <a:srgbClr val="7030A0"/>
                  </a:solidFill>
                  <a:latin typeface="+mj-lt"/>
                </a:rPr>
                <a:t>biết chia sẻ, bày tỏ tình cảm của mình đối với những người mình xung quanh.</a:t>
              </a:r>
              <a:endParaRPr lang="en-US" sz="2000" dirty="0">
                <a:solidFill>
                  <a:srgbClr val="7030A0"/>
                </a:solidFill>
                <a:latin typeface="+mj-lt"/>
                <a:cs typeface="Times New Roman" panose="02020603050405020304" pitchFamily="18" charset="0"/>
              </a:endParaRPr>
            </a:p>
          </p:txBody>
        </p:sp>
      </p:grpSp>
      <p:grpSp>
        <p:nvGrpSpPr>
          <p:cNvPr id="17" name="Group 16"/>
          <p:cNvGrpSpPr/>
          <p:nvPr/>
        </p:nvGrpSpPr>
        <p:grpSpPr>
          <a:xfrm>
            <a:off x="1210614" y="2130626"/>
            <a:ext cx="692245" cy="3845038"/>
            <a:chOff x="1210614" y="2130626"/>
            <a:chExt cx="692245" cy="3845038"/>
          </a:xfrm>
        </p:grpSpPr>
        <p:sp>
          <p:nvSpPr>
            <p:cNvPr id="13" name="Rectangle 12"/>
            <p:cNvSpPr/>
            <p:nvPr/>
          </p:nvSpPr>
          <p:spPr>
            <a:xfrm>
              <a:off x="1210614" y="2264837"/>
              <a:ext cx="167425" cy="3609384"/>
            </a:xfrm>
            <a:prstGeom prst="rect">
              <a:avLst/>
            </a:prstGeom>
            <a:solidFill>
              <a:srgbClr val="FFC000"/>
            </a:solidFill>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4" name="Right Arrow 13"/>
            <p:cNvSpPr/>
            <p:nvPr/>
          </p:nvSpPr>
          <p:spPr>
            <a:xfrm>
              <a:off x="1210614" y="2130626"/>
              <a:ext cx="662179" cy="268422"/>
            </a:xfrm>
            <a:prstGeom prst="rightArrow">
              <a:avLst/>
            </a:prstGeom>
            <a:solidFill>
              <a:srgbClr val="FFC000"/>
            </a:solidFill>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5" name="Right Arrow 14"/>
            <p:cNvSpPr/>
            <p:nvPr/>
          </p:nvSpPr>
          <p:spPr>
            <a:xfrm>
              <a:off x="1232630" y="4161497"/>
              <a:ext cx="662179" cy="268422"/>
            </a:xfrm>
            <a:prstGeom prst="rightArrow">
              <a:avLst/>
            </a:prstGeom>
            <a:solidFill>
              <a:srgbClr val="FFC000"/>
            </a:solidFill>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6" name="Right Arrow 15"/>
            <p:cNvSpPr/>
            <p:nvPr/>
          </p:nvSpPr>
          <p:spPr>
            <a:xfrm>
              <a:off x="1240680" y="5707242"/>
              <a:ext cx="662179" cy="268422"/>
            </a:xfrm>
            <a:prstGeom prst="rightArrow">
              <a:avLst/>
            </a:prstGeom>
            <a:solidFill>
              <a:srgbClr val="FFC000"/>
            </a:solidFill>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445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ircle(in)">
                                      <p:cBhvr>
                                        <p:cTn id="14" dur="2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688796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96000" y="-29966"/>
            <a:ext cx="6095999" cy="6887966"/>
          </a:xfrm>
          <a:prstGeom prst="rect">
            <a:avLst/>
          </a:prstGeom>
        </p:spPr>
      </p:pic>
      <p:sp>
        <p:nvSpPr>
          <p:cNvPr id="7" name="Horizontal Scroll 6"/>
          <p:cNvSpPr/>
          <p:nvPr/>
        </p:nvSpPr>
        <p:spPr>
          <a:xfrm>
            <a:off x="2342148" y="1122363"/>
            <a:ext cx="7892716" cy="3096711"/>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00"/>
                </a:solidFill>
                <a:latin typeface="Times New Roman" panose="02020603050405020304" pitchFamily="18" charset="0"/>
                <a:cs typeface="Times New Roman" panose="02020603050405020304" pitchFamily="18" charset="0"/>
              </a:rPr>
              <a:t>Giáo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dục</a:t>
            </a:r>
            <a:endParaRPr lang="en-US" sz="3600" dirty="0">
              <a:solidFill>
                <a:srgbClr val="FF0000"/>
              </a:solidFill>
              <a:latin typeface="Times New Roman" panose="02020603050405020304" pitchFamily="18" charset="0"/>
              <a:cs typeface="Times New Roman" panose="02020603050405020304" pitchFamily="18" charset="0"/>
            </a:endParaRPr>
          </a:p>
          <a:p>
            <a:r>
              <a:rPr lang="vi-VN" sz="2400">
                <a:solidFill>
                  <a:srgbClr val="00B0F0"/>
                </a:solidFill>
                <a:latin typeface="+mj-lt"/>
              </a:rPr>
              <a:t>Món quà đặc biệt không nhất thiết là món quà đắt tiền, đó có thể là một bữa ăn trưa, là những việc làm phụ giúp mẹ, làm một đứa bé ngoan.</a:t>
            </a:r>
          </a:p>
        </p:txBody>
      </p:sp>
    </p:spTree>
    <p:extLst>
      <p:ext uri="{BB962C8B-B14F-4D97-AF65-F5344CB8AC3E}">
        <p14:creationId xmlns:p14="http://schemas.microsoft.com/office/powerpoint/2010/main" val="205062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635914" y="415089"/>
            <a:ext cx="1042738" cy="113423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883" y="5273843"/>
            <a:ext cx="1395663" cy="1395663"/>
          </a:xfrm>
          <a:prstGeom prst="rect">
            <a:avLst/>
          </a:prstGeom>
        </p:spPr>
      </p:pic>
      <p:sp>
        <p:nvSpPr>
          <p:cNvPr id="5" name="TextBox 4"/>
          <p:cNvSpPr txBox="1"/>
          <p:nvPr/>
        </p:nvSpPr>
        <p:spPr>
          <a:xfrm>
            <a:off x="3433011" y="2903622"/>
            <a:ext cx="5775158"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TẠM BIỆT CÁC CON</a:t>
            </a:r>
          </a:p>
        </p:txBody>
      </p:sp>
    </p:spTree>
    <p:extLst>
      <p:ext uri="{BB962C8B-B14F-4D97-AF65-F5344CB8AC3E}">
        <p14:creationId xmlns:p14="http://schemas.microsoft.com/office/powerpoint/2010/main" val="344211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882189" y="2659559"/>
            <a:ext cx="7058526" cy="769441"/>
          </a:xfrm>
          <a:prstGeom prst="rect">
            <a:avLst/>
          </a:prstGeom>
          <a:noFill/>
        </p:spPr>
        <p:txBody>
          <a:bodyPr wrap="square" rtlCol="0">
            <a:spAutoFit/>
          </a:bodyPr>
          <a:lstStyle/>
          <a:p>
            <a:pPr>
              <a:lnSpc>
                <a:spcPct val="200000"/>
              </a:lnSpc>
            </a:pPr>
            <a:r>
              <a:rPr lang="en-US" sz="2200">
                <a:solidFill>
                  <a:srgbClr val="7030A0"/>
                </a:solidFill>
                <a:latin typeface="Times New Roman" panose="02020603050405020304" pitchFamily="18" charset="0"/>
                <a:cs typeface="Times New Roman" panose="02020603050405020304" pitchFamily="18" charset="0"/>
              </a:rPr>
              <a:t>Cô và trẻ hát bài: Chiếc khan tay</a:t>
            </a:r>
            <a:endParaRPr lang="en-US" sz="22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227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2291" b="12916"/>
          <a:stretch/>
        </p:blipFill>
        <p:spPr>
          <a:xfrm>
            <a:off x="-1" y="0"/>
            <a:ext cx="12225957" cy="6858000"/>
          </a:xfrm>
          <a:prstGeom prst="rect">
            <a:avLst/>
          </a:prstGeom>
        </p:spPr>
      </p:pic>
    </p:spTree>
    <p:extLst>
      <p:ext uri="{BB962C8B-B14F-4D97-AF65-F5344CB8AC3E}">
        <p14:creationId xmlns:p14="http://schemas.microsoft.com/office/powerpoint/2010/main" val="896650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828886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0382" t="30831" r="46875" b="10046"/>
          <a:stretch/>
        </p:blipFill>
        <p:spPr>
          <a:xfrm flipH="1">
            <a:off x="4100511" y="3429000"/>
            <a:ext cx="1400174" cy="24384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910" t="32333" r="29340"/>
          <a:stretch/>
        </p:blipFill>
        <p:spPr>
          <a:xfrm>
            <a:off x="5674521" y="3429000"/>
            <a:ext cx="1028701" cy="279082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7991" r="69168"/>
          <a:stretch/>
        </p:blipFill>
        <p:spPr>
          <a:xfrm>
            <a:off x="2376479" y="4050524"/>
            <a:ext cx="1714501" cy="259211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9271" t="31871"/>
          <a:stretch/>
        </p:blipFill>
        <p:spPr>
          <a:xfrm>
            <a:off x="6967534" y="4191000"/>
            <a:ext cx="1685926" cy="2809875"/>
          </a:xfrm>
          <a:prstGeom prst="rect">
            <a:avLst/>
          </a:prstGeom>
        </p:spPr>
      </p:pic>
      <p:sp>
        <p:nvSpPr>
          <p:cNvPr id="8" name="Oval Callout 7"/>
          <p:cNvSpPr/>
          <p:nvPr/>
        </p:nvSpPr>
        <p:spPr>
          <a:xfrm>
            <a:off x="3682591" y="2860709"/>
            <a:ext cx="873920" cy="844010"/>
          </a:xfrm>
          <a:prstGeom prst="wedgeEllipseCallout">
            <a:avLst>
              <a:gd name="adj1" fmla="val -36969"/>
              <a:gd name="adj2" fmla="val 13909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0312" t="22500" r="17968" b="24062"/>
          <a:stretch/>
        </p:blipFill>
        <p:spPr>
          <a:xfrm>
            <a:off x="3626638" y="2860709"/>
            <a:ext cx="938215" cy="812328"/>
          </a:xfrm>
          <a:prstGeom prst="rect">
            <a:avLst/>
          </a:prstGeom>
        </p:spPr>
      </p:pic>
    </p:spTree>
    <p:extLst>
      <p:ext uri="{BB962C8B-B14F-4D97-AF65-F5344CB8AC3E}">
        <p14:creationId xmlns:p14="http://schemas.microsoft.com/office/powerpoint/2010/main" val="2790651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0382" t="30831" r="46875" b="10046"/>
          <a:stretch/>
        </p:blipFill>
        <p:spPr>
          <a:xfrm>
            <a:off x="4090980" y="3781425"/>
            <a:ext cx="1202537" cy="24384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910" t="32333" r="29340"/>
          <a:stretch/>
        </p:blipFill>
        <p:spPr>
          <a:xfrm>
            <a:off x="5674521" y="3429000"/>
            <a:ext cx="1028701" cy="279082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7991" r="69168"/>
          <a:stretch/>
        </p:blipFill>
        <p:spPr>
          <a:xfrm>
            <a:off x="2376479" y="4069574"/>
            <a:ext cx="1714501" cy="259211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9271" t="31871"/>
          <a:stretch/>
        </p:blipFill>
        <p:spPr>
          <a:xfrm>
            <a:off x="6967534" y="4191000"/>
            <a:ext cx="1685926" cy="2809875"/>
          </a:xfrm>
          <a:prstGeom prst="rect">
            <a:avLst/>
          </a:prstGeom>
        </p:spPr>
      </p:pic>
      <p:pic>
        <p:nvPicPr>
          <p:cNvPr id="10" name="Picture 9"/>
          <p:cNvPicPr>
            <a:picLocks noChangeAspect="1"/>
          </p:cNvPicPr>
          <p:nvPr/>
        </p:nvPicPr>
        <p:blipFill>
          <a:blip r:embed="rId4"/>
          <a:stretch>
            <a:fillRect/>
          </a:stretch>
        </p:blipFill>
        <p:spPr>
          <a:xfrm rot="877665">
            <a:off x="7982318" y="2949249"/>
            <a:ext cx="896190" cy="1664352"/>
          </a:xfrm>
          <a:prstGeom prst="rect">
            <a:avLst/>
          </a:prstGeom>
        </p:spPr>
      </p:pic>
      <p:pic>
        <p:nvPicPr>
          <p:cNvPr id="9" name="Picture 8"/>
          <p:cNvPicPr>
            <a:picLocks noChangeAspect="1"/>
          </p:cNvPicPr>
          <p:nvPr/>
        </p:nvPicPr>
        <p:blipFill>
          <a:blip r:embed="rId5"/>
          <a:stretch>
            <a:fillRect/>
          </a:stretch>
        </p:blipFill>
        <p:spPr>
          <a:xfrm>
            <a:off x="8074824" y="2969818"/>
            <a:ext cx="918364" cy="918364"/>
          </a:xfrm>
          <a:prstGeom prst="rect">
            <a:avLst/>
          </a:prstGeom>
        </p:spPr>
      </p:pic>
    </p:spTree>
    <p:extLst>
      <p:ext uri="{BB962C8B-B14F-4D97-AF65-F5344CB8AC3E}">
        <p14:creationId xmlns:p14="http://schemas.microsoft.com/office/powerpoint/2010/main" val="2477614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0382" t="30831" r="46875" b="10046"/>
          <a:stretch/>
        </p:blipFill>
        <p:spPr>
          <a:xfrm>
            <a:off x="3943350" y="3757612"/>
            <a:ext cx="1247775" cy="24384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910" t="32333" r="29340"/>
          <a:stretch/>
        </p:blipFill>
        <p:spPr>
          <a:xfrm>
            <a:off x="5581649" y="3320121"/>
            <a:ext cx="1028701" cy="279082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7991" r="69168"/>
          <a:stretch/>
        </p:blipFill>
        <p:spPr>
          <a:xfrm>
            <a:off x="2228849" y="4061755"/>
            <a:ext cx="1714501" cy="259211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9271" t="31871"/>
          <a:stretch/>
        </p:blipFill>
        <p:spPr>
          <a:xfrm>
            <a:off x="6967534" y="4191000"/>
            <a:ext cx="1685926" cy="2809875"/>
          </a:xfrm>
          <a:prstGeom prst="rect">
            <a:avLst/>
          </a:prstGeom>
        </p:spPr>
      </p:pic>
    </p:spTree>
    <p:extLst>
      <p:ext uri="{BB962C8B-B14F-4D97-AF65-F5344CB8AC3E}">
        <p14:creationId xmlns:p14="http://schemas.microsoft.com/office/powerpoint/2010/main" val="3117866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371"/>
          <a:stretch/>
        </p:blipFill>
        <p:spPr>
          <a:xfrm>
            <a:off x="0" y="0"/>
            <a:ext cx="12192000" cy="6858000"/>
          </a:xfrm>
          <a:prstGeom prst="rect">
            <a:avLst/>
          </a:prstGeom>
        </p:spPr>
      </p:pic>
      <p:pic>
        <p:nvPicPr>
          <p:cNvPr id="5" name="Picture 4"/>
          <p:cNvPicPr>
            <a:picLocks noChangeAspect="1"/>
          </p:cNvPicPr>
          <p:nvPr/>
        </p:nvPicPr>
        <p:blipFill rotWithShape="1">
          <a:blip r:embed="rId3"/>
          <a:srcRect l="51801" t="47759" r="4407" b="26971"/>
          <a:stretch/>
        </p:blipFill>
        <p:spPr>
          <a:xfrm>
            <a:off x="7152922" y="1093416"/>
            <a:ext cx="5127585" cy="3750198"/>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62" b="46293" l="51482" r="97036"/>
                    </a14:imgEffect>
                  </a14:imgLayer>
                </a14:imgProps>
              </a:ext>
            </a:extLst>
          </a:blip>
          <a:srcRect l="50063" r="1816" b="52692"/>
          <a:stretch/>
        </p:blipFill>
        <p:spPr>
          <a:xfrm>
            <a:off x="3001086" y="926873"/>
            <a:ext cx="4743692" cy="4023321"/>
          </a:xfrm>
          <a:prstGeom prst="rect">
            <a:avLst/>
          </a:prstGeom>
        </p:spPr>
      </p:pic>
      <p:pic>
        <p:nvPicPr>
          <p:cNvPr id="8" name="Picture 7"/>
          <p:cNvPicPr>
            <a:picLocks noChangeAspect="1"/>
          </p:cNvPicPr>
          <p:nvPr/>
        </p:nvPicPr>
        <p:blipFill>
          <a:blip r:embed="rId6"/>
          <a:stretch>
            <a:fillRect/>
          </a:stretch>
        </p:blipFill>
        <p:spPr>
          <a:xfrm>
            <a:off x="-523030" y="884341"/>
            <a:ext cx="4851962" cy="6672805"/>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9351" b="97143" l="55078" r="73633">
                        <a14:foregroundMark x1="63477" y1="29351" x2="65430" y2="24416"/>
                        <a14:foregroundMark x1="57617" y1="28052" x2="60938" y2="27792"/>
                        <a14:foregroundMark x1="64258" y1="48312" x2="64648" y2="37662"/>
                      </a14:backgroundRemoval>
                    </a14:imgEffect>
                  </a14:imgLayer>
                </a14:imgProps>
              </a:ext>
            </a:extLst>
          </a:blip>
          <a:srcRect l="55222" r="26266"/>
          <a:stretch/>
        </p:blipFill>
        <p:spPr>
          <a:xfrm flipH="1">
            <a:off x="5213728" y="2209051"/>
            <a:ext cx="1946005" cy="4691481"/>
          </a:xfrm>
          <a:prstGeom prst="rect">
            <a:avLst/>
          </a:prstGeom>
        </p:spPr>
      </p:pic>
      <p:pic>
        <p:nvPicPr>
          <p:cNvPr id="11" name="Picture 10"/>
          <p:cNvPicPr>
            <a:picLocks noChangeAspect="1"/>
          </p:cNvPicPr>
          <p:nvPr/>
        </p:nvPicPr>
        <p:blipFill>
          <a:blip r:embed="rId9"/>
          <a:stretch>
            <a:fillRect/>
          </a:stretch>
        </p:blipFill>
        <p:spPr>
          <a:xfrm>
            <a:off x="8044529" y="3315906"/>
            <a:ext cx="2094894" cy="3889335"/>
          </a:xfrm>
          <a:prstGeom prst="rect">
            <a:avLst/>
          </a:prstGeom>
        </p:spPr>
      </p:pic>
    </p:spTree>
    <p:extLst>
      <p:ext uri="{BB962C8B-B14F-4D97-AF65-F5344CB8AC3E}">
        <p14:creationId xmlns:p14="http://schemas.microsoft.com/office/powerpoint/2010/main" val="3689682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332</Words>
  <Application>Microsoft Office PowerPoint</Application>
  <PresentationFormat>Widescreen</PresentationFormat>
  <Paragraphs>36</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496NL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70</cp:revision>
  <dcterms:created xsi:type="dcterms:W3CDTF">2021-12-02T07:40:33Z</dcterms:created>
  <dcterms:modified xsi:type="dcterms:W3CDTF">2024-03-13T04:18:27Z</dcterms:modified>
</cp:coreProperties>
</file>