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63" r:id="rId6"/>
    <p:sldId id="271" r:id="rId7"/>
    <p:sldId id="258" r:id="rId8"/>
    <p:sldId id="265" r:id="rId9"/>
    <p:sldId id="272" r:id="rId10"/>
    <p:sldId id="274" r:id="rId11"/>
    <p:sldId id="273" r:id="rId12"/>
    <p:sldId id="264" r:id="rId13"/>
    <p:sldId id="285" r:id="rId14"/>
    <p:sldId id="284" r:id="rId15"/>
    <p:sldId id="276" r:id="rId16"/>
    <p:sldId id="277" r:id="rId17"/>
    <p:sldId id="275" r:id="rId18"/>
    <p:sldId id="278" r:id="rId19"/>
    <p:sldId id="279" r:id="rId20"/>
    <p:sldId id="280" r:id="rId21"/>
    <p:sldId id="262" r:id="rId22"/>
    <p:sldId id="281" r:id="rId23"/>
    <p:sldId id="282" r:id="rId24"/>
    <p:sldId id="283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0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5A9D-9684-438B-91EF-619C9343CB8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7" Type="http://schemas.openxmlformats.org/officeDocument/2006/relationships/image" Target="../media/image9.pn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fif"/><Relationship Id="rId7" Type="http://schemas.openxmlformats.org/officeDocument/2006/relationships/image" Target="../media/image10.pn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8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4.jpg"/><Relationship Id="rId4" Type="http://schemas.openxmlformats.org/officeDocument/2006/relationships/image" Target="../media/image30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fif"/><Relationship Id="rId5" Type="http://schemas.openxmlformats.org/officeDocument/2006/relationships/image" Target="../media/image35.jfif"/><Relationship Id="rId4" Type="http://schemas.openxmlformats.org/officeDocument/2006/relationships/image" Target="../media/image34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f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57"/>
            <a:ext cx="12191999" cy="6918514"/>
          </a:xfrm>
        </p:spPr>
      </p:pic>
      <p:sp>
        <p:nvSpPr>
          <p:cNvPr id="5" name="TextBox 4"/>
          <p:cNvSpPr txBox="1"/>
          <p:nvPr/>
        </p:nvSpPr>
        <p:spPr>
          <a:xfrm>
            <a:off x="4369308" y="103030"/>
            <a:ext cx="3453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MN ĐỨC GIANG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73570"/>
            <a:ext cx="999788" cy="100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8F141-88A4-61AC-5418-3C323C255C83}"/>
              </a:ext>
            </a:extLst>
          </p:cNvPr>
          <p:cNvSpPr txBox="1"/>
          <p:nvPr/>
        </p:nvSpPr>
        <p:spPr>
          <a:xfrm>
            <a:off x="2338674" y="2704684"/>
            <a:ext cx="8174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EE08B-2B8F-7A1F-F72E-7249609D6E66}"/>
              </a:ext>
            </a:extLst>
          </p:cNvPr>
          <p:cNvSpPr txBox="1"/>
          <p:nvPr/>
        </p:nvSpPr>
        <p:spPr>
          <a:xfrm>
            <a:off x="5727614" y="4639317"/>
            <a:ext cx="5157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6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DE79-DB27-49BB-36DE-1ABFFCAF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45761E-3DF1-FD6B-913D-4E3A9042E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69" y="0"/>
            <a:ext cx="12242069" cy="6858000"/>
          </a:xfrm>
        </p:spPr>
      </p:pic>
    </p:spTree>
    <p:extLst>
      <p:ext uri="{BB962C8B-B14F-4D97-AF65-F5344CB8AC3E}">
        <p14:creationId xmlns:p14="http://schemas.microsoft.com/office/powerpoint/2010/main" val="38376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5604-4974-CD5B-CA32-0D7EC29C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14286D-58AE-3F96-5FFE-56905D793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52" y="62706"/>
            <a:ext cx="7708533" cy="404397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34996D-07EF-EBCE-9E4A-8B12F5F052C7}"/>
              </a:ext>
            </a:extLst>
          </p:cNvPr>
          <p:cNvGrpSpPr/>
          <p:nvPr/>
        </p:nvGrpSpPr>
        <p:grpSpPr>
          <a:xfrm>
            <a:off x="6388506" y="3526147"/>
            <a:ext cx="4868191" cy="3374860"/>
            <a:chOff x="429564" y="170377"/>
            <a:chExt cx="4868191" cy="33748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6513A7-23EF-345C-9083-9B8C491EE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64" y="170377"/>
              <a:ext cx="4868191" cy="29342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6866B7-BAB5-49F3-2876-99A0B46086DC}"/>
                </a:ext>
              </a:extLst>
            </p:cNvPr>
            <p:cNvSpPr txBox="1"/>
            <p:nvPr/>
          </p:nvSpPr>
          <p:spPr>
            <a:xfrm>
              <a:off x="2080671" y="3083572"/>
              <a:ext cx="253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9C062-2E68-650E-AF13-313327044130}"/>
              </a:ext>
            </a:extLst>
          </p:cNvPr>
          <p:cNvGrpSpPr/>
          <p:nvPr/>
        </p:nvGrpSpPr>
        <p:grpSpPr>
          <a:xfrm>
            <a:off x="6231516" y="47941"/>
            <a:ext cx="5319975" cy="3489455"/>
            <a:chOff x="6029340" y="170377"/>
            <a:chExt cx="5319975" cy="34894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7392E27-CBCB-2BD4-62F7-E9C279082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40" y="170377"/>
              <a:ext cx="5319975" cy="3053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E12E6C-8286-F6CD-5D99-0433E47ED978}"/>
                </a:ext>
              </a:extLst>
            </p:cNvPr>
            <p:cNvSpPr txBox="1"/>
            <p:nvPr/>
          </p:nvSpPr>
          <p:spPr>
            <a:xfrm>
              <a:off x="7575121" y="3198167"/>
              <a:ext cx="253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9638E8-34BA-9D37-5571-2473413F94A9}"/>
              </a:ext>
            </a:extLst>
          </p:cNvPr>
          <p:cNvGrpSpPr/>
          <p:nvPr/>
        </p:nvGrpSpPr>
        <p:grpSpPr>
          <a:xfrm>
            <a:off x="429563" y="3537396"/>
            <a:ext cx="4868191" cy="3320604"/>
            <a:chOff x="429564" y="3545238"/>
            <a:chExt cx="4868191" cy="33206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6302BB-6409-A616-1DF8-64EA1682E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64" y="3545238"/>
              <a:ext cx="4868191" cy="29342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4C206E-332B-E280-B06A-865A9FC55C19}"/>
                </a:ext>
              </a:extLst>
            </p:cNvPr>
            <p:cNvSpPr txBox="1"/>
            <p:nvPr/>
          </p:nvSpPr>
          <p:spPr>
            <a:xfrm>
              <a:off x="1651088" y="6404177"/>
              <a:ext cx="2536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9618C4-1B6F-34F5-E780-87DF954FCDB2}"/>
              </a:ext>
            </a:extLst>
          </p:cNvPr>
          <p:cNvGrpSpPr/>
          <p:nvPr/>
        </p:nvGrpSpPr>
        <p:grpSpPr>
          <a:xfrm>
            <a:off x="222300" y="345698"/>
            <a:ext cx="5393316" cy="3180449"/>
            <a:chOff x="6096000" y="3609044"/>
            <a:chExt cx="5393316" cy="31804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05F952-D3BF-B3AC-B0F5-A75072C1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609044"/>
              <a:ext cx="5393316" cy="27951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0B72F-91B7-94FF-AD54-8AAA781D9278}"/>
                </a:ext>
              </a:extLst>
            </p:cNvPr>
            <p:cNvSpPr txBox="1"/>
            <p:nvPr/>
          </p:nvSpPr>
          <p:spPr>
            <a:xfrm>
              <a:off x="7472638" y="6327828"/>
              <a:ext cx="316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3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552A-49DD-4461-3E49-4557131B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62D9E-4B73-FE54-EE53-85DDF9837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" y="0"/>
            <a:ext cx="1212264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850DC-1F31-E992-6EC6-973622D23EC7}"/>
              </a:ext>
            </a:extLst>
          </p:cNvPr>
          <p:cNvSpPr txBox="1"/>
          <p:nvPr/>
        </p:nvSpPr>
        <p:spPr>
          <a:xfrm>
            <a:off x="2288739" y="1126085"/>
            <a:ext cx="5663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F2B3E-8D8E-02C5-3354-B42B44019361}"/>
              </a:ext>
            </a:extLst>
          </p:cNvPr>
          <p:cNvSpPr txBox="1"/>
          <p:nvPr/>
        </p:nvSpPr>
        <p:spPr>
          <a:xfrm>
            <a:off x="1734806" y="2240988"/>
            <a:ext cx="90812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8252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F99C-DD18-9B10-BDEE-DCB67E08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273C4-00F3-F886-3697-EBFC2EF40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95" y="0"/>
            <a:ext cx="12241095" cy="685800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13DE60-331A-0F70-3ED4-49411DFB85A1}"/>
              </a:ext>
            </a:extLst>
          </p:cNvPr>
          <p:cNvGrpSpPr/>
          <p:nvPr/>
        </p:nvGrpSpPr>
        <p:grpSpPr>
          <a:xfrm>
            <a:off x="3831519" y="295012"/>
            <a:ext cx="5289283" cy="2513230"/>
            <a:chOff x="3837149" y="301149"/>
            <a:chExt cx="5289283" cy="25132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D7BEC6-95ED-394E-6C85-0F22165E5E61}"/>
                </a:ext>
              </a:extLst>
            </p:cNvPr>
            <p:cNvGrpSpPr/>
            <p:nvPr/>
          </p:nvGrpSpPr>
          <p:grpSpPr>
            <a:xfrm>
              <a:off x="3837149" y="301149"/>
              <a:ext cx="5289283" cy="2513230"/>
              <a:chOff x="3698667" y="136887"/>
              <a:chExt cx="5289283" cy="2513230"/>
            </a:xfrm>
          </p:grpSpPr>
          <p:sp>
            <p:nvSpPr>
              <p:cNvPr id="9" name="Thought Bubble: Cloud 8">
                <a:extLst>
                  <a:ext uri="{FF2B5EF4-FFF2-40B4-BE49-F238E27FC236}">
                    <a16:creationId xmlns:a16="http://schemas.microsoft.com/office/drawing/2014/main" id="{48373700-750C-FB1E-DAA4-FCC7AAB69BF5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C34574-15F5-3B62-7F12-6A2B50DC5D7F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D89D77-AC1D-C1C0-ACCA-889498013CD4}"/>
                </a:ext>
              </a:extLst>
            </p:cNvPr>
            <p:cNvSpPr txBox="1"/>
            <p:nvPr/>
          </p:nvSpPr>
          <p:spPr>
            <a:xfrm>
              <a:off x="4599164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E1F19E-D6F2-BA77-6EC6-F67F00962104}"/>
              </a:ext>
            </a:extLst>
          </p:cNvPr>
          <p:cNvGrpSpPr/>
          <p:nvPr/>
        </p:nvGrpSpPr>
        <p:grpSpPr>
          <a:xfrm>
            <a:off x="558183" y="2562488"/>
            <a:ext cx="3553354" cy="2733715"/>
            <a:chOff x="278165" y="2415202"/>
            <a:chExt cx="3553354" cy="2733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6025B6-F1DD-7181-0D9C-B0E77682A648}"/>
                </a:ext>
              </a:extLst>
            </p:cNvPr>
            <p:cNvSpPr/>
            <p:nvPr/>
          </p:nvSpPr>
          <p:spPr>
            <a:xfrm>
              <a:off x="278165" y="4234517"/>
              <a:ext cx="3553354" cy="914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10BA67-98E4-551E-13DD-C9F1F410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47" y="2415202"/>
              <a:ext cx="253365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4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F99C-DD18-9B10-BDEE-DCB67E08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273C4-00F3-F886-3697-EBFC2EF40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95" y="-67506"/>
            <a:ext cx="12241095" cy="685800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13DE60-331A-0F70-3ED4-49411DFB85A1}"/>
              </a:ext>
            </a:extLst>
          </p:cNvPr>
          <p:cNvGrpSpPr/>
          <p:nvPr/>
        </p:nvGrpSpPr>
        <p:grpSpPr>
          <a:xfrm>
            <a:off x="3580242" y="2597"/>
            <a:ext cx="5289283" cy="2513230"/>
            <a:chOff x="3837149" y="301149"/>
            <a:chExt cx="5289283" cy="25132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0D7BEC6-95ED-394E-6C85-0F22165E5E61}"/>
                </a:ext>
              </a:extLst>
            </p:cNvPr>
            <p:cNvGrpSpPr/>
            <p:nvPr/>
          </p:nvGrpSpPr>
          <p:grpSpPr>
            <a:xfrm>
              <a:off x="3837149" y="301149"/>
              <a:ext cx="5289283" cy="2513230"/>
              <a:chOff x="3698667" y="136887"/>
              <a:chExt cx="5289283" cy="2513230"/>
            </a:xfrm>
          </p:grpSpPr>
          <p:sp>
            <p:nvSpPr>
              <p:cNvPr id="9" name="Thought Bubble: Cloud 8">
                <a:extLst>
                  <a:ext uri="{FF2B5EF4-FFF2-40B4-BE49-F238E27FC236}">
                    <a16:creationId xmlns:a16="http://schemas.microsoft.com/office/drawing/2014/main" id="{48373700-750C-FB1E-DAA4-FCC7AAB69BF5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C34574-15F5-3B62-7F12-6A2B50DC5D7F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D89D77-AC1D-C1C0-ACCA-889498013CD4}"/>
                </a:ext>
              </a:extLst>
            </p:cNvPr>
            <p:cNvSpPr txBox="1"/>
            <p:nvPr/>
          </p:nvSpPr>
          <p:spPr>
            <a:xfrm>
              <a:off x="4599164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E1F19E-D6F2-BA77-6EC6-F67F00962104}"/>
              </a:ext>
            </a:extLst>
          </p:cNvPr>
          <p:cNvGrpSpPr/>
          <p:nvPr/>
        </p:nvGrpSpPr>
        <p:grpSpPr>
          <a:xfrm>
            <a:off x="558183" y="2562488"/>
            <a:ext cx="3553354" cy="2733715"/>
            <a:chOff x="278165" y="2415202"/>
            <a:chExt cx="3553354" cy="27337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6025B6-F1DD-7181-0D9C-B0E77682A648}"/>
                </a:ext>
              </a:extLst>
            </p:cNvPr>
            <p:cNvSpPr/>
            <p:nvPr/>
          </p:nvSpPr>
          <p:spPr>
            <a:xfrm>
              <a:off x="278165" y="4234517"/>
              <a:ext cx="3553354" cy="914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10BA67-98E4-551E-13DD-C9F1F410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47" y="2415202"/>
              <a:ext cx="2533650" cy="18097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1CFA8F-15B1-EC18-D8C2-6CD7C7AA0F37}"/>
              </a:ext>
            </a:extLst>
          </p:cNvPr>
          <p:cNvGrpSpPr/>
          <p:nvPr/>
        </p:nvGrpSpPr>
        <p:grpSpPr>
          <a:xfrm>
            <a:off x="5527019" y="2727194"/>
            <a:ext cx="4930263" cy="3233387"/>
            <a:chOff x="7002873" y="2434416"/>
            <a:chExt cx="4930263" cy="32333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748A75-0E0F-E981-805A-1F3B6143CC99}"/>
                </a:ext>
              </a:extLst>
            </p:cNvPr>
            <p:cNvGrpSpPr/>
            <p:nvPr/>
          </p:nvGrpSpPr>
          <p:grpSpPr>
            <a:xfrm>
              <a:off x="7002873" y="2434416"/>
              <a:ext cx="4930263" cy="3233387"/>
              <a:chOff x="6983572" y="2434416"/>
              <a:chExt cx="4930263" cy="323338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E28F8AB-6FEA-558B-FEB8-993B14B3BEC9}"/>
                  </a:ext>
                </a:extLst>
              </p:cNvPr>
              <p:cNvGrpSpPr/>
              <p:nvPr/>
            </p:nvGrpSpPr>
            <p:grpSpPr>
              <a:xfrm>
                <a:off x="10326078" y="3129540"/>
                <a:ext cx="1587757" cy="1747645"/>
                <a:chOff x="7875534" y="1916297"/>
                <a:chExt cx="3270840" cy="4699844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43C4CE0-2EE4-13F3-794E-11536D8322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5534" y="1916297"/>
                  <a:ext cx="3028122" cy="3028122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DD74F80-776E-4B45-4067-3617019F3997}"/>
                    </a:ext>
                  </a:extLst>
                </p:cNvPr>
                <p:cNvSpPr txBox="1"/>
                <p:nvPr/>
              </p:nvSpPr>
              <p:spPr>
                <a:xfrm>
                  <a:off x="8036320" y="5374611"/>
                  <a:ext cx="3110054" cy="1241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0B7F342-52C9-2B0B-5FD2-3774FF358B0D}"/>
                  </a:ext>
                </a:extLst>
              </p:cNvPr>
              <p:cNvSpPr/>
              <p:nvPr/>
            </p:nvSpPr>
            <p:spPr>
              <a:xfrm>
                <a:off x="7276998" y="4188000"/>
                <a:ext cx="4479957" cy="914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gái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B538845-869F-771C-EBE9-F276AEA36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572" y="2434416"/>
                <a:ext cx="2085866" cy="1832822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EE57B48-B715-F92D-047F-01A9F903931A}"/>
                  </a:ext>
                </a:extLst>
              </p:cNvPr>
              <p:cNvGrpSpPr/>
              <p:nvPr/>
            </p:nvGrpSpPr>
            <p:grpSpPr>
              <a:xfrm>
                <a:off x="7452574" y="2514433"/>
                <a:ext cx="4373811" cy="3153370"/>
                <a:chOff x="6312279" y="-11937610"/>
                <a:chExt cx="8473271" cy="1967347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1F1D258-C352-1CEA-1D53-ED915A097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2612" y="-11937610"/>
                  <a:ext cx="7382938" cy="7382938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5133238-4C79-A85B-AF5E-9578E40BD245}"/>
                    </a:ext>
                  </a:extLst>
                </p:cNvPr>
                <p:cNvSpPr txBox="1"/>
                <p:nvPr/>
              </p:nvSpPr>
              <p:spPr>
                <a:xfrm>
                  <a:off x="6312279" y="5431647"/>
                  <a:ext cx="1315022" cy="2304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  </a:t>
                  </a:r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C16C957-93E1-CCFC-A8A1-D4F5236FD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2612" y="-11735857"/>
                  <a:ext cx="7382938" cy="73829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AB0854-538E-BB95-4F2C-6DA30B6E6C93}"/>
                </a:ext>
              </a:extLst>
            </p:cNvPr>
            <p:cNvGrpSpPr/>
            <p:nvPr/>
          </p:nvGrpSpPr>
          <p:grpSpPr>
            <a:xfrm>
              <a:off x="8496845" y="3069523"/>
              <a:ext cx="1432790" cy="1416608"/>
              <a:chOff x="2833261" y="2226562"/>
              <a:chExt cx="2538811" cy="38539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E5EDA6-0DE4-EA80-1839-CC6DE507D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3261" y="2226562"/>
                <a:ext cx="2538811" cy="287571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9733ED-F284-DF40-44A1-BD74ED646030}"/>
                  </a:ext>
                </a:extLst>
              </p:cNvPr>
              <p:cNvSpPr txBox="1"/>
              <p:nvPr/>
            </p:nvSpPr>
            <p:spPr>
              <a:xfrm>
                <a:off x="3343645" y="5372135"/>
                <a:ext cx="1792325" cy="708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37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63"/>
            <a:ext cx="12329323" cy="6874363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CFDBC-C2EE-38C7-6991-768EC161A1AE}"/>
              </a:ext>
            </a:extLst>
          </p:cNvPr>
          <p:cNvGrpSpPr/>
          <p:nvPr/>
        </p:nvGrpSpPr>
        <p:grpSpPr>
          <a:xfrm>
            <a:off x="3831519" y="295012"/>
            <a:ext cx="5289283" cy="2513230"/>
            <a:chOff x="3837149" y="301149"/>
            <a:chExt cx="5289283" cy="25132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474942-7F8B-652F-38B1-07D4BAC2C3DB}"/>
                </a:ext>
              </a:extLst>
            </p:cNvPr>
            <p:cNvGrpSpPr/>
            <p:nvPr/>
          </p:nvGrpSpPr>
          <p:grpSpPr>
            <a:xfrm>
              <a:off x="3837149" y="301149"/>
              <a:ext cx="5289283" cy="2513230"/>
              <a:chOff x="3698667" y="136887"/>
              <a:chExt cx="5289283" cy="2513230"/>
            </a:xfrm>
          </p:grpSpPr>
          <p:sp>
            <p:nvSpPr>
              <p:cNvPr id="8" name="Thought Bubble: Cloud 7">
                <a:extLst>
                  <a:ext uri="{FF2B5EF4-FFF2-40B4-BE49-F238E27FC236}">
                    <a16:creationId xmlns:a16="http://schemas.microsoft.com/office/drawing/2014/main" id="{0F150464-6FEB-F85F-51BB-B826A792439A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6B6785-7AC1-4B2A-D759-24DADC0A5704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0A719F-B6C9-1F43-8074-68BABDAA73E6}"/>
                </a:ext>
              </a:extLst>
            </p:cNvPr>
            <p:cNvSpPr txBox="1"/>
            <p:nvPr/>
          </p:nvSpPr>
          <p:spPr>
            <a:xfrm>
              <a:off x="4599164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C16084-DF38-6219-3A14-C92802511254}"/>
              </a:ext>
            </a:extLst>
          </p:cNvPr>
          <p:cNvGrpSpPr/>
          <p:nvPr/>
        </p:nvGrpSpPr>
        <p:grpSpPr>
          <a:xfrm>
            <a:off x="139171" y="3859335"/>
            <a:ext cx="3553354" cy="2733715"/>
            <a:chOff x="278165" y="2415202"/>
            <a:chExt cx="3553354" cy="27337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D18974-7FD6-2A74-655D-C723A96163E0}"/>
                </a:ext>
              </a:extLst>
            </p:cNvPr>
            <p:cNvSpPr/>
            <p:nvPr/>
          </p:nvSpPr>
          <p:spPr>
            <a:xfrm>
              <a:off x="278165" y="4234517"/>
              <a:ext cx="3553354" cy="914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D0D176-7E57-CF22-B2D4-023DD6428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47" y="2415202"/>
              <a:ext cx="2533650" cy="180975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CF98E4C-8BAC-A116-30B3-50BB48C8056C}"/>
              </a:ext>
            </a:extLst>
          </p:cNvPr>
          <p:cNvSpPr txBox="1"/>
          <p:nvPr/>
        </p:nvSpPr>
        <p:spPr>
          <a:xfrm>
            <a:off x="7827547" y="4309524"/>
            <a:ext cx="1011507" cy="260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C6FB06-4FEF-3DD5-B04A-E8B43D92C1DD}"/>
              </a:ext>
            </a:extLst>
          </p:cNvPr>
          <p:cNvGrpSpPr/>
          <p:nvPr/>
        </p:nvGrpSpPr>
        <p:grpSpPr>
          <a:xfrm>
            <a:off x="8344298" y="3904687"/>
            <a:ext cx="3291590" cy="2660991"/>
            <a:chOff x="3504626" y="3996359"/>
            <a:chExt cx="3367070" cy="26609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B8AD6-C11E-3353-F2A3-8992E89F6881}"/>
                </a:ext>
              </a:extLst>
            </p:cNvPr>
            <p:cNvSpPr/>
            <p:nvPr/>
          </p:nvSpPr>
          <p:spPr>
            <a:xfrm>
              <a:off x="3504626" y="5742950"/>
              <a:ext cx="3367070" cy="914400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F576A1C-476E-C041-BF1A-667421EA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809" y="3996359"/>
              <a:ext cx="1041850" cy="17145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50790F-B647-B269-3C44-61DE8261ADA8}"/>
              </a:ext>
            </a:extLst>
          </p:cNvPr>
          <p:cNvGrpSpPr/>
          <p:nvPr/>
        </p:nvGrpSpPr>
        <p:grpSpPr>
          <a:xfrm>
            <a:off x="3437960" y="3556700"/>
            <a:ext cx="5074274" cy="3447009"/>
            <a:chOff x="6853214" y="2283437"/>
            <a:chExt cx="5079922" cy="33843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007975-209D-85C5-C015-F497CF85E892}"/>
                </a:ext>
              </a:extLst>
            </p:cNvPr>
            <p:cNvGrpSpPr/>
            <p:nvPr/>
          </p:nvGrpSpPr>
          <p:grpSpPr>
            <a:xfrm>
              <a:off x="6853214" y="2283437"/>
              <a:ext cx="5079922" cy="3384366"/>
              <a:chOff x="6833913" y="2283437"/>
              <a:chExt cx="5079922" cy="338436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6F063C-92C9-3728-D8A6-0BFB8AE03745}"/>
                  </a:ext>
                </a:extLst>
              </p:cNvPr>
              <p:cNvGrpSpPr/>
              <p:nvPr/>
            </p:nvGrpSpPr>
            <p:grpSpPr>
              <a:xfrm>
                <a:off x="9523116" y="2485956"/>
                <a:ext cx="2390719" cy="2391230"/>
                <a:chOff x="6221401" y="185539"/>
                <a:chExt cx="4924973" cy="643060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E5F682E7-5213-A7AB-56E0-FBC7D82594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1401" y="185539"/>
                  <a:ext cx="3629836" cy="3629836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3B7D8A-2E2A-D695-426D-85C4625FFD56}"/>
                    </a:ext>
                  </a:extLst>
                </p:cNvPr>
                <p:cNvSpPr txBox="1"/>
                <p:nvPr/>
              </p:nvSpPr>
              <p:spPr>
                <a:xfrm>
                  <a:off x="8036320" y="5374611"/>
                  <a:ext cx="3110054" cy="1241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94EE9B6-D2D5-11FB-75C8-54CEA8F868AA}"/>
                  </a:ext>
                </a:extLst>
              </p:cNvPr>
              <p:cNvSpPr/>
              <p:nvPr/>
            </p:nvSpPr>
            <p:spPr>
              <a:xfrm>
                <a:off x="7276998" y="4188000"/>
                <a:ext cx="4103824" cy="10570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gái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FDCBA26-D363-F7FC-89AA-8FE392634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572" y="2434416"/>
                <a:ext cx="2085866" cy="1832822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77B6EB6-6D51-3EBF-6878-537AD4130A02}"/>
                  </a:ext>
                </a:extLst>
              </p:cNvPr>
              <p:cNvGrpSpPr/>
              <p:nvPr/>
            </p:nvGrpSpPr>
            <p:grpSpPr>
              <a:xfrm>
                <a:off x="6833913" y="2283437"/>
                <a:ext cx="3810993" cy="3384366"/>
                <a:chOff x="5113763" y="-13378767"/>
                <a:chExt cx="7382939" cy="21114629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179E0AE8-7508-CD9A-7583-BA1852A776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3763" y="-13378767"/>
                  <a:ext cx="7382939" cy="738294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B9E8704-3972-415F-D3B8-2335E1FCAD16}"/>
                    </a:ext>
                  </a:extLst>
                </p:cNvPr>
                <p:cNvSpPr txBox="1"/>
                <p:nvPr/>
              </p:nvSpPr>
              <p:spPr>
                <a:xfrm>
                  <a:off x="6312279" y="5431647"/>
                  <a:ext cx="1315022" cy="2304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  </a:t>
                  </a:r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40B3A03-C7B0-3F9A-6689-19EB271451E0}"/>
                </a:ext>
              </a:extLst>
            </p:cNvPr>
            <p:cNvGrpSpPr/>
            <p:nvPr/>
          </p:nvGrpSpPr>
          <p:grpSpPr>
            <a:xfrm>
              <a:off x="8496845" y="3069523"/>
              <a:ext cx="1432790" cy="1416608"/>
              <a:chOff x="2833261" y="2226562"/>
              <a:chExt cx="2538811" cy="385398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2AA3F45-4500-9B83-7228-B35868301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3261" y="2226562"/>
                <a:ext cx="2538811" cy="287571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56142B-594E-6069-D8B2-55CD1F679D4F}"/>
                  </a:ext>
                </a:extLst>
              </p:cNvPr>
              <p:cNvSpPr txBox="1"/>
              <p:nvPr/>
            </p:nvSpPr>
            <p:spPr>
              <a:xfrm>
                <a:off x="3343645" y="5372135"/>
                <a:ext cx="1792325" cy="708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4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1" y="-3550"/>
            <a:ext cx="12192000" cy="759971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51FA3F-A818-2FA7-A434-15FF7FD443A8}"/>
              </a:ext>
            </a:extLst>
          </p:cNvPr>
          <p:cNvGrpSpPr/>
          <p:nvPr/>
        </p:nvGrpSpPr>
        <p:grpSpPr>
          <a:xfrm>
            <a:off x="3001687" y="320120"/>
            <a:ext cx="5289283" cy="2513230"/>
            <a:chOff x="3930232" y="301149"/>
            <a:chExt cx="5289283" cy="25132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CA1807-3188-0EBC-3EF5-9DEA2140FE30}"/>
                </a:ext>
              </a:extLst>
            </p:cNvPr>
            <p:cNvGrpSpPr/>
            <p:nvPr/>
          </p:nvGrpSpPr>
          <p:grpSpPr>
            <a:xfrm>
              <a:off x="3930232" y="301149"/>
              <a:ext cx="5289283" cy="2513230"/>
              <a:chOff x="3698667" y="136887"/>
              <a:chExt cx="5289283" cy="2513230"/>
            </a:xfrm>
          </p:grpSpPr>
          <p:sp>
            <p:nvSpPr>
              <p:cNvPr id="21" name="Thought Bubble: Cloud 20">
                <a:extLst>
                  <a:ext uri="{FF2B5EF4-FFF2-40B4-BE49-F238E27FC236}">
                    <a16:creationId xmlns:a16="http://schemas.microsoft.com/office/drawing/2014/main" id="{D64D4624-ECC5-0749-A560-ABED1371297B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5FE0E5-3553-1C3A-5CAD-1AD0745E62A9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65B1E-FD22-6B89-DA92-381DEE564ED4}"/>
                </a:ext>
              </a:extLst>
            </p:cNvPr>
            <p:cNvSpPr txBox="1"/>
            <p:nvPr/>
          </p:nvSpPr>
          <p:spPr>
            <a:xfrm>
              <a:off x="4692247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CAE9FE-3163-8803-A91B-6A0F1440EDC2}"/>
              </a:ext>
            </a:extLst>
          </p:cNvPr>
          <p:cNvGrpSpPr/>
          <p:nvPr/>
        </p:nvGrpSpPr>
        <p:grpSpPr>
          <a:xfrm>
            <a:off x="3192116" y="3217798"/>
            <a:ext cx="5098855" cy="3453026"/>
            <a:chOff x="7002873" y="2277529"/>
            <a:chExt cx="5104531" cy="33902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300084-92A8-4FF7-70EE-60972F969EBD}"/>
                </a:ext>
              </a:extLst>
            </p:cNvPr>
            <p:cNvGrpSpPr/>
            <p:nvPr/>
          </p:nvGrpSpPr>
          <p:grpSpPr>
            <a:xfrm>
              <a:off x="7002873" y="2277529"/>
              <a:ext cx="5104531" cy="3390274"/>
              <a:chOff x="6983572" y="2277529"/>
              <a:chExt cx="5104531" cy="339027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0FEA60C-BAA6-80D2-BCC6-4BD046C37333}"/>
                  </a:ext>
                </a:extLst>
              </p:cNvPr>
              <p:cNvGrpSpPr/>
              <p:nvPr/>
            </p:nvGrpSpPr>
            <p:grpSpPr>
              <a:xfrm>
                <a:off x="10326079" y="2905792"/>
                <a:ext cx="1762024" cy="1971393"/>
                <a:chOff x="7875534" y="1314583"/>
                <a:chExt cx="3629836" cy="5301558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532ABAE-EC84-FFA4-9BA5-BAA583EC30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5534" y="1314583"/>
                  <a:ext cx="3629836" cy="3629836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8591DE-6486-4F83-3E73-AD7962CC9C54}"/>
                    </a:ext>
                  </a:extLst>
                </p:cNvPr>
                <p:cNvSpPr txBox="1"/>
                <p:nvPr/>
              </p:nvSpPr>
              <p:spPr>
                <a:xfrm>
                  <a:off x="8036320" y="5374611"/>
                  <a:ext cx="3110054" cy="1241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E87A3D8-24A7-4C7B-3F02-080A3C24D3F8}"/>
                  </a:ext>
                </a:extLst>
              </p:cNvPr>
              <p:cNvSpPr/>
              <p:nvPr/>
            </p:nvSpPr>
            <p:spPr>
              <a:xfrm>
                <a:off x="7276998" y="4188000"/>
                <a:ext cx="4479957" cy="914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gái</a:t>
                </a:r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36FB73F-AC89-B648-2AD2-E088E9391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572" y="2434416"/>
                <a:ext cx="2085866" cy="1832822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C21522D-969E-07BE-73A4-3C349E2231E0}"/>
                  </a:ext>
                </a:extLst>
              </p:cNvPr>
              <p:cNvGrpSpPr/>
              <p:nvPr/>
            </p:nvGrpSpPr>
            <p:grpSpPr>
              <a:xfrm>
                <a:off x="7452574" y="2277529"/>
                <a:ext cx="3908222" cy="3390274"/>
                <a:chOff x="6312279" y="-13415624"/>
                <a:chExt cx="7571298" cy="21151486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ECDCF31-1D09-88A9-0E22-2B17BBDF57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0638" y="-13415624"/>
                  <a:ext cx="7382939" cy="738294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A8BA8B8-463D-5189-7755-31D782602C11}"/>
                    </a:ext>
                  </a:extLst>
                </p:cNvPr>
                <p:cNvSpPr txBox="1"/>
                <p:nvPr/>
              </p:nvSpPr>
              <p:spPr>
                <a:xfrm>
                  <a:off x="6312279" y="5431647"/>
                  <a:ext cx="1315022" cy="2304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  </a:t>
                  </a:r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EB338D-7229-743E-C8A9-3F8379AC341C}"/>
                </a:ext>
              </a:extLst>
            </p:cNvPr>
            <p:cNvGrpSpPr/>
            <p:nvPr/>
          </p:nvGrpSpPr>
          <p:grpSpPr>
            <a:xfrm>
              <a:off x="8496845" y="3069523"/>
              <a:ext cx="1432790" cy="1416608"/>
              <a:chOff x="2833261" y="2226562"/>
              <a:chExt cx="2538811" cy="38539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D83B99B-5AEB-910B-1579-224F30972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3261" y="2226562"/>
                <a:ext cx="2538811" cy="28757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188AA-2B3B-B566-30ED-153F80C0B079}"/>
                  </a:ext>
                </a:extLst>
              </p:cNvPr>
              <p:cNvSpPr txBox="1"/>
              <p:nvPr/>
            </p:nvSpPr>
            <p:spPr>
              <a:xfrm>
                <a:off x="3343645" y="5372135"/>
                <a:ext cx="1792325" cy="708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19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" y="0"/>
            <a:ext cx="12192000" cy="759971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51FA3F-A818-2FA7-A434-15FF7FD443A8}"/>
              </a:ext>
            </a:extLst>
          </p:cNvPr>
          <p:cNvGrpSpPr/>
          <p:nvPr/>
        </p:nvGrpSpPr>
        <p:grpSpPr>
          <a:xfrm>
            <a:off x="3334617" y="378038"/>
            <a:ext cx="5289283" cy="2513230"/>
            <a:chOff x="3930232" y="301149"/>
            <a:chExt cx="5289283" cy="25132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CA1807-3188-0EBC-3EF5-9DEA2140FE30}"/>
                </a:ext>
              </a:extLst>
            </p:cNvPr>
            <p:cNvGrpSpPr/>
            <p:nvPr/>
          </p:nvGrpSpPr>
          <p:grpSpPr>
            <a:xfrm>
              <a:off x="3930232" y="301149"/>
              <a:ext cx="5289283" cy="2513230"/>
              <a:chOff x="3698667" y="136887"/>
              <a:chExt cx="5289283" cy="2513230"/>
            </a:xfrm>
          </p:grpSpPr>
          <p:sp>
            <p:nvSpPr>
              <p:cNvPr id="21" name="Thought Bubble: Cloud 20">
                <a:extLst>
                  <a:ext uri="{FF2B5EF4-FFF2-40B4-BE49-F238E27FC236}">
                    <a16:creationId xmlns:a16="http://schemas.microsoft.com/office/drawing/2014/main" id="{D64D4624-ECC5-0749-A560-ABED1371297B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5FE0E5-3553-1C3A-5CAD-1AD0745E62A9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65B1E-FD22-6B89-DA92-381DEE564ED4}"/>
                </a:ext>
              </a:extLst>
            </p:cNvPr>
            <p:cNvSpPr txBox="1"/>
            <p:nvPr/>
          </p:nvSpPr>
          <p:spPr>
            <a:xfrm>
              <a:off x="4692247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D01B03-2921-77D8-CDCC-FDA453D7DD0B}"/>
              </a:ext>
            </a:extLst>
          </p:cNvPr>
          <p:cNvGrpSpPr/>
          <p:nvPr/>
        </p:nvGrpSpPr>
        <p:grpSpPr>
          <a:xfrm>
            <a:off x="8527404" y="3228017"/>
            <a:ext cx="3436385" cy="3520228"/>
            <a:chOff x="4023952" y="4149735"/>
            <a:chExt cx="3910611" cy="27179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B8AD6-C11E-3353-F2A3-8992E89F6881}"/>
                </a:ext>
              </a:extLst>
            </p:cNvPr>
            <p:cNvSpPr/>
            <p:nvPr/>
          </p:nvSpPr>
          <p:spPr>
            <a:xfrm>
              <a:off x="4023952" y="5972544"/>
              <a:ext cx="3910611" cy="8951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4181E0-BC88-2842-9928-2695BA1C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541" y="4149735"/>
              <a:ext cx="2436344" cy="180352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70B5DD-BD69-F227-0449-AAB3BBCA227E}"/>
              </a:ext>
            </a:extLst>
          </p:cNvPr>
          <p:cNvGrpSpPr/>
          <p:nvPr/>
        </p:nvGrpSpPr>
        <p:grpSpPr>
          <a:xfrm>
            <a:off x="4529328" y="3328583"/>
            <a:ext cx="3436385" cy="3437379"/>
            <a:chOff x="8248001" y="2575163"/>
            <a:chExt cx="3553354" cy="26703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7BA69-F4B8-8C7C-6FD0-0E5DC96E9336}"/>
                </a:ext>
              </a:extLst>
            </p:cNvPr>
            <p:cNvSpPr/>
            <p:nvPr/>
          </p:nvSpPr>
          <p:spPr>
            <a:xfrm>
              <a:off x="8248001" y="4331090"/>
              <a:ext cx="3553354" cy="914400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81694A-1FC8-009E-22A9-A1BB3D4B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005" y="2575163"/>
              <a:ext cx="2547344" cy="175592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300751-6309-F36E-97C3-2C3691D31E83}"/>
              </a:ext>
            </a:extLst>
          </p:cNvPr>
          <p:cNvGrpSpPr/>
          <p:nvPr/>
        </p:nvGrpSpPr>
        <p:grpSpPr>
          <a:xfrm>
            <a:off x="387812" y="3328582"/>
            <a:ext cx="4282379" cy="6540166"/>
            <a:chOff x="150998" y="2613904"/>
            <a:chExt cx="4282379" cy="447910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F01D65B-B5B6-6FAC-5680-F68242EB8731}"/>
                </a:ext>
              </a:extLst>
            </p:cNvPr>
            <p:cNvGrpSpPr/>
            <p:nvPr/>
          </p:nvGrpSpPr>
          <p:grpSpPr>
            <a:xfrm>
              <a:off x="795881" y="2613904"/>
              <a:ext cx="2125289" cy="4479103"/>
              <a:chOff x="1651088" y="-410807"/>
              <a:chExt cx="4091993" cy="75981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1AD2E00-8A19-D07F-0035-DE65DE357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123" y="-410807"/>
                <a:ext cx="2719958" cy="2380781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50E9095-E520-086F-56CD-092C705A470D}"/>
                  </a:ext>
                </a:extLst>
              </p:cNvPr>
              <p:cNvSpPr txBox="1"/>
              <p:nvPr/>
            </p:nvSpPr>
            <p:spPr>
              <a:xfrm>
                <a:off x="1651088" y="6404177"/>
                <a:ext cx="2536207" cy="783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25CDE72-1E7E-600C-88DA-0CD6C7C381FE}"/>
                </a:ext>
              </a:extLst>
            </p:cNvPr>
            <p:cNvGrpSpPr/>
            <p:nvPr/>
          </p:nvGrpSpPr>
          <p:grpSpPr>
            <a:xfrm>
              <a:off x="150998" y="2613904"/>
              <a:ext cx="4282379" cy="2380838"/>
              <a:chOff x="166469" y="2519663"/>
              <a:chExt cx="4282379" cy="23808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7F5B60-D634-84D5-7CE5-96CB1FC0F080}"/>
                  </a:ext>
                </a:extLst>
              </p:cNvPr>
              <p:cNvSpPr/>
              <p:nvPr/>
            </p:nvSpPr>
            <p:spPr>
              <a:xfrm>
                <a:off x="334623" y="3986101"/>
                <a:ext cx="3553354" cy="9144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mít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cuộc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8353DD2-B72C-D6DD-7EE3-3F2D70FD2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469" y="2519663"/>
                <a:ext cx="1337075" cy="1400998"/>
              </a:xfrm>
              <a:prstGeom prst="rect">
                <a:avLst/>
              </a:prstGeom>
            </p:spPr>
          </p:pic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63897955-5A2D-0F48-4506-BA911C736A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4811" y="2519664"/>
                <a:ext cx="1494037" cy="1411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231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7" y="24303"/>
            <a:ext cx="12192000" cy="759971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51FA3F-A818-2FA7-A434-15FF7FD443A8}"/>
              </a:ext>
            </a:extLst>
          </p:cNvPr>
          <p:cNvGrpSpPr/>
          <p:nvPr/>
        </p:nvGrpSpPr>
        <p:grpSpPr>
          <a:xfrm>
            <a:off x="3531055" y="671582"/>
            <a:ext cx="5289283" cy="2513230"/>
            <a:chOff x="3930232" y="301149"/>
            <a:chExt cx="5289283" cy="25132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CA1807-3188-0EBC-3EF5-9DEA2140FE30}"/>
                </a:ext>
              </a:extLst>
            </p:cNvPr>
            <p:cNvGrpSpPr/>
            <p:nvPr/>
          </p:nvGrpSpPr>
          <p:grpSpPr>
            <a:xfrm>
              <a:off x="3930232" y="301149"/>
              <a:ext cx="5289283" cy="2513230"/>
              <a:chOff x="3698667" y="136887"/>
              <a:chExt cx="5289283" cy="2513230"/>
            </a:xfrm>
          </p:grpSpPr>
          <p:sp>
            <p:nvSpPr>
              <p:cNvPr id="21" name="Thought Bubble: Cloud 20">
                <a:extLst>
                  <a:ext uri="{FF2B5EF4-FFF2-40B4-BE49-F238E27FC236}">
                    <a16:creationId xmlns:a16="http://schemas.microsoft.com/office/drawing/2014/main" id="{D64D4624-ECC5-0749-A560-ABED1371297B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5FE0E5-3553-1C3A-5CAD-1AD0745E62A9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2: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65B1E-FD22-6B89-DA92-381DEE564ED4}"/>
                </a:ext>
              </a:extLst>
            </p:cNvPr>
            <p:cNvSpPr txBox="1"/>
            <p:nvPr/>
          </p:nvSpPr>
          <p:spPr>
            <a:xfrm>
              <a:off x="4692247" y="1119720"/>
              <a:ext cx="4353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8/3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11CF18-33FF-CED5-9786-290E2633CEDD}"/>
              </a:ext>
            </a:extLst>
          </p:cNvPr>
          <p:cNvGrpSpPr/>
          <p:nvPr/>
        </p:nvGrpSpPr>
        <p:grpSpPr>
          <a:xfrm>
            <a:off x="3890386" y="4043622"/>
            <a:ext cx="4411227" cy="4042058"/>
            <a:chOff x="150998" y="3050949"/>
            <a:chExt cx="4411227" cy="404205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236508-84EB-727C-0039-ECA2AAE09EA7}"/>
                </a:ext>
              </a:extLst>
            </p:cNvPr>
            <p:cNvGrpSpPr/>
            <p:nvPr/>
          </p:nvGrpSpPr>
          <p:grpSpPr>
            <a:xfrm>
              <a:off x="795881" y="3050949"/>
              <a:ext cx="2125289" cy="4042058"/>
              <a:chOff x="1651088" y="330575"/>
              <a:chExt cx="4091993" cy="685674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EDC44C6-4C9D-6363-702C-C95C41D65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123" y="330575"/>
                <a:ext cx="2719958" cy="163939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B294AA6-DBD5-0F7C-DF30-FBB5986A7365}"/>
                  </a:ext>
                </a:extLst>
              </p:cNvPr>
              <p:cNvSpPr txBox="1"/>
              <p:nvPr/>
            </p:nvSpPr>
            <p:spPr>
              <a:xfrm>
                <a:off x="1651088" y="6404177"/>
                <a:ext cx="2536207" cy="783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3FA87C-D48C-A9EA-006E-385BB1615020}"/>
                </a:ext>
              </a:extLst>
            </p:cNvPr>
            <p:cNvGrpSpPr/>
            <p:nvPr/>
          </p:nvGrpSpPr>
          <p:grpSpPr>
            <a:xfrm>
              <a:off x="150998" y="3050949"/>
              <a:ext cx="4411227" cy="1943793"/>
              <a:chOff x="166469" y="2956708"/>
              <a:chExt cx="4411227" cy="194379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A5587CD-0EA0-683C-354F-431004D2D9FA}"/>
                  </a:ext>
                </a:extLst>
              </p:cNvPr>
              <p:cNvSpPr/>
              <p:nvPr/>
            </p:nvSpPr>
            <p:spPr>
              <a:xfrm>
                <a:off x="334623" y="3986101"/>
                <a:ext cx="3553354" cy="9144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mít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cuộc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cắm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áo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080E319-CA2F-F6F0-186F-C1E86E3A8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469" y="2956708"/>
                <a:ext cx="1337075" cy="963953"/>
              </a:xfrm>
              <a:prstGeom prst="rect">
                <a:avLst/>
              </a:prstGeom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F52FA181-9B1C-A974-1859-566515509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4811" y="2964527"/>
                <a:ext cx="1622885" cy="966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610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9971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0BF6A-C92D-7587-756D-03693AD68249}"/>
              </a:ext>
            </a:extLst>
          </p:cNvPr>
          <p:cNvGrpSpPr/>
          <p:nvPr/>
        </p:nvGrpSpPr>
        <p:grpSpPr>
          <a:xfrm>
            <a:off x="200830" y="3353419"/>
            <a:ext cx="2642251" cy="2531402"/>
            <a:chOff x="188556" y="2653855"/>
            <a:chExt cx="2642251" cy="24111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D18974-7FD6-2A74-655D-C723A96163E0}"/>
                </a:ext>
              </a:extLst>
            </p:cNvPr>
            <p:cNvSpPr/>
            <p:nvPr/>
          </p:nvSpPr>
          <p:spPr>
            <a:xfrm>
              <a:off x="240918" y="4150572"/>
              <a:ext cx="2589889" cy="914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8929A4-3590-A782-D6AD-A7CC0B2E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6" y="2759087"/>
              <a:ext cx="1347306" cy="1347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4C7C49-81E8-2A3E-A488-90C376EF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548" y="2653855"/>
              <a:ext cx="1301601" cy="14210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D3CC4-E10D-EBD8-6A4E-6379D845F3E5}"/>
              </a:ext>
            </a:extLst>
          </p:cNvPr>
          <p:cNvGrpSpPr/>
          <p:nvPr/>
        </p:nvGrpSpPr>
        <p:grpSpPr>
          <a:xfrm>
            <a:off x="7443189" y="3342708"/>
            <a:ext cx="4204671" cy="2519418"/>
            <a:chOff x="3930231" y="3681754"/>
            <a:chExt cx="3910611" cy="25194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2B8AD6-C11E-3353-F2A3-8992E89F6881}"/>
                </a:ext>
              </a:extLst>
            </p:cNvPr>
            <p:cNvSpPr/>
            <p:nvPr/>
          </p:nvSpPr>
          <p:spPr>
            <a:xfrm>
              <a:off x="3930231" y="5286772"/>
              <a:ext cx="3910611" cy="914400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25ADFE-19D2-034B-E45D-B848CA144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191" y="3681754"/>
              <a:ext cx="1605018" cy="16050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9A47BF-935A-885F-6202-9D775B5FFD9E}"/>
              </a:ext>
            </a:extLst>
          </p:cNvPr>
          <p:cNvGrpSpPr/>
          <p:nvPr/>
        </p:nvGrpSpPr>
        <p:grpSpPr>
          <a:xfrm>
            <a:off x="3783063" y="3429000"/>
            <a:ext cx="3051223" cy="2531403"/>
            <a:chOff x="8776042" y="2704444"/>
            <a:chExt cx="3051223" cy="25314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7BA69-F4B8-8C7C-6FD0-0E5DC96E9336}"/>
                </a:ext>
              </a:extLst>
            </p:cNvPr>
            <p:cNvSpPr/>
            <p:nvPr/>
          </p:nvSpPr>
          <p:spPr>
            <a:xfrm>
              <a:off x="8776043" y="4321447"/>
              <a:ext cx="3051222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748A9E-459D-8EB4-17F3-5FAA84AE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042" y="2704444"/>
              <a:ext cx="2967961" cy="156057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4976D6-00CA-B58B-5464-2809E6EE3948}"/>
              </a:ext>
            </a:extLst>
          </p:cNvPr>
          <p:cNvGrpSpPr/>
          <p:nvPr/>
        </p:nvGrpSpPr>
        <p:grpSpPr>
          <a:xfrm>
            <a:off x="2435660" y="68124"/>
            <a:ext cx="5746028" cy="2811121"/>
            <a:chOff x="2435660" y="68124"/>
            <a:chExt cx="5746028" cy="28111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6EDC76-E542-27BD-F34C-A02F7311CD6E}"/>
                </a:ext>
              </a:extLst>
            </p:cNvPr>
            <p:cNvGrpSpPr/>
            <p:nvPr/>
          </p:nvGrpSpPr>
          <p:grpSpPr>
            <a:xfrm>
              <a:off x="2435660" y="68124"/>
              <a:ext cx="5746028" cy="2811121"/>
              <a:chOff x="3698667" y="136887"/>
              <a:chExt cx="5289283" cy="2513230"/>
            </a:xfrm>
          </p:grpSpPr>
          <p:sp>
            <p:nvSpPr>
              <p:cNvPr id="32" name="Thought Bubble: Cloud 31">
                <a:extLst>
                  <a:ext uri="{FF2B5EF4-FFF2-40B4-BE49-F238E27FC236}">
                    <a16:creationId xmlns:a16="http://schemas.microsoft.com/office/drawing/2014/main" id="{8729AF27-637A-0A1D-968F-E07D6DDEF785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7DD5F2-A526-2C7D-DC3E-B6CF55A5EFC0}"/>
                  </a:ext>
                </a:extLst>
              </p:cNvPr>
              <p:cNvSpPr txBox="1"/>
              <p:nvPr/>
            </p:nvSpPr>
            <p:spPr>
              <a:xfrm>
                <a:off x="5254410" y="405450"/>
                <a:ext cx="1847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D5B9F6-F119-7A12-C495-2B5FB1D88363}"/>
                </a:ext>
              </a:extLst>
            </p:cNvPr>
            <p:cNvSpPr txBox="1"/>
            <p:nvPr/>
          </p:nvSpPr>
          <p:spPr>
            <a:xfrm>
              <a:off x="3466909" y="447071"/>
              <a:ext cx="447995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4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4" y="0"/>
            <a:ext cx="12192000" cy="6989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1946" y="1403959"/>
            <a:ext cx="9559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C3C3C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i="1" dirty="0" err="1">
                <a:solidFill>
                  <a:srgbClr val="3C3C3C"/>
                </a:solidFill>
                <a:latin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rgbClr val="3C3C3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C3C3C"/>
                </a:solidFill>
                <a:latin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3C3C3C"/>
                </a:solidFill>
                <a:latin typeface="Times New Roman" panose="02020603050405020304" pitchFamily="18" charset="0"/>
              </a:rPr>
              <a:t>:</a:t>
            </a:r>
            <a:endParaRPr lang="en-US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3C3C3C"/>
                </a:solidFill>
                <a:latin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3C3C3C"/>
                </a:solidFill>
                <a:latin typeface="Times New Roman" panose="02020603050405020304" pitchFamily="18" charset="0"/>
              </a:rPr>
              <a:t>Trẻ biết ngày mồng 8/3 là ngày quốc tế phụ nữ, ngày dành cho các bà, các mẹ, các cô giáo, các chị....</a:t>
            </a:r>
            <a:endParaRPr lang="vi-VN" sz="2400" dirty="0">
              <a:solidFill>
                <a:srgbClr val="3C3C3C"/>
              </a:solidFill>
            </a:endParaRPr>
          </a:p>
          <a:p>
            <a:r>
              <a:rPr lang="vi-VN" sz="2400" dirty="0">
                <a:solidFill>
                  <a:srgbClr val="3C3C3C"/>
                </a:solidFill>
                <a:latin typeface="Times New Roman" panose="02020603050405020304" pitchFamily="18" charset="0"/>
              </a:rPr>
              <a:t>-Trẻ biết một số hoạt động của ngày 8/3 như mít tinh, toạ đàm, vui văn nghệ, thể thao, tặng hoa, tặng quà…cho các bà, các mẹ, cô giáo, các bạn gái ...</a:t>
            </a:r>
            <a:endParaRPr lang="vi-VN" sz="2400" dirty="0">
              <a:solidFill>
                <a:srgbClr val="3C3C3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7115" y="3715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3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1946" y="3275757"/>
            <a:ext cx="9559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Kỹ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vâng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......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8/3.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A939-B400-A38C-D3A4-A5BB9D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2D9270-B159-7C9C-A003-86F0F1DD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5"/>
            <a:ext cx="12192000" cy="7599712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D2DA8A0-58F8-C9B3-3FF5-EBD14B8D1793}"/>
              </a:ext>
            </a:extLst>
          </p:cNvPr>
          <p:cNvGrpSpPr/>
          <p:nvPr/>
        </p:nvGrpSpPr>
        <p:grpSpPr>
          <a:xfrm>
            <a:off x="3130181" y="365125"/>
            <a:ext cx="5289283" cy="2513230"/>
            <a:chOff x="3111771" y="365125"/>
            <a:chExt cx="5289283" cy="25132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CA1807-3188-0EBC-3EF5-9DEA2140FE30}"/>
                </a:ext>
              </a:extLst>
            </p:cNvPr>
            <p:cNvGrpSpPr/>
            <p:nvPr/>
          </p:nvGrpSpPr>
          <p:grpSpPr>
            <a:xfrm>
              <a:off x="3111771" y="365125"/>
              <a:ext cx="5289283" cy="2513230"/>
              <a:chOff x="3698667" y="136887"/>
              <a:chExt cx="5289283" cy="2513230"/>
            </a:xfrm>
          </p:grpSpPr>
          <p:sp>
            <p:nvSpPr>
              <p:cNvPr id="21" name="Thought Bubble: Cloud 20">
                <a:extLst>
                  <a:ext uri="{FF2B5EF4-FFF2-40B4-BE49-F238E27FC236}">
                    <a16:creationId xmlns:a16="http://schemas.microsoft.com/office/drawing/2014/main" id="{D64D4624-ECC5-0749-A560-ABED1371297B}"/>
                  </a:ext>
                </a:extLst>
              </p:cNvPr>
              <p:cNvSpPr/>
              <p:nvPr/>
            </p:nvSpPr>
            <p:spPr>
              <a:xfrm>
                <a:off x="3698667" y="136887"/>
                <a:ext cx="5289283" cy="251323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5FE0E5-3553-1C3A-5CAD-1AD0745E62A9}"/>
                  </a:ext>
                </a:extLst>
              </p:cNvPr>
              <p:cNvSpPr txBox="1"/>
              <p:nvPr/>
            </p:nvSpPr>
            <p:spPr>
              <a:xfrm>
                <a:off x="4179629" y="405450"/>
                <a:ext cx="23342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65B1E-FD22-6B89-DA92-381DEE564ED4}"/>
                </a:ext>
              </a:extLst>
            </p:cNvPr>
            <p:cNvSpPr txBox="1"/>
            <p:nvPr/>
          </p:nvSpPr>
          <p:spPr>
            <a:xfrm>
              <a:off x="3516433" y="1156908"/>
              <a:ext cx="447995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Ở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D664E6-417A-8A6C-F566-0DDFE35C8620}"/>
              </a:ext>
            </a:extLst>
          </p:cNvPr>
          <p:cNvGrpSpPr/>
          <p:nvPr/>
        </p:nvGrpSpPr>
        <p:grpSpPr>
          <a:xfrm>
            <a:off x="4140694" y="3358842"/>
            <a:ext cx="4113454" cy="2519418"/>
            <a:chOff x="3930231" y="3681754"/>
            <a:chExt cx="4113454" cy="2519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B065FD-E126-A414-73E7-831882737405}"/>
                </a:ext>
              </a:extLst>
            </p:cNvPr>
            <p:cNvSpPr/>
            <p:nvPr/>
          </p:nvSpPr>
          <p:spPr>
            <a:xfrm>
              <a:off x="3930231" y="5286772"/>
              <a:ext cx="4113454" cy="914400"/>
            </a:xfrm>
            <a:prstGeom prst="rect">
              <a:avLst/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8966-D7D2-2A3B-0B9D-108700DAB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191" y="3681754"/>
              <a:ext cx="1605018" cy="1605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1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0644-21A3-04AB-4FF0-71A53628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AEFEB-AC6D-13A8-CFBB-C5D43D218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3365" cy="68580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033C47-B79B-6819-F62F-60CB219381E7}"/>
              </a:ext>
            </a:extLst>
          </p:cNvPr>
          <p:cNvGrpSpPr/>
          <p:nvPr/>
        </p:nvGrpSpPr>
        <p:grpSpPr>
          <a:xfrm>
            <a:off x="-2491598" y="464242"/>
            <a:ext cx="16299640" cy="3131990"/>
            <a:chOff x="-1806512" y="136887"/>
            <a:chExt cx="16299640" cy="2513230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311D84E3-A1D4-7A8C-A6DF-89EAE0DB6B57}"/>
                </a:ext>
              </a:extLst>
            </p:cNvPr>
            <p:cNvSpPr/>
            <p:nvPr/>
          </p:nvSpPr>
          <p:spPr>
            <a:xfrm>
              <a:off x="3698667" y="136887"/>
              <a:ext cx="5289283" cy="251323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080A23-998C-79A9-0034-C35CA6691689}"/>
                </a:ext>
              </a:extLst>
            </p:cNvPr>
            <p:cNvSpPr txBox="1"/>
            <p:nvPr/>
          </p:nvSpPr>
          <p:spPr>
            <a:xfrm>
              <a:off x="-1806512" y="485561"/>
              <a:ext cx="16299640" cy="143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66F4-FFDE-9677-E073-8D812F32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C4B2D-439C-1DB2-0141-1A5BCBCB7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9"/>
            <a:ext cx="12192000" cy="6872479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138287-E6A2-2B3D-AF36-EE42EDB8FF6E}"/>
              </a:ext>
            </a:extLst>
          </p:cNvPr>
          <p:cNvGrpSpPr/>
          <p:nvPr/>
        </p:nvGrpSpPr>
        <p:grpSpPr>
          <a:xfrm>
            <a:off x="2085942" y="1039663"/>
            <a:ext cx="3232143" cy="4720665"/>
            <a:chOff x="2085942" y="1039663"/>
            <a:chExt cx="3232143" cy="47206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B97592-8A2E-D8DC-05E0-819EFB951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942" y="1039663"/>
              <a:ext cx="3232143" cy="41092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BD8E5C-5A29-1524-F1E4-9AD6FDEC5369}"/>
                </a:ext>
              </a:extLst>
            </p:cNvPr>
            <p:cNvSpPr txBox="1"/>
            <p:nvPr/>
          </p:nvSpPr>
          <p:spPr>
            <a:xfrm>
              <a:off x="2804569" y="5298663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955FD9-74DD-4BA1-1E4B-7267915CF701}"/>
              </a:ext>
            </a:extLst>
          </p:cNvPr>
          <p:cNvGrpSpPr/>
          <p:nvPr/>
        </p:nvGrpSpPr>
        <p:grpSpPr>
          <a:xfrm>
            <a:off x="5900490" y="1617045"/>
            <a:ext cx="5709105" cy="4816642"/>
            <a:chOff x="5900490" y="1617045"/>
            <a:chExt cx="5709105" cy="48166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F8F6FF-BCD6-2A05-4705-20E5C333D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90" y="1617045"/>
              <a:ext cx="5709105" cy="42687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A90552-698F-1B1A-5988-93565B84E313}"/>
                </a:ext>
              </a:extLst>
            </p:cNvPr>
            <p:cNvSpPr txBox="1"/>
            <p:nvPr/>
          </p:nvSpPr>
          <p:spPr>
            <a:xfrm>
              <a:off x="8339041" y="5972022"/>
              <a:ext cx="15672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3EEF-4050-DB43-935A-CB8A14D7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18548F-2819-8DAC-5D79-7FF0996A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3129756"/>
            <a:ext cx="2619375" cy="1743075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CF416D0-83FF-CC7F-F477-2B10FF369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"/>
            <a:ext cx="12192000" cy="7466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E105F-53FE-9FC1-DAC2-E4A29A5B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0" y="0"/>
            <a:ext cx="5800724" cy="3860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CB9E6-BE13-838B-84FD-873F75807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04" y="2393344"/>
            <a:ext cx="5386132" cy="40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AE40-8069-1A38-8FF2-62546DBB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5732F-9487-FF60-ED7C-FA1349E3C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003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16397-7C5E-0930-D06A-3DC5B48DD7F2}"/>
              </a:ext>
            </a:extLst>
          </p:cNvPr>
          <p:cNvSpPr txBox="1"/>
          <p:nvPr/>
        </p:nvSpPr>
        <p:spPr>
          <a:xfrm>
            <a:off x="3234153" y="1350123"/>
            <a:ext cx="461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27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FFF8-0FEA-A398-9B44-186DF488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291AA-897D-6739-8561-3120D3FCB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1953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6C80B-4FE0-7C35-8E0E-37F31BCB0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230"/>
            <a:ext cx="12192000" cy="6918231"/>
          </a:xfrm>
        </p:spPr>
      </p:pic>
      <p:pic>
        <p:nvPicPr>
          <p:cNvPr id="4" name="1205245041481689346">
            <a:hlinkClick r:id="" action="ppaction://media"/>
            <a:extLst>
              <a:ext uri="{FF2B5EF4-FFF2-40B4-BE49-F238E27FC236}">
                <a16:creationId xmlns:a16="http://schemas.microsoft.com/office/drawing/2014/main" id="{D5992AB0-86A3-C05B-D304-5B29ABCCF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" y="0"/>
            <a:ext cx="12191999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EC69-448A-F5E5-E621-DFFF7B28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E3A8E-15D7-6A72-04FB-E2987FF45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95" y="-43804"/>
            <a:ext cx="12128121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FC9A33-D7A8-1326-B91B-AF11C7DA7E6B}"/>
              </a:ext>
            </a:extLst>
          </p:cNvPr>
          <p:cNvGrpSpPr/>
          <p:nvPr/>
        </p:nvGrpSpPr>
        <p:grpSpPr>
          <a:xfrm>
            <a:off x="3698667" y="136887"/>
            <a:ext cx="5289283" cy="2513230"/>
            <a:chOff x="3698667" y="136887"/>
            <a:chExt cx="5289283" cy="2513230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12AC5F11-112C-8528-5CBC-26DAC45631A9}"/>
                </a:ext>
              </a:extLst>
            </p:cNvPr>
            <p:cNvSpPr/>
            <p:nvPr/>
          </p:nvSpPr>
          <p:spPr>
            <a:xfrm>
              <a:off x="3698667" y="136887"/>
              <a:ext cx="5289283" cy="251323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B38913-7BAA-F988-DC04-62A4E58DBE0C}"/>
                </a:ext>
              </a:extLst>
            </p:cNvPr>
            <p:cNvSpPr txBox="1"/>
            <p:nvPr/>
          </p:nvSpPr>
          <p:spPr>
            <a:xfrm>
              <a:off x="4407523" y="785729"/>
              <a:ext cx="41937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 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34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4D41-8EA7-5997-965D-4B0005AD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0ECDB-620D-C8E7-A9C6-7F849AEEE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82" y="68591"/>
            <a:ext cx="12191999" cy="6866065"/>
          </a:xfrm>
          <a:ln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927D62-69BC-1CD0-39E0-B215BB36F570}"/>
              </a:ext>
            </a:extLst>
          </p:cNvPr>
          <p:cNvGrpSpPr/>
          <p:nvPr/>
        </p:nvGrpSpPr>
        <p:grpSpPr>
          <a:xfrm>
            <a:off x="101496" y="2524652"/>
            <a:ext cx="2751357" cy="3288140"/>
            <a:chOff x="101496" y="2524652"/>
            <a:chExt cx="2751357" cy="32881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9F0489-81F3-48E3-AD9F-55798D81D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96" y="2524652"/>
              <a:ext cx="2751357" cy="275135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AD0875-F214-C640-875D-04013F32CD5C}"/>
                </a:ext>
              </a:extLst>
            </p:cNvPr>
            <p:cNvSpPr txBox="1"/>
            <p:nvPr/>
          </p:nvSpPr>
          <p:spPr>
            <a:xfrm>
              <a:off x="804864" y="5351127"/>
              <a:ext cx="1405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8C2EB9-BB5C-D49F-BA8D-B799FCEE0873}"/>
              </a:ext>
            </a:extLst>
          </p:cNvPr>
          <p:cNvGrpSpPr/>
          <p:nvPr/>
        </p:nvGrpSpPr>
        <p:grpSpPr>
          <a:xfrm>
            <a:off x="2833261" y="2226562"/>
            <a:ext cx="2538811" cy="3607238"/>
            <a:chOff x="2833261" y="2226562"/>
            <a:chExt cx="2538811" cy="36072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885AED-2A72-E1D8-25D0-AF56DBAC5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261" y="2226562"/>
              <a:ext cx="2538811" cy="28757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60FBAD-0A06-5A43-487F-6B97A229C2FE}"/>
                </a:ext>
              </a:extLst>
            </p:cNvPr>
            <p:cNvSpPr txBox="1"/>
            <p:nvPr/>
          </p:nvSpPr>
          <p:spPr>
            <a:xfrm>
              <a:off x="3343645" y="5372135"/>
              <a:ext cx="1792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5A837B-3160-D8C4-6D7A-846AF24A6387}"/>
              </a:ext>
            </a:extLst>
          </p:cNvPr>
          <p:cNvGrpSpPr/>
          <p:nvPr/>
        </p:nvGrpSpPr>
        <p:grpSpPr>
          <a:xfrm>
            <a:off x="4831528" y="2247887"/>
            <a:ext cx="2875715" cy="3611995"/>
            <a:chOff x="5228122" y="2281316"/>
            <a:chExt cx="2875715" cy="36119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61C598-FAAA-2BE7-56B1-BF6E15B6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122" y="2281316"/>
              <a:ext cx="2875715" cy="28757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9F109-7934-937D-BF0D-6BFBA76A6286}"/>
                </a:ext>
              </a:extLst>
            </p:cNvPr>
            <p:cNvSpPr txBox="1"/>
            <p:nvPr/>
          </p:nvSpPr>
          <p:spPr>
            <a:xfrm>
              <a:off x="6312279" y="5431646"/>
              <a:ext cx="1315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D8791F-7761-1C6B-4662-3DC21BF3F1AD}"/>
              </a:ext>
            </a:extLst>
          </p:cNvPr>
          <p:cNvGrpSpPr/>
          <p:nvPr/>
        </p:nvGrpSpPr>
        <p:grpSpPr>
          <a:xfrm>
            <a:off x="7935104" y="1987222"/>
            <a:ext cx="3270840" cy="3919979"/>
            <a:chOff x="7875534" y="1916297"/>
            <a:chExt cx="3270840" cy="39199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9C27E7-2348-4088-2B21-120F27E8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534" y="1916297"/>
              <a:ext cx="3028122" cy="302812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A80775-1918-E820-0D87-050B959E9041}"/>
                </a:ext>
              </a:extLst>
            </p:cNvPr>
            <p:cNvSpPr txBox="1"/>
            <p:nvPr/>
          </p:nvSpPr>
          <p:spPr>
            <a:xfrm>
              <a:off x="8036319" y="5374611"/>
              <a:ext cx="31100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7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4C8B-7259-6D74-FAC2-7F906A44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C0219-CA89-C802-4064-AC49A0A01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" y="0"/>
            <a:ext cx="12155659" cy="6959296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6A113F-57AC-13F3-2CFD-FF8063FD724C}"/>
              </a:ext>
            </a:extLst>
          </p:cNvPr>
          <p:cNvGrpSpPr/>
          <p:nvPr/>
        </p:nvGrpSpPr>
        <p:grpSpPr>
          <a:xfrm>
            <a:off x="5157267" y="365125"/>
            <a:ext cx="5289283" cy="2513230"/>
            <a:chOff x="3698667" y="113889"/>
            <a:chExt cx="5289283" cy="2513230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F5BE7904-E63F-E34A-E1AD-C4ABC912C024}"/>
                </a:ext>
              </a:extLst>
            </p:cNvPr>
            <p:cNvSpPr/>
            <p:nvPr/>
          </p:nvSpPr>
          <p:spPr>
            <a:xfrm>
              <a:off x="3698667" y="113889"/>
              <a:ext cx="5289283" cy="251323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  <a:r>
                <a:rPr lang="en-US" dirty="0" err="1"/>
                <a:t>nhiều</a:t>
              </a:r>
              <a:r>
                <a:rPr lang="en-US" dirty="0"/>
                <a:t> </a:t>
              </a:r>
              <a:r>
                <a:rPr lang="en-US" dirty="0" err="1"/>
                <a:t>tình</a:t>
              </a:r>
              <a:r>
                <a:rPr lang="en-US" dirty="0"/>
                <a:t> </a:t>
              </a:r>
              <a:r>
                <a:rPr lang="en-US" dirty="0" err="1"/>
                <a:t>cảm</a:t>
              </a:r>
              <a:r>
                <a:rPr lang="en-US" dirty="0"/>
                <a:t> qua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1F8ECF-5481-0949-2805-B518EAD19401}"/>
                </a:ext>
              </a:extLst>
            </p:cNvPr>
            <p:cNvSpPr txBox="1"/>
            <p:nvPr/>
          </p:nvSpPr>
          <p:spPr>
            <a:xfrm>
              <a:off x="4216096" y="676220"/>
              <a:ext cx="45993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bà,mẹ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28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C48279-2727-158C-0B3A-199BD3F7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66" y="275351"/>
            <a:ext cx="5423889" cy="286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8D87BE-9983-3461-4EC6-83F6CABC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7" y="3312647"/>
            <a:ext cx="5575748" cy="3599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9BF13E-E43A-A103-97D1-37C70BC2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575" y="0"/>
            <a:ext cx="4844692" cy="34167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863B6-8109-8D09-B248-82D5E0B0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222" y="3548091"/>
            <a:ext cx="5342588" cy="32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EC69-448A-F5E5-E621-DFFF7B28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E3A8E-15D7-6A72-04FB-E2987FF45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" y="0"/>
            <a:ext cx="1212812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0DD73F-0C7D-7535-7E8D-688D717BB148}"/>
              </a:ext>
            </a:extLst>
          </p:cNvPr>
          <p:cNvGrpSpPr/>
          <p:nvPr/>
        </p:nvGrpSpPr>
        <p:grpSpPr>
          <a:xfrm>
            <a:off x="3715093" y="120460"/>
            <a:ext cx="5289283" cy="2513230"/>
            <a:chOff x="3698667" y="136887"/>
            <a:chExt cx="5289283" cy="2513230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12AC5F11-112C-8528-5CBC-26DAC45631A9}"/>
                </a:ext>
              </a:extLst>
            </p:cNvPr>
            <p:cNvSpPr/>
            <p:nvPr/>
          </p:nvSpPr>
          <p:spPr>
            <a:xfrm>
              <a:off x="3698667" y="136887"/>
              <a:ext cx="5289283" cy="251323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D56F37-217B-2068-7689-0D7C5AD5442C}"/>
                </a:ext>
              </a:extLst>
            </p:cNvPr>
            <p:cNvSpPr txBox="1"/>
            <p:nvPr/>
          </p:nvSpPr>
          <p:spPr>
            <a:xfrm>
              <a:off x="3975176" y="736581"/>
              <a:ext cx="48221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8/3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1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C012-7B69-30EE-D6AE-188721DD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54E70-48D3-C7E2-1F32-5410B265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30" y="24885"/>
            <a:ext cx="12192000" cy="6891701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D16DBE-9103-8AF0-9400-3270AFEFC593}"/>
              </a:ext>
            </a:extLst>
          </p:cNvPr>
          <p:cNvGrpSpPr/>
          <p:nvPr/>
        </p:nvGrpSpPr>
        <p:grpSpPr>
          <a:xfrm>
            <a:off x="755612" y="172428"/>
            <a:ext cx="5154022" cy="3504902"/>
            <a:chOff x="755612" y="172428"/>
            <a:chExt cx="5154022" cy="35049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BE06BA-0B1E-90C0-DC8F-3C797128F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12" y="172428"/>
              <a:ext cx="5154022" cy="30432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DFBA9A-8907-233C-DE17-68B0F0F0FE37}"/>
                </a:ext>
              </a:extLst>
            </p:cNvPr>
            <p:cNvSpPr txBox="1"/>
            <p:nvPr/>
          </p:nvSpPr>
          <p:spPr>
            <a:xfrm>
              <a:off x="2414673" y="3215665"/>
              <a:ext cx="2066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Mít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3C606B-A921-FD90-C590-82BC17DB2168}"/>
              </a:ext>
            </a:extLst>
          </p:cNvPr>
          <p:cNvGrpSpPr/>
          <p:nvPr/>
        </p:nvGrpSpPr>
        <p:grpSpPr>
          <a:xfrm>
            <a:off x="6473246" y="172428"/>
            <a:ext cx="5297703" cy="3408897"/>
            <a:chOff x="6473246" y="172428"/>
            <a:chExt cx="5297703" cy="34088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17E6C7-361C-1801-C8F7-CB60813FF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246" y="172428"/>
              <a:ext cx="5297703" cy="29472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44A79-D8E2-6A38-8A9D-DC43C77EB14B}"/>
                </a:ext>
              </a:extLst>
            </p:cNvPr>
            <p:cNvSpPr txBox="1"/>
            <p:nvPr/>
          </p:nvSpPr>
          <p:spPr>
            <a:xfrm>
              <a:off x="8442230" y="3119660"/>
              <a:ext cx="2066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41C96D-39AB-CB34-411C-B78A8A1D1B41}"/>
              </a:ext>
            </a:extLst>
          </p:cNvPr>
          <p:cNvGrpSpPr/>
          <p:nvPr/>
        </p:nvGrpSpPr>
        <p:grpSpPr>
          <a:xfrm>
            <a:off x="755612" y="3642335"/>
            <a:ext cx="5154022" cy="3347746"/>
            <a:chOff x="755612" y="3642335"/>
            <a:chExt cx="5154022" cy="3347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0A0C9C-8A09-1A30-5A59-40468C0D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12" y="3642335"/>
              <a:ext cx="5154022" cy="29595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70996A-8011-6039-23EE-C83318F6A0C5}"/>
                </a:ext>
              </a:extLst>
            </p:cNvPr>
            <p:cNvSpPr txBox="1"/>
            <p:nvPr/>
          </p:nvSpPr>
          <p:spPr>
            <a:xfrm>
              <a:off x="2201710" y="6528416"/>
              <a:ext cx="2569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EF025E-F374-4635-8C70-C50FECF43F8A}"/>
              </a:ext>
            </a:extLst>
          </p:cNvPr>
          <p:cNvGrpSpPr/>
          <p:nvPr/>
        </p:nvGrpSpPr>
        <p:grpSpPr>
          <a:xfrm>
            <a:off x="6473246" y="3714078"/>
            <a:ext cx="5431646" cy="3202508"/>
            <a:chOff x="6473246" y="3677330"/>
            <a:chExt cx="5431646" cy="32025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E8DFB0-5ECC-5605-DE4F-30A46ACE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246" y="3677330"/>
              <a:ext cx="5431646" cy="270409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AAB6F6-5E4B-FDC7-AA25-791D97266D15}"/>
                </a:ext>
              </a:extLst>
            </p:cNvPr>
            <p:cNvSpPr txBox="1"/>
            <p:nvPr/>
          </p:nvSpPr>
          <p:spPr>
            <a:xfrm>
              <a:off x="7878258" y="6418173"/>
              <a:ext cx="2911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1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705</Words>
  <Application>Microsoft Office PowerPoint</Application>
  <PresentationFormat>Widescreen</PresentationFormat>
  <Paragraphs>84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Bubble</dc:creator>
  <cp:lastModifiedBy>Administrator</cp:lastModifiedBy>
  <cp:revision>12</cp:revision>
  <dcterms:created xsi:type="dcterms:W3CDTF">2023-03-02T12:51:43Z</dcterms:created>
  <dcterms:modified xsi:type="dcterms:W3CDTF">2024-03-13T04:43:13Z</dcterms:modified>
</cp:coreProperties>
</file>