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0" r:id="rId4"/>
    <p:sldId id="281" r:id="rId5"/>
    <p:sldId id="261" r:id="rId6"/>
    <p:sldId id="284" r:id="rId7"/>
    <p:sldId id="263" r:id="rId8"/>
    <p:sldId id="279" r:id="rId9"/>
    <p:sldId id="264" r:id="rId10"/>
    <p:sldId id="268" r:id="rId11"/>
    <p:sldId id="274" r:id="rId12"/>
    <p:sldId id="269" r:id="rId13"/>
    <p:sldId id="271" r:id="rId14"/>
    <p:sldId id="272" r:id="rId15"/>
    <p:sldId id="273" r:id="rId16"/>
    <p:sldId id="275" r:id="rId17"/>
    <p:sldId id="276" r:id="rId18"/>
    <p:sldId id="278" r:id="rId19"/>
    <p:sldId id="280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772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63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88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40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99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7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37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797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73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366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8B6F3-0124-4B22-A75A-88D80B0FF2EF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31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1507" y="808264"/>
            <a:ext cx="83847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ỦY BAN NHÂN DÂN QUẬN LONG BIÊN </a:t>
            </a:r>
          </a:p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Trường mầm non Đức Giang</a:t>
            </a:r>
          </a:p>
          <a:p>
            <a:pPr algn="ctr"/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41" y="2073291"/>
            <a:ext cx="723252" cy="627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0107" y="2922814"/>
            <a:ext cx="74621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LĨNH VỰC PHÁT TRIỂM NGÔN NGỮ</a:t>
            </a:r>
          </a:p>
          <a:p>
            <a:pPr algn="ctr"/>
            <a:r>
              <a:rPr lang="vi-VN" sz="3200">
                <a:solidFill>
                  <a:srgbClr val="7030A0"/>
                </a:solidFill>
                <a:latin typeface="+mj-lt"/>
              </a:rPr>
              <a:t>Đề tài: Truyện “Cún 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con nghịch đất ”</a:t>
            </a:r>
          </a:p>
          <a:p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4555671" y="4139293"/>
            <a:ext cx="4923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7030A0"/>
                </a:solidFill>
                <a:latin typeface="+mj-lt"/>
              </a:rPr>
              <a:t>Lứa tuổi: 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3- 4 tuổi</a:t>
            </a:r>
          </a:p>
          <a:p>
            <a:pPr algn="ctr"/>
            <a:r>
              <a:rPr lang="vi-VN" sz="3200">
                <a:solidFill>
                  <a:srgbClr val="7030A0"/>
                </a:solidFill>
                <a:latin typeface="+mj-lt"/>
              </a:rPr>
              <a:t>GV: 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Nguyễn Thị Hoa </a:t>
            </a:r>
          </a:p>
          <a:p>
            <a:pPr algn="ctr"/>
            <a:endParaRPr lang="vi-VN" dirty="0">
              <a:solidFill>
                <a:srgbClr val="7030A0"/>
              </a:solidFill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39988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5358" y="674965"/>
            <a:ext cx="9191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2.Trong câu chuyện “Cún con nghịch đất” có những nhân vật nào?</a:t>
            </a:r>
            <a:endParaRPr lang="vi-V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276725" y="1638300"/>
            <a:ext cx="701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1: Ông già, bà già, cháu gái, cún con, mèo con, chuột nhát.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06" y="3457575"/>
            <a:ext cx="2040466" cy="1147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06" y="1551503"/>
            <a:ext cx="1973264" cy="1076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2925" y="3724275"/>
            <a:ext cx="63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2: Cún con, Khỉ, Thỏ trắng, Gà  nhiếp</a:t>
            </a:r>
          </a:p>
        </p:txBody>
      </p:sp>
    </p:spTree>
    <p:extLst>
      <p:ext uri="{BB962C8B-B14F-4D97-AF65-F5344CB8AC3E}">
        <p14:creationId xmlns:p14="http://schemas.microsoft.com/office/powerpoint/2010/main" val="1765065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829" y="633046"/>
            <a:ext cx="674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3.Trong câu chuyện Cún con thích 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93" y="1954195"/>
            <a:ext cx="1326799" cy="889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93" y="3403145"/>
            <a:ext cx="1326799" cy="1057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85327" y="2080009"/>
            <a:ext cx="4086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Đáp án 1: Nghịch đất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5810" y="3717890"/>
            <a:ext cx="4082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Đáp án 2 : Nghịch màu</a:t>
            </a:r>
          </a:p>
        </p:txBody>
      </p:sp>
    </p:spTree>
    <p:extLst>
      <p:ext uri="{BB962C8B-B14F-4D97-AF65-F5344CB8AC3E}">
        <p14:creationId xmlns:p14="http://schemas.microsoft.com/office/powerpoint/2010/main" val="118843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6488" y="713433"/>
            <a:ext cx="5879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4.Thỏ Trắng có chơi với Cún con không? </a:t>
            </a:r>
            <a:endParaRPr lang="vi-V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29049" y="1905000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1: Có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8857" y="3305907"/>
            <a:ext cx="2681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2: Không</a:t>
            </a:r>
          </a:p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30" y="1821622"/>
            <a:ext cx="1048727" cy="870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06" y="3205809"/>
            <a:ext cx="1035451" cy="8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3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28876" y="809625"/>
            <a:ext cx="6581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dirty="0">
                <a:latin typeface="Time New Roman"/>
                <a:ea typeface="Times New Roman" panose="02020603050405020304" pitchFamily="18" charset="0"/>
              </a:rPr>
              <a:t>5. Vì sao Thỏ trắng không chơi với Cún con?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0850" y="1990725"/>
            <a:ext cx="4877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1: Làm bẩn áo</a:t>
            </a: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3074795" y="3361453"/>
            <a:ext cx="515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2 :Làm bẩn quần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30" y="3212838"/>
            <a:ext cx="1200970" cy="82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30" y="1990725"/>
            <a:ext cx="1200970" cy="6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5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125" y="657225"/>
            <a:ext cx="4754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6.Cún Con đã gặp ai ? </a:t>
            </a:r>
            <a:endParaRPr lang="vi-V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26488" y="1758462"/>
            <a:ext cx="342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1: Bạn Voi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6488" y="3295859"/>
            <a:ext cx="318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2: Bạn Khỉ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89" y="1554774"/>
            <a:ext cx="948732" cy="869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89" y="3054699"/>
            <a:ext cx="948732" cy="9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43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0927" y="622998"/>
            <a:ext cx="5805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7.Khỉ con có chơi với Cún con không? </a:t>
            </a:r>
            <a:endParaRPr lang="vi-V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713055" y="2039815"/>
            <a:ext cx="3014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  Đáp án 1 : Không </a:t>
            </a: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2883877" y="3405832"/>
            <a:ext cx="190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2 : Có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3375128"/>
            <a:ext cx="972042" cy="80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841558"/>
            <a:ext cx="972042" cy="7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2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3102" y="552659"/>
            <a:ext cx="6672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8.Khi nhìn thấy Cún con , Gà Nhiếp đã nói gì? </a:t>
            </a:r>
            <a:endParaRPr lang="vi-V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023937" y="1684421"/>
            <a:ext cx="347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Đáp án 1 : Bạn Cún dơ dáy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68316" y="2991853"/>
            <a:ext cx="342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Đáp án 2 : Bạn Cún sạch sẽ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0" y="2991853"/>
            <a:ext cx="1034716" cy="574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0" y="1684421"/>
            <a:ext cx="1034716" cy="6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1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0976" y="723481"/>
            <a:ext cx="6943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</a:rPr>
              <a:t>9.Sau khi bị Gà Nhiếp chê, Cún con đã làm gì?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684" y="1808703"/>
            <a:ext cx="342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1: Đi bơi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684" y="3430020"/>
            <a:ext cx="327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2 : Đi tắm gội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0" y="1609314"/>
            <a:ext cx="1369211" cy="860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0" y="3275763"/>
            <a:ext cx="1369211" cy="7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32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3152" y="1256044"/>
            <a:ext cx="6410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  <a:p>
            <a:r>
              <a:rPr lang="vi-VN" sz="2800" dirty="0">
                <a:solidFill>
                  <a:srgbClr val="7030A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 con phải biết giữ gìn thân thể của mình luôn sạch sẽ bằng cách : Thường xuyên tăm gội, Khi chân tay dính bẩn phải biết rửa sạch sẽ.</a:t>
            </a:r>
            <a:endParaRPr lang="vi-VN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87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7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8036" y="502419"/>
            <a:ext cx="635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MỤC ĐÍCH – YÊU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738" y="2200589"/>
            <a:ext cx="1028951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1. Kiến thức:</a:t>
            </a:r>
          </a:p>
          <a:p>
            <a:pPr>
              <a:spcAft>
                <a:spcPts val="0"/>
              </a:spcAft>
            </a:pPr>
            <a:r>
              <a:rPr lang="vi-VN" sz="2000" dirty="0">
                <a:latin typeface="+mj-lt"/>
              </a:rPr>
              <a:t>- Trẻ nhớ tên truyện, biết tên các nhân vật trong truyện “Cún con nghịch đất”</a:t>
            </a:r>
          </a:p>
          <a:p>
            <a:pPr>
              <a:spcAft>
                <a:spcPts val="0"/>
              </a:spcAft>
            </a:pPr>
            <a:r>
              <a:rPr lang="vi-VN" sz="2000" dirty="0">
                <a:latin typeface="+mj-lt"/>
              </a:rPr>
              <a:t>- Trẻ hiểu nội dung câu chuyện: “Bạn Cún con nghịch đất làm cho người và quần áo lấm lem , bẩn nên không có bạn nào muốn chơi cùng, sau khi Cún con về tắm rửa sạch sẽ thì các bạn ai cũng chơi với Cún con”</a:t>
            </a:r>
          </a:p>
          <a:p>
            <a:pPr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latin typeface="+mj-lt"/>
              </a:rPr>
              <a:t>2. Kỹ năng:</a:t>
            </a:r>
          </a:p>
          <a:p>
            <a:pPr>
              <a:spcAft>
                <a:spcPts val="0"/>
              </a:spcAft>
            </a:pPr>
            <a:r>
              <a:rPr lang="vi-VN" sz="2000" b="1" dirty="0">
                <a:latin typeface="+mj-lt"/>
              </a:rPr>
              <a:t>-</a:t>
            </a:r>
            <a:r>
              <a:rPr lang="vi-VN" sz="2000" dirty="0">
                <a:latin typeface="+mj-lt"/>
              </a:rPr>
              <a:t> Trẻ trả lời câu hỏi của cô bằng câu có đầy đủ chủ ngữ ,vị ngữ, rõ ràng, mạch lạc bằng các câu đơn</a:t>
            </a:r>
          </a:p>
          <a:p>
            <a:pPr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3.Thái độ:</a:t>
            </a:r>
          </a:p>
          <a:p>
            <a:pPr>
              <a:spcAft>
                <a:spcPts val="0"/>
              </a:spcAft>
            </a:pPr>
            <a:r>
              <a:rPr lang="vi-VN" sz="2000" dirty="0">
                <a:latin typeface="+mj-lt"/>
              </a:rPr>
              <a:t>- Trẻ chú ý lắng nghe cô kể chuyện.</a:t>
            </a:r>
          </a:p>
          <a:p>
            <a:pPr>
              <a:spcAft>
                <a:spcPts val="0"/>
              </a:spcAft>
            </a:pPr>
            <a:r>
              <a:rPr lang="vi-VN" sz="2000" dirty="0">
                <a:latin typeface="+mj-lt"/>
              </a:rPr>
              <a:t>- Trẻ hứng thú tham gia vào bài học, mạnh dạn phát biểu và trả lời câu hỏi của cô.</a:t>
            </a:r>
          </a:p>
          <a:p>
            <a:pPr>
              <a:spcAft>
                <a:spcPts val="0"/>
              </a:spcAft>
            </a:pPr>
            <a:r>
              <a:rPr lang="vi-VN" sz="2000" dirty="0">
                <a:latin typeface="+mj-lt"/>
              </a:rPr>
              <a:t>-Trẻ biết giữ gìn vệ sinh thân thể sạch sẽ.</a:t>
            </a:r>
            <a:endParaRPr lang="vi-VN" sz="20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9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6945" y="2299855"/>
            <a:ext cx="6862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</a:rPr>
              <a:t>HOẠT ĐỘNG 1 : ỔN ĐỊNH TỔ CHỨC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  <a:latin typeface="+mj-lt"/>
              </a:rPr>
              <a:t>Hát bài hát “ Gà trống, mèo con và cún con”</a:t>
            </a:r>
          </a:p>
        </p:txBody>
      </p:sp>
    </p:spTree>
    <p:extLst>
      <p:ext uri="{BB962C8B-B14F-4D97-AF65-F5344CB8AC3E}">
        <p14:creationId xmlns:p14="http://schemas.microsoft.com/office/powerpoint/2010/main" val="1469063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 Mèo Con Và Cún Con - Nhà Em Có Con Gà Trố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7213" y="970187"/>
            <a:ext cx="674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Trong bài hát nhắc đến con vật gì?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43" y="1758433"/>
            <a:ext cx="6224215" cy="46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8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88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74085626566650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4602" y="2522136"/>
            <a:ext cx="7435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  <a:latin typeface="+mj-lt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1360653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6051" y="864159"/>
            <a:ext cx="8858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1.Các con thử đoán xem câu chuyện cô vừa kể sẽ có tên là gì ?</a:t>
            </a:r>
            <a:endParaRPr lang="vi-V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09800" y="2171700"/>
            <a:ext cx="842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                                 </a:t>
            </a:r>
            <a:r>
              <a:rPr lang="vi-VN" sz="2400" dirty="0">
                <a:latin typeface="+mj-lt"/>
              </a:rPr>
              <a:t>Đáp án 1: Câu truyện “ Cún con nghịch đất”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846778"/>
            <a:ext cx="1600753" cy="896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3479241"/>
            <a:ext cx="633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Đáp án 2 : Câu truyện “ Vịt con xấu xí 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6" y="3264154"/>
            <a:ext cx="1600752" cy="110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61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534</Words>
  <Application>Microsoft Office PowerPoint</Application>
  <PresentationFormat>Widescreen</PresentationFormat>
  <Paragraphs>49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</dc:creator>
  <cp:lastModifiedBy>Administrator</cp:lastModifiedBy>
  <cp:revision>38</cp:revision>
  <dcterms:created xsi:type="dcterms:W3CDTF">2023-03-03T16:46:11Z</dcterms:created>
  <dcterms:modified xsi:type="dcterms:W3CDTF">2024-02-27T04:20:38Z</dcterms:modified>
</cp:coreProperties>
</file>