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8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7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1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5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7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17/2/2024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7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1DFA-CD51-4C03-B319-C7277D12F921}" type="datetimeFigureOut">
              <a:rPr lang="en-US" smtClean="0"/>
              <a:t>17/2/2024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3323" y="305128"/>
            <a:ext cx="7405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ỦY BAN NHÂN DÂN QUẬN LONG BIÊN</a:t>
            </a:r>
          </a:p>
          <a:p>
            <a:pPr algn="ctr"/>
            <a:r>
              <a:rPr lang="en-US" sz="3200" b="1">
                <a:solidFill>
                  <a:srgbClr val="002060"/>
                </a:solidFill>
              </a:rPr>
              <a:t>TRƯỜNG MẦM NON ĐỨC GIA</a:t>
            </a:r>
            <a:r>
              <a:rPr lang="en-US" sz="3200" b="1"/>
              <a:t>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3310" y="2884868"/>
            <a:ext cx="7845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</a:rPr>
              <a:t>LĨNH VỰC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0720" y="3897066"/>
            <a:ext cx="7677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</a:rPr>
              <a:t>LQVT: Đếm và nhận biết số lượng trong phạm vi 4</a:t>
            </a:r>
          </a:p>
          <a:p>
            <a:pPr algn="ctr"/>
            <a:r>
              <a:rPr lang="en-US" sz="4000" b="1">
                <a:solidFill>
                  <a:srgbClr val="660066"/>
                </a:solidFill>
              </a:rPr>
              <a:t>Giáo viên: Bành Thị Tâm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045639-60B7-BDDA-A316-32B51D40C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09" y="1468256"/>
            <a:ext cx="1472379" cy="1482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143">
            <a:off x="9319435" y="3781068"/>
            <a:ext cx="2507168" cy="27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9051" y="2514788"/>
            <a:ext cx="4390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Phần 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3063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0937" y="535900"/>
            <a:ext cx="6259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Trò chơi: Ai đoán nhanh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4024" y="1305341"/>
            <a:ext cx="102332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Cách chơi: Mỗi một câu hỏi có các đáp án 1,2hoặc 3. Các con hãy chọn đáp án đúng. Thời gian dành cho mỗi câu hỏi là 5 giây </a:t>
            </a:r>
          </a:p>
        </p:txBody>
      </p:sp>
    </p:spTree>
    <p:extLst>
      <p:ext uri="{BB962C8B-B14F-4D97-AF65-F5344CB8AC3E}">
        <p14:creationId xmlns:p14="http://schemas.microsoft.com/office/powerpoint/2010/main" val="15797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3786" y="0"/>
            <a:ext cx="5992904" cy="6828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1611" y="178280"/>
            <a:ext cx="565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1: Trong rừng có 4 khóm hoa tuy lip,đúng hay sai?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7124" y="2135636"/>
            <a:ext cx="169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Đúng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0149" y="2212722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2490" y="3497683"/>
            <a:ext cx="162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Sai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344" y="3672111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2439589" y="4644716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89743" y="4906449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57746" r="1656" b="1"/>
          <a:stretch/>
        </p:blipFill>
        <p:spPr>
          <a:xfrm>
            <a:off x="5992905" y="0"/>
            <a:ext cx="6096000" cy="70506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24" y="3315653"/>
            <a:ext cx="2857143" cy="2857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05" y="3392952"/>
            <a:ext cx="2857143" cy="2857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30" y="1153380"/>
            <a:ext cx="2857143" cy="2857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04" y="1378609"/>
            <a:ext cx="2857143" cy="28571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29400" y="1627094"/>
            <a:ext cx="5459505" cy="4726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2843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25109" y="410100"/>
            <a:ext cx="709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2: Có bao nhiêu lãng hoa hồng?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6" y="1836790"/>
            <a:ext cx="2784877" cy="2506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29" y="1836790"/>
            <a:ext cx="2784877" cy="2506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31" y="1836790"/>
            <a:ext cx="2784877" cy="2506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43" y="1826005"/>
            <a:ext cx="2784877" cy="250661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47811" y="4731604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97965" y="4993337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1018" y="4187473"/>
            <a:ext cx="262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3 lãng hoa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4044" y="4264559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61018" y="5092457"/>
            <a:ext cx="262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4 lãng hoa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94044" y="5169543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23682" y="3966882"/>
            <a:ext cx="9224683" cy="806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9" grpId="0" animBg="1"/>
      <p:bldP spid="9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316" r="8229" b="23810"/>
          <a:stretch/>
        </p:blipFill>
        <p:spPr>
          <a:xfrm>
            <a:off x="8270685" y="1709294"/>
            <a:ext cx="1719706" cy="1719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 r="10853" b="18772"/>
          <a:stretch/>
        </p:blipFill>
        <p:spPr>
          <a:xfrm>
            <a:off x="1515166" y="1477951"/>
            <a:ext cx="1857887" cy="2041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 r="10853" b="18772"/>
          <a:stretch/>
        </p:blipFill>
        <p:spPr>
          <a:xfrm>
            <a:off x="2876438" y="1416199"/>
            <a:ext cx="1857887" cy="2041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3774755" y="3735064"/>
            <a:ext cx="1919140" cy="2074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4824715" y="3741835"/>
            <a:ext cx="1919140" cy="2074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5823203" y="3861949"/>
            <a:ext cx="1919140" cy="2074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7133512" y="3861949"/>
            <a:ext cx="1919140" cy="207451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538024" y="3412757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9853224" y="2842358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757586" y="5871062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5109" y="410100"/>
            <a:ext cx="709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3: Nhóm nào có số lượng là 4?</a:t>
            </a:r>
          </a:p>
        </p:txBody>
      </p:sp>
      <p:sp>
        <p:nvSpPr>
          <p:cNvPr id="15" name="Oval 14"/>
          <p:cNvSpPr/>
          <p:nvPr/>
        </p:nvSpPr>
        <p:spPr>
          <a:xfrm>
            <a:off x="9501498" y="4652913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51652" y="4914646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03374" y="5925187"/>
            <a:ext cx="4865591" cy="924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4" grpId="0"/>
      <p:bldP spid="15" grpId="0" animBg="1"/>
      <p:bldP spid="15" grpId="1" animBg="1"/>
      <p:bldP spid="19" grpId="0" animBg="1"/>
      <p:bldP spid="19" grpId="1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" b="-1"/>
          <a:stretch/>
        </p:blipFill>
        <p:spPr>
          <a:xfrm>
            <a:off x="-91440" y="-40341"/>
            <a:ext cx="12382052" cy="7503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2926" y="2554941"/>
            <a:ext cx="8553251" cy="2312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các bé chăm ngoan </a:t>
            </a:r>
          </a:p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 giỏi</a:t>
            </a:r>
          </a:p>
        </p:txBody>
      </p:sp>
    </p:spTree>
    <p:extLst>
      <p:ext uri="{BB962C8B-B14F-4D97-AF65-F5344CB8AC3E}">
        <p14:creationId xmlns:p14="http://schemas.microsoft.com/office/powerpoint/2010/main" val="154057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8812" y="1236371"/>
            <a:ext cx="565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Trẻ hát bài Bé tập đếm</a:t>
            </a:r>
          </a:p>
        </p:txBody>
      </p:sp>
    </p:spTree>
    <p:extLst>
      <p:ext uri="{BB962C8B-B14F-4D97-AF65-F5344CB8AC3E}">
        <p14:creationId xmlns:p14="http://schemas.microsoft.com/office/powerpoint/2010/main" val="352053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0591" y="2434106"/>
            <a:ext cx="8950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Phần 1: Ôn số lượng trong phạm vi 3</a:t>
            </a:r>
          </a:p>
        </p:txBody>
      </p:sp>
    </p:spTree>
    <p:extLst>
      <p:ext uri="{BB962C8B-B14F-4D97-AF65-F5344CB8AC3E}">
        <p14:creationId xmlns:p14="http://schemas.microsoft.com/office/powerpoint/2010/main" val="187051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824400" y="2357023"/>
            <a:ext cx="1568227" cy="1976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5132232" y="4232244"/>
            <a:ext cx="2056206" cy="215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9931" y="295755"/>
            <a:ext cx="895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Câu 1: Bé hãy chọn nhóm có số lượng là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1803430" y="2357023"/>
            <a:ext cx="1568227" cy="1976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2739605" y="2440641"/>
            <a:ext cx="1568227" cy="1976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93" y="2444489"/>
            <a:ext cx="2158316" cy="1687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26" y="2212239"/>
            <a:ext cx="2158316" cy="16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27526 0.0074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37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34922 0.0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1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40248 -0.0122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9931" y="295755"/>
            <a:ext cx="895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Câu 2: Nhóm hoa đồng tiền có số  lượng là 3 bông hoa, đúng hay sai?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11027" b="14554"/>
          <a:stretch/>
        </p:blipFill>
        <p:spPr>
          <a:xfrm>
            <a:off x="2947743" y="2408752"/>
            <a:ext cx="4268593" cy="3262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7528455" y="2545885"/>
            <a:ext cx="2678418" cy="289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8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1526" y="295129"/>
            <a:ext cx="8268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Câu 3: Nhóm hoa sen có số lượng là mấy?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11027" b="14554"/>
          <a:stretch/>
        </p:blipFill>
        <p:spPr>
          <a:xfrm>
            <a:off x="7561408" y="1882921"/>
            <a:ext cx="4268593" cy="3262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11027" b="14554"/>
          <a:stretch/>
        </p:blipFill>
        <p:spPr>
          <a:xfrm>
            <a:off x="5427111" y="1944096"/>
            <a:ext cx="4268593" cy="3262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982282" y="2073814"/>
            <a:ext cx="2056206" cy="2151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2959824" y="2146940"/>
            <a:ext cx="2056206" cy="2151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1971053" y="3848625"/>
            <a:ext cx="2056206" cy="21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0591" y="2434106"/>
            <a:ext cx="8950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Phần 2: Đếm và nhận biết số lượng trong phạm vi 4</a:t>
            </a:r>
          </a:p>
        </p:txBody>
      </p:sp>
    </p:spTree>
    <p:extLst>
      <p:ext uri="{BB962C8B-B14F-4D97-AF65-F5344CB8AC3E}">
        <p14:creationId xmlns:p14="http://schemas.microsoft.com/office/powerpoint/2010/main" val="22377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2266" r="1656"/>
          <a:stretch/>
        </p:blipFill>
        <p:spPr>
          <a:xfrm>
            <a:off x="0" y="0"/>
            <a:ext cx="12192000" cy="6967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436417" y="3483732"/>
            <a:ext cx="2678418" cy="2895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2850">
            <a:off x="754309" y="1681686"/>
            <a:ext cx="2268918" cy="2268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3685927" y="1514910"/>
            <a:ext cx="2268918" cy="2268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7376">
            <a:off x="9600769" y="1454245"/>
            <a:ext cx="2268918" cy="2268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474">
            <a:off x="6646498" y="1526313"/>
            <a:ext cx="2268918" cy="22689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3365936" y="3523245"/>
            <a:ext cx="2678418" cy="2895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6416278" y="3523245"/>
            <a:ext cx="2678418" cy="28952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9345797" y="3410865"/>
            <a:ext cx="2678418" cy="289526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01685" y="2232213"/>
            <a:ext cx="11267396" cy="44375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0750" y="1329100"/>
            <a:ext cx="11267396" cy="261851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2266" r="1656"/>
          <a:stretch/>
        </p:blipFill>
        <p:spPr>
          <a:xfrm>
            <a:off x="0" y="0"/>
            <a:ext cx="12192000" cy="6967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1138328" y="4113911"/>
            <a:ext cx="2357423" cy="2543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3587692" y="4014421"/>
            <a:ext cx="2357423" cy="254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6147707" y="4109684"/>
            <a:ext cx="2357423" cy="2543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8400626" y="4109685"/>
            <a:ext cx="2357423" cy="254357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7897" y="3827417"/>
            <a:ext cx="11267396" cy="303058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229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</cp:revision>
  <dcterms:created xsi:type="dcterms:W3CDTF">2024-01-30T13:50:26Z</dcterms:created>
  <dcterms:modified xsi:type="dcterms:W3CDTF">2024-02-17T01:16:28Z</dcterms:modified>
</cp:coreProperties>
</file>