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64" r:id="rId4"/>
    <p:sldId id="273" r:id="rId5"/>
    <p:sldId id="279" r:id="rId6"/>
    <p:sldId id="275" r:id="rId7"/>
    <p:sldId id="280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00FF"/>
    <a:srgbClr val="00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560C-91F4-4C43-AB7A-F01B1E547E6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3205" y="2610604"/>
            <a:ext cx="6965751" cy="20197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522" y="106700"/>
            <a:ext cx="689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4706" y="3426317"/>
            <a:ext cx="6191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Nối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tương ứng 1- 1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Mẫu giáo bé C1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Nguyễn Kiều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Anh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564" y="6303873"/>
            <a:ext cx="266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2023- 2024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A87BF-44AD-5371-4F7D-5085DFF38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2" y="1103249"/>
            <a:ext cx="1487872" cy="11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1889"/>
          </a:xfrm>
        </p:spPr>
      </p:pic>
      <p:sp>
        <p:nvSpPr>
          <p:cNvPr id="5" name="Rectangle 4"/>
          <p:cNvSpPr/>
          <p:nvPr/>
        </p:nvSpPr>
        <p:spPr>
          <a:xfrm>
            <a:off x="2298725" y="3180110"/>
            <a:ext cx="7098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bài “ Tay thơm, tay ngoan”</a:t>
            </a:r>
            <a:endParaRPr lang="en-US" sz="4000" b="1" cap="none" spc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0504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12192000" cy="696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078818"/>
            <a:ext cx="52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*Ôn nhân biết, gọi tên hình tròn, hình tam giác</a:t>
            </a:r>
          </a:p>
        </p:txBody>
      </p:sp>
    </p:spTree>
    <p:extLst>
      <p:ext uri="{BB962C8B-B14F-4D97-AF65-F5344CB8AC3E}">
        <p14:creationId xmlns:p14="http://schemas.microsoft.com/office/powerpoint/2010/main" val="5624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7279" y="1439405"/>
            <a:ext cx="3224849" cy="32156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858000" y="1410789"/>
            <a:ext cx="3696789" cy="32215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387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7: Hình vuông, hình tròn, hình tam giác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07" b="98577" l="10000" r="2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3" t="56006" r="72493"/>
          <a:stretch/>
        </p:blipFill>
        <p:spPr bwMode="auto">
          <a:xfrm>
            <a:off x="666206" y="261257"/>
            <a:ext cx="2351314" cy="31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ật nào dưới đây có dạng hình tròn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77414"/>
            <a:ext cx="2679065" cy="26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học toán lớp 3 hình tròn tâm đường kính bán kí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" y="3257980"/>
            <a:ext cx="3188516" cy="31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tập Toán lớp 1: Hình vuông – Hình tròn – Hình tam giác – Hình chữ nhật  - The Forest Sou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0738" l="65455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35" b="70420"/>
          <a:stretch/>
        </p:blipFill>
        <p:spPr bwMode="auto">
          <a:xfrm>
            <a:off x="4117240" y="2994591"/>
            <a:ext cx="3205594" cy="34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unting | Baambooz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50833" l="59219" r="8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0" t="17630" r="17599" b="50910"/>
          <a:stretch/>
        </p:blipFill>
        <p:spPr bwMode="auto">
          <a:xfrm>
            <a:off x="8142174" y="88575"/>
            <a:ext cx="2504054" cy="22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hận thức workshee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286" b="58404" l="75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28" t="41858" r="6262" b="43764"/>
          <a:stretch/>
        </p:blipFill>
        <p:spPr bwMode="auto">
          <a:xfrm>
            <a:off x="7981405" y="3296304"/>
            <a:ext cx="2664823" cy="28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63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0375"/>
          </a:xfrm>
        </p:spPr>
      </p:pic>
      <p:sp>
        <p:nvSpPr>
          <p:cNvPr id="7" name="Rectangle 6"/>
          <p:cNvSpPr/>
          <p:nvPr/>
        </p:nvSpPr>
        <p:spPr>
          <a:xfrm>
            <a:off x="1694641" y="2481856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nối tương ứng 1- 1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1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10" y="3716342"/>
            <a:ext cx="2513106" cy="29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" y="53271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60" y="3716342"/>
            <a:ext cx="2562740" cy="29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9" y="3764421"/>
            <a:ext cx="2551824" cy="29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7" y="3764421"/>
            <a:ext cx="2491040" cy="28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80" y="3764421"/>
            <a:ext cx="2366180" cy="27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9" y="550441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74" y="63149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84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99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741 L -0.00547 0.3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532 L 0.01328 0.366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924 0.35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1343 L 0.01966 0.346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1736 L 0.02084 0.34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5793" y="2967334"/>
            <a:ext cx="9384307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2646005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Administrator</cp:lastModifiedBy>
  <cp:revision>30</cp:revision>
  <dcterms:created xsi:type="dcterms:W3CDTF">2021-10-30T02:21:29Z</dcterms:created>
  <dcterms:modified xsi:type="dcterms:W3CDTF">2024-02-19T04:23:47Z</dcterms:modified>
</cp:coreProperties>
</file>