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1" r:id="rId1"/>
  </p:sldMasterIdLst>
  <p:notesMasterIdLst>
    <p:notesMasterId r:id="rId10"/>
  </p:notesMasterIdLst>
  <p:sldIdLst>
    <p:sldId id="331" r:id="rId2"/>
    <p:sldId id="322" r:id="rId3"/>
    <p:sldId id="321" r:id="rId4"/>
    <p:sldId id="320" r:id="rId5"/>
    <p:sldId id="327" r:id="rId6"/>
    <p:sldId id="326" r:id="rId7"/>
    <p:sldId id="325" r:id="rId8"/>
    <p:sldId id="329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9900CC"/>
    <a:srgbClr val="00FF00"/>
    <a:srgbClr val="FFFF66"/>
    <a:srgbClr val="FF0066"/>
    <a:srgbClr val="990099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3" autoAdjust="0"/>
    <p:restoredTop sz="94660"/>
  </p:normalViewPr>
  <p:slideViewPr>
    <p:cSldViewPr>
      <p:cViewPr varScale="1">
        <p:scale>
          <a:sx n="61" d="100"/>
          <a:sy n="61" d="100"/>
        </p:scale>
        <p:origin x="17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AA4879A-860F-4109-B633-2B51B8B48D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9AF194-12F2-492B-8FE8-B80F8432B913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25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9AF194-12F2-492B-8FE8-B80F8432B913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637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9AF194-12F2-492B-8FE8-B80F8432B913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854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9AF194-12F2-492B-8FE8-B80F8432B913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881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9AF194-12F2-492B-8FE8-B80F8432B913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549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8B7C6-597A-42FF-98A3-1C1939BEDD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685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68E63-FEF6-4B86-825B-A77D64470F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291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2C1B7-47D9-4369-B88B-2DC40BE236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4122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4135C-D9D6-4072-91D8-FDA4EAB8B0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794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40CE5-5D49-4163-A72A-8375BC905F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0166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16E99-050E-4878-AB8E-D029DD8C25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8775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122F4-58EF-4C60-9F67-2F9642A080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5981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2D7C7-E6BF-4B8D-B757-0DA01B7978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487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1DD92-6092-4B7F-8EAC-88F8DB5209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447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8FBC7-038A-469B-9836-072D48143E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7231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0ED29-C1F4-4391-A2E8-CC5113D0FF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218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AA52063-5135-49C9-88ED-F97C2C1412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5364" name="Picture 2" descr="D:\lop C3\c2592163c6d50f8b56c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9144000" cy="701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2362200" y="228600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</a:t>
            </a:r>
            <a:r>
              <a:rPr lang="en-US" altLang="en-US" sz="1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ĐỨC GIANG</a:t>
            </a:r>
            <a:endParaRPr lang="en-US" altLang="en-US" sz="1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7" name="Rectangle 8"/>
          <p:cNvSpPr>
            <a:spLocks noChangeArrowheads="1"/>
          </p:cNvSpPr>
          <p:nvPr/>
        </p:nvSpPr>
        <p:spPr bwMode="auto">
          <a:xfrm>
            <a:off x="2362200" y="2819400"/>
            <a:ext cx="55626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alt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altLang="en-US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Âu Thị Hiển</a:t>
            </a:r>
            <a:endParaRPr lang="en-US" altLang="en-US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8" name="Rectangle 9"/>
          <p:cNvSpPr>
            <a:spLocks noChangeArrowheads="1"/>
          </p:cNvSpPr>
          <p:nvPr/>
        </p:nvSpPr>
        <p:spPr bwMode="auto">
          <a:xfrm>
            <a:off x="2438400" y="6096000"/>
            <a:ext cx="4572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2023 - 2024 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78A6B0-08F9-BD45-7D29-99E8F668BF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4193" y="1015127"/>
            <a:ext cx="1520414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637542"/>
      </p:ext>
    </p:extLst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5"/>
          <p:cNvSpPr txBox="1">
            <a:spLocks noChangeArrowheads="1"/>
          </p:cNvSpPr>
          <p:nvPr/>
        </p:nvSpPr>
        <p:spPr bwMode="auto">
          <a:xfrm>
            <a:off x="152400" y="6034088"/>
            <a:ext cx="18288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4800">
              <a:latin typeface="Times New Roman" panose="02020603050405020304" pitchFamily="18" charset="0"/>
            </a:endParaRPr>
          </a:p>
        </p:txBody>
      </p:sp>
      <p:sp>
        <p:nvSpPr>
          <p:cNvPr id="19461" name="Text Box 8"/>
          <p:cNvSpPr txBox="1">
            <a:spLocks noChangeArrowheads="1"/>
          </p:cNvSpPr>
          <p:nvPr/>
        </p:nvSpPr>
        <p:spPr bwMode="auto">
          <a:xfrm>
            <a:off x="2438400" y="304800"/>
            <a:ext cx="396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990099"/>
                </a:solidFill>
                <a:latin typeface="Times New Roman" panose="02020603050405020304" pitchFamily="18" charset="0"/>
              </a:rPr>
              <a:t>Hình tròn</a:t>
            </a: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2276006" y="1524000"/>
            <a:ext cx="4200993" cy="4191000"/>
          </a:xfrm>
          <a:prstGeom prst="ellipse">
            <a:avLst/>
          </a:prstGeom>
          <a:solidFill>
            <a:srgbClr val="FF0000"/>
          </a:solidFill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4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Donut 5"/>
          <p:cNvSpPr/>
          <p:nvPr/>
        </p:nvSpPr>
        <p:spPr>
          <a:xfrm>
            <a:off x="2209800" y="1447800"/>
            <a:ext cx="4495800" cy="4419600"/>
          </a:xfrm>
          <a:prstGeom prst="donut">
            <a:avLst>
              <a:gd name="adj" fmla="val 3240"/>
            </a:avLst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7" name="Minus 6"/>
          <p:cNvSpPr/>
          <p:nvPr/>
        </p:nvSpPr>
        <p:spPr>
          <a:xfrm flipV="1">
            <a:off x="-1295400" y="5486400"/>
            <a:ext cx="11734800" cy="990600"/>
          </a:xfrm>
          <a:prstGeom prst="mathMinu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566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00"/>
    </mc:Choice>
    <mc:Fallback xmlns="">
      <p:transition spd="slow" advClick="0" advTm="120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24583 -3.33333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8 -0.00556 L 0.25468 -0.0055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02 0.00555 L -0.23698 0.0055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-3.33333E-6 L -0.2375 -3.33333E-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0" grpId="0" animBg="1"/>
      <p:bldP spid="10" grpId="1" animBg="1"/>
      <p:bldP spid="10" grpId="2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4"/>
          <p:cNvSpPr/>
          <p:nvPr/>
        </p:nvSpPr>
        <p:spPr>
          <a:xfrm>
            <a:off x="0" y="0"/>
            <a:ext cx="9144000" cy="6858000"/>
          </a:xfrm>
          <a:prstGeom prst="round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WordArt 18"/>
          <p:cNvSpPr>
            <a:spLocks noChangeArrowheads="1" noChangeShapeType="1" noTextEdit="1"/>
          </p:cNvSpPr>
          <p:nvPr/>
        </p:nvSpPr>
        <p:spPr bwMode="auto">
          <a:xfrm>
            <a:off x="914400" y="2895600"/>
            <a:ext cx="7467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Trò chơi 1: "Thử tài của bé"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49708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4"/>
          <p:cNvSpPr/>
          <p:nvPr/>
        </p:nvSpPr>
        <p:spPr>
          <a:xfrm>
            <a:off x="0" y="0"/>
            <a:ext cx="9144000" cy="6858000"/>
          </a:xfrm>
          <a:prstGeom prst="round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25326"/>
            <a:ext cx="2514600" cy="2494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2235" y="2666999"/>
            <a:ext cx="2438400" cy="237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754" y="525326"/>
            <a:ext cx="2133600" cy="189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191000"/>
            <a:ext cx="2362200" cy="209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56" y="4267200"/>
            <a:ext cx="2359025" cy="212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0986678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4"/>
          <p:cNvSpPr/>
          <p:nvPr/>
        </p:nvSpPr>
        <p:spPr>
          <a:xfrm>
            <a:off x="0" y="0"/>
            <a:ext cx="9144000" cy="6858000"/>
          </a:xfrm>
          <a:prstGeom prst="round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04800"/>
            <a:ext cx="3124200" cy="228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C:\Users\minh\Contacts\Downloads\images (5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Users\minh\Contacts\Downloads\lop-o-to-michelin-1-1024x82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571" y="2592388"/>
            <a:ext cx="2847975" cy="229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49" y="4355592"/>
            <a:ext cx="2132551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C:\Users\minh\Contacts\Downloads\HINH TRON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308" y="3883152"/>
            <a:ext cx="24765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816941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4"/>
          <p:cNvSpPr/>
          <p:nvPr/>
        </p:nvSpPr>
        <p:spPr>
          <a:xfrm>
            <a:off x="0" y="0"/>
            <a:ext cx="9144000" cy="6858000"/>
          </a:xfrm>
          <a:prstGeom prst="round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5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182" y="435864"/>
            <a:ext cx="27432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1981200" cy="200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419600"/>
            <a:ext cx="2286000" cy="204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C:\Users\SKY\Desktop\gom-imari-4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0459" y="2331243"/>
            <a:ext cx="2209800" cy="219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3810000"/>
            <a:ext cx="2667000" cy="2650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814475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4"/>
          <p:cNvSpPr/>
          <p:nvPr/>
        </p:nvSpPr>
        <p:spPr>
          <a:xfrm>
            <a:off x="0" y="0"/>
            <a:ext cx="9144000" cy="6858000"/>
          </a:xfrm>
          <a:prstGeom prst="round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WordArt 18"/>
          <p:cNvSpPr>
            <a:spLocks noChangeArrowheads="1" noChangeShapeType="1" noTextEdit="1"/>
          </p:cNvSpPr>
          <p:nvPr/>
        </p:nvSpPr>
        <p:spPr bwMode="auto">
          <a:xfrm>
            <a:off x="914400" y="2895600"/>
            <a:ext cx="7467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Trò chơi 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2</a:t>
            </a: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: “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Đội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nào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giỏi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nhất</a:t>
            </a:r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"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072332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6" descr="1145086ejqsyt499z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76200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7" descr="1145086ejqsyt499z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19225" y="-885825"/>
            <a:ext cx="76200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8" descr="1145086ejqsyt499z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382000" y="0"/>
            <a:ext cx="76200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9" descr="1145086ejqsyt499z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134225" y="-885825"/>
            <a:ext cx="76200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13" descr="1145086ejqsyt499z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38600"/>
            <a:ext cx="76200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14" descr="1145086ejqsyt499z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85825" y="5210175"/>
            <a:ext cx="76200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18" descr="1145086ejqsyt499z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829425" y="5210175"/>
            <a:ext cx="76200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7" name="Picture 19" descr="1145086ejqsyt499z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4324350"/>
            <a:ext cx="76200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44" name="Picture 20" descr="chuc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95600"/>
            <a:ext cx="7802562" cy="204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0532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00"/>
    </mc:Choice>
    <mc:Fallback xmlns="">
      <p:transition spd="slow" advClick="0" advTm="120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2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0,615582300,C:\Documents and Settings\PhongLan\Desktop\Giao an E-Learning Phan biet hinh tron hinh vuong\PHÂN BIỆT HÌNH TRÒN, VUÔNG, TAM GIÁC, CHỮ NHẬT  da sua\Media.ppcx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1342</TotalTime>
  <Words>74</Words>
  <Application>Microsoft Office PowerPoint</Application>
  <PresentationFormat>On-screen Show (4:3)</PresentationFormat>
  <Paragraphs>17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@Minh Nhat@</dc:creator>
  <cp:lastModifiedBy>Administrator</cp:lastModifiedBy>
  <cp:revision>127</cp:revision>
  <dcterms:created xsi:type="dcterms:W3CDTF">2009-12-17T01:39:55Z</dcterms:created>
  <dcterms:modified xsi:type="dcterms:W3CDTF">2024-02-19T04:25:58Z</dcterms:modified>
</cp:coreProperties>
</file>