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8" r:id="rId2"/>
    <p:sldId id="258" r:id="rId3"/>
    <p:sldId id="260" r:id="rId4"/>
    <p:sldId id="276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9C3E"/>
    <a:srgbClr val="ED6113"/>
    <a:srgbClr val="E7A243"/>
    <a:srgbClr val="3AB34A"/>
    <a:srgbClr val="E02627"/>
    <a:srgbClr val="F63DB1"/>
    <a:srgbClr val="A19B90"/>
    <a:srgbClr val="948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16" autoAdjust="0"/>
  </p:normalViewPr>
  <p:slideViewPr>
    <p:cSldViewPr snapToGrid="0" showGuides="1">
      <p:cViewPr varScale="1">
        <p:scale>
          <a:sx n="75" d="100"/>
          <a:sy n="75" d="100"/>
        </p:scale>
        <p:origin x="516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852A1-D20F-4CB4-9C62-34E6EF27CEB6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8D368-A2F9-48D2-B167-AE7148BE4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34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Chào các con! Hôm nay cô hướng dẫn các con thực hiện thí nghiệm pháo hoa nở trong nước nhé.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2000" dirty="0">
                <a:solidFill>
                  <a:schemeClr val="bg1"/>
                </a:solidFill>
              </a:rPr>
              <a:t>Ở bài học này các con sẽ </a:t>
            </a:r>
            <a:r>
              <a:rPr lang="en-US" sz="2000" dirty="0" err="1">
                <a:solidFill>
                  <a:schemeClr val="bg1"/>
                </a:solidFill>
              </a:rPr>
              <a:t>thấy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sự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thay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đổi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của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sắc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trong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nước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vi-VN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nhận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biết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được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một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tượng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xảy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khi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làm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nghiệm</a:t>
            </a:r>
            <a:r>
              <a:rPr lang="vi-VN" sz="2000" dirty="0">
                <a:solidFill>
                  <a:schemeClr val="bg1"/>
                </a:solidFill>
              </a:rPr>
              <a:t> và </a:t>
            </a:r>
            <a:r>
              <a:rPr lang="en-US" sz="2000" dirty="0" err="1">
                <a:solidFill>
                  <a:schemeClr val="bg1"/>
                </a:solidFill>
              </a:rPr>
              <a:t>Củng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cố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cho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các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vi-VN" sz="2000" dirty="0">
                <a:solidFill>
                  <a:schemeClr val="bg1"/>
                </a:solidFill>
              </a:rPr>
              <a:t>con </a:t>
            </a:r>
            <a:r>
              <a:rPr lang="en-US" sz="2000" dirty="0" err="1">
                <a:solidFill>
                  <a:schemeClr val="bg1"/>
                </a:solidFill>
              </a:rPr>
              <a:t>kiến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thức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về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màu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sắc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vi-VN" sz="2000" dirty="0">
              <a:solidFill>
                <a:schemeClr val="bg1"/>
              </a:solidFill>
            </a:endParaRPr>
          </a:p>
          <a:p>
            <a:r>
              <a:rPr lang="vi-VN" sz="3200" dirty="0"/>
              <a:t>Qua bài học các con được rèn kĩ năng trả lời câu hỏi rõ ràng, mạch lạc, đủ câu. Phát triển trí thông minh, tưởng tượng tư duy sáng tạo</a:t>
            </a:r>
          </a:p>
          <a:p>
            <a:r>
              <a:rPr lang="vi-VN" sz="4400" dirty="0">
                <a:solidFill>
                  <a:schemeClr val="bg1"/>
                </a:solidFill>
              </a:rPr>
              <a:t>Để dạt được điều đó các con hãy </a:t>
            </a:r>
            <a:r>
              <a:rPr lang="en-US" sz="4400" dirty="0" err="1">
                <a:solidFill>
                  <a:schemeClr val="bg1"/>
                </a:solidFill>
              </a:rPr>
              <a:t>tích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cực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tham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gia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vào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hoạt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động</a:t>
            </a:r>
            <a:endParaRPr lang="vi-VN" sz="3200" dirty="0"/>
          </a:p>
          <a:p>
            <a:endParaRPr lang="vi-VN" sz="2000" dirty="0">
              <a:solidFill>
                <a:schemeClr val="bg1"/>
              </a:solidFill>
            </a:endParaRPr>
          </a:p>
          <a:p>
            <a:endParaRPr lang="vi-VN" sz="11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002060"/>
              </a:solidFill>
            </a:endParaRPr>
          </a:p>
          <a:p>
            <a:pPr marL="171450" indent="-171450">
              <a:buFontTx/>
              <a:buChar char="-"/>
            </a:pPr>
            <a:endParaRPr lang="vi-VN" sz="1050" b="1" dirty="0">
              <a:solidFill>
                <a:srgbClr val="002060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Tiến hành thí nghiệm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9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Câu hỏi trắc nghiệm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8D368-A2F9-48D2-B167-AE7148BE43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9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D1EA-004F-D1D3-0698-03AEEC1CB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516BC-8966-9553-8B66-A5C9D8C44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6104-0BD6-C324-3885-F40890F8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AABD6-F61F-F1FB-E221-C6FA05F90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00BE4-3ED3-A6EE-E0E0-DFE1532A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2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DCEE-8F64-E991-1588-33EF8D16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256A-4A24-03AB-F548-3B1E7847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A5DB4-A2D0-FF87-505F-7AA45B4A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0C24B-0358-5B23-745A-843FCAA0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3721F-DD9A-1962-7B05-21E4305A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0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B00F4-D3B3-3FAF-EE50-CAF20FE89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C3D75-1271-D64C-A43B-485252C3A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4626-ED52-9341-8D4D-E3636259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79A43-D034-1297-D699-E95C9D63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F7533-73B0-E823-1AD1-6ACA067E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8295E-AF93-898E-6558-A7CD2C97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A4F3-868D-6FE9-C6C6-D99734EAF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DE2C-1131-2DFB-CB7F-4DC4B0EB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B3DD-360C-A928-8684-26A997BA8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24B28-2E52-9002-70AE-3549BD93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5242-C26C-C27F-ABA9-47AC3987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12887-77D0-B033-7005-32C4AA2D0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DA2B-DC59-052D-2475-95F9BB5F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1DF4F-1AF6-FF64-C59C-822FEF4BF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DE591-C1CA-4209-DAEA-6EAD1427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7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87977-0A2B-A84D-F9B9-0F871BFB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FE880-DEFD-E901-20EB-5D8897187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CAE48-74D6-1C45-EC91-C23EE391C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43A2B-B4CD-D418-6A68-EB921BC1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0D978-9CEC-131A-A517-B8CA8A3FD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DBC19-3265-76E3-1508-F24919E7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6B6B-9DDF-C130-EBFE-BA547643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42E8-1A71-1689-7D61-38F13DB02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2A0D7-7A77-2D86-7B47-768DE5D08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6E62F-1541-5E09-5676-607E32C31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1B960-77C6-B939-C3B9-465CACA5E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DBEACA-6ABE-DBE3-0E7C-72B72A42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0A9D0D-0849-5F89-6455-B9514AEE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8B27EA-07FD-72D5-CA34-A78D897D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9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A384C-4132-D0B0-E5A0-CCAF39FE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244C88-B837-D783-D558-E23A0D54A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B75D8-9C94-ED28-50B0-A8EEEEC6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C09B2-D5BF-F727-5FF2-D483E092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5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2E738F-BFCF-C065-8DE9-CF6A336F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C1D49-0CC8-00A7-CA94-2EB58874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2DA0F-A7AE-16C1-4B8B-F1192739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526E-076D-CF2B-7B94-DCCCE7A5C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5928A-C54E-436D-ECA5-A64DB11D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0AC50-1BB8-FE92-41F1-853BC6565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8FC5B-5D37-CA4A-2DBE-A9215281D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F3EB0-AAC3-3C2F-5C81-C205CCFA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32DBA-173B-AB0E-E3AE-7788C420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1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CA89-8EFA-E45F-96CA-7A027989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BFEBC8-D2C1-31B5-A855-662F13CFE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7B5B5-8D57-516B-9673-E2588A28A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952A1-CBB8-2729-9043-1BB5A673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7CF4-126E-5E40-1F25-2BF18C4A3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0609B-DA38-8FFA-2C95-5A04BC03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8B6AC-436F-1E83-07E3-D3BDF2DF0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A571-E3C6-F532-6748-230066602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E6AC-1CC4-1598-F777-D294382CF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29F42-9201-4CAC-9EA4-9551D271B56C}" type="datetimeFigureOut">
              <a:rPr lang="en-US" smtClean="0"/>
              <a:t>27/2/2024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9A3D4-62AE-E13E-1F28-77B342699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13EE8-78C7-2838-95AF-6154D3445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B5D0C-DA92-4249-B283-E17CEE819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5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.png"/><Relationship Id="rId20" Type="http://schemas.openxmlformats.org/officeDocument/2006/relationships/image" Target="../media/image4.jpg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B08D73E-F7A7-CD5B-29BE-744A0CA36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460"/>
            <a:ext cx="12215449" cy="7203354"/>
          </a:xfrm>
          <a:prstGeom prst="rect">
            <a:avLst/>
          </a:prstGeom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C28A931-F7C8-5434-E26C-9C40DAACFF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640257" y="1219840"/>
            <a:ext cx="911481" cy="9036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DE9364-5D7B-526E-21CC-AB301A6C829E}"/>
              </a:ext>
            </a:extLst>
          </p:cNvPr>
          <p:cNvSpPr txBox="1"/>
          <p:nvPr/>
        </p:nvSpPr>
        <p:spPr>
          <a:xfrm>
            <a:off x="949569" y="212721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PHÒNG GIÁO DỤC VÀ ĐÀO TẠO QUẬN LONG BIÊN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13D2A-1A88-8453-B324-B26F11EE70C6}"/>
              </a:ext>
            </a:extLst>
          </p:cNvPr>
          <p:cNvSpPr txBox="1"/>
          <p:nvPr/>
        </p:nvSpPr>
        <p:spPr>
          <a:xfrm>
            <a:off x="0" y="2384124"/>
            <a:ext cx="121450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LĨNH VỰC</a:t>
            </a:r>
            <a:r>
              <a:rPr lang="en-US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vi-VN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PHÁT TRIỂN NHẬN THỨC</a:t>
            </a:r>
            <a:endParaRPr lang="en-US" sz="28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B97CF6-AA47-A2CC-33AC-DE82AD2847EA}"/>
              </a:ext>
            </a:extLst>
          </p:cNvPr>
          <p:cNvSpPr txBox="1"/>
          <p:nvPr/>
        </p:nvSpPr>
        <p:spPr>
          <a:xfrm>
            <a:off x="-45377" y="2824117"/>
            <a:ext cx="1223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THÍ NGHIỆM PHÁO HOA NỞ TRONG NƯỚC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494CCA-5CCC-EB33-65BE-F72897036969}"/>
              </a:ext>
            </a:extLst>
          </p:cNvPr>
          <p:cNvSpPr txBox="1"/>
          <p:nvPr/>
        </p:nvSpPr>
        <p:spPr>
          <a:xfrm>
            <a:off x="1" y="3876880"/>
            <a:ext cx="1214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nhỡ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2B778D-EBBB-7939-6FB2-DA411625F1C8}"/>
              </a:ext>
            </a:extLst>
          </p:cNvPr>
          <p:cNvSpPr txBox="1"/>
          <p:nvPr/>
        </p:nvSpPr>
        <p:spPr>
          <a:xfrm>
            <a:off x="0" y="4357746"/>
            <a:ext cx="121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C7020-D7A5-F0D1-ADD8-58CAC7FCC112}"/>
              </a:ext>
            </a:extLst>
          </p:cNvPr>
          <p:cNvSpPr txBox="1"/>
          <p:nvPr/>
        </p:nvSpPr>
        <p:spPr>
          <a:xfrm>
            <a:off x="1119457" y="614304"/>
            <a:ext cx="10292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TRƯỜNG MẦM NON ĐỨC GIANG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3DEDCA-D320-84EA-02C1-327BA6F56FBD}"/>
              </a:ext>
            </a:extLst>
          </p:cNvPr>
          <p:cNvSpPr txBox="1"/>
          <p:nvPr/>
        </p:nvSpPr>
        <p:spPr>
          <a:xfrm>
            <a:off x="23450" y="6275110"/>
            <a:ext cx="1214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Năm học</a:t>
            </a: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202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r>
              <a:rPr lang="vi-V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-202</a:t>
            </a:r>
            <a:r>
              <a:rPr lang="en-US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20"/>
    </mc:Choice>
    <mc:Fallback xmlns="">
      <p:transition advTm="1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3808721-43B5-6775-5E5C-32F2FA8E7177}"/>
              </a:ext>
            </a:extLst>
          </p:cNvPr>
          <p:cNvSpPr txBox="1"/>
          <p:nvPr/>
        </p:nvSpPr>
        <p:spPr>
          <a:xfrm>
            <a:off x="4745984" y="465961"/>
            <a:ext cx="2742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MỤC ĐÍCH</a:t>
            </a: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Black" panose="02000000000000000000" pitchFamily="2" charset="0"/>
              </a:rPr>
              <a:t>YÊU CẦU</a:t>
            </a:r>
            <a:endParaRPr lang="en-US" sz="3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ADAAD-24E9-2616-5375-F66C11D00909}"/>
              </a:ext>
            </a:extLst>
          </p:cNvPr>
          <p:cNvSpPr/>
          <p:nvPr/>
        </p:nvSpPr>
        <p:spPr>
          <a:xfrm>
            <a:off x="2834858" y="2353850"/>
            <a:ext cx="1724628" cy="744470"/>
          </a:xfrm>
          <a:prstGeom prst="rect">
            <a:avLst/>
          </a:prstGeom>
          <a:gradFill>
            <a:gsLst>
              <a:gs pos="58000">
                <a:srgbClr val="FF6000"/>
              </a:gs>
              <a:gs pos="100000">
                <a:srgbClr val="FFC000"/>
              </a:gs>
              <a:gs pos="12000">
                <a:srgbClr val="FF0000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1.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Kiến thức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7D8F30-DC4E-0749-0CCE-179C1CAC7270}"/>
              </a:ext>
            </a:extLst>
          </p:cNvPr>
          <p:cNvSpPr/>
          <p:nvPr/>
        </p:nvSpPr>
        <p:spPr>
          <a:xfrm>
            <a:off x="5443344" y="2353850"/>
            <a:ext cx="1724628" cy="744470"/>
          </a:xfrm>
          <a:prstGeom prst="rect">
            <a:avLst/>
          </a:prstGeom>
          <a:gradFill>
            <a:gsLst>
              <a:gs pos="56000">
                <a:srgbClr val="9DBA25"/>
              </a:gs>
              <a:gs pos="96000">
                <a:srgbClr val="FFC000"/>
              </a:gs>
              <a:gs pos="16000">
                <a:srgbClr val="3AB34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2.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Kỹ năng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296C35-DE4B-301F-6ABB-FABEE20EF09B}"/>
              </a:ext>
            </a:extLst>
          </p:cNvPr>
          <p:cNvSpPr/>
          <p:nvPr/>
        </p:nvSpPr>
        <p:spPr>
          <a:xfrm>
            <a:off x="8051830" y="2361729"/>
            <a:ext cx="1724628" cy="744470"/>
          </a:xfrm>
          <a:prstGeom prst="rect">
            <a:avLst/>
          </a:prstGeom>
          <a:gradFill flip="none" rotWithShape="1">
            <a:gsLst>
              <a:gs pos="96000">
                <a:srgbClr val="FFFF00">
                  <a:alpha val="73000"/>
                </a:srgbClr>
              </a:gs>
              <a:gs pos="77000">
                <a:srgbClr val="FFC000"/>
              </a:gs>
              <a:gs pos="28000">
                <a:srgbClr val="ED611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3</a:t>
            </a:r>
            <a:r>
              <a:rPr lang="en-US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. </a:t>
            </a:r>
            <a:r>
              <a:rPr lang="vi-VN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Thái độ 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0A25D9-A7B2-1406-CAF7-8B8CBACF6148}"/>
              </a:ext>
            </a:extLst>
          </p:cNvPr>
          <p:cNvSpPr/>
          <p:nvPr/>
        </p:nvSpPr>
        <p:spPr>
          <a:xfrm>
            <a:off x="2319690" y="3106199"/>
            <a:ext cx="2608486" cy="3165964"/>
          </a:xfrm>
          <a:prstGeom prst="rect">
            <a:avLst/>
          </a:prstGeom>
          <a:gradFill>
            <a:gsLst>
              <a:gs pos="64000">
                <a:srgbClr val="FF6000"/>
              </a:gs>
              <a:gs pos="100000">
                <a:srgbClr val="FFC000"/>
              </a:gs>
              <a:gs pos="8000">
                <a:srgbClr val="FF0000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bg1"/>
                </a:solidFill>
                <a:latin typeface="Roboto Slab ExtraLight" pitchFamily="2" charset="0"/>
                <a:ea typeface="Roboto Slab ExtraLight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  </a:t>
            </a:r>
            <a:r>
              <a:rPr lang="en-US" dirty="0" err="1">
                <a:solidFill>
                  <a:schemeClr val="bg1"/>
                </a:solidFill>
              </a:rPr>
              <a:t>thấy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vi-VN" dirty="0">
                <a:solidFill>
                  <a:schemeClr val="bg1"/>
                </a:solidFill>
              </a:rPr>
              <a:t>thay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đổi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sắc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nước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nhận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biết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được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một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hiện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tượng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xảy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làm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nghiệm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Củng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cố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các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kiến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thức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về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sắc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vi-VN" sz="1400" b="1" dirty="0">
              <a:solidFill>
                <a:schemeClr val="bg1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48F285-3772-8BEA-E572-B61DA89A18D6}"/>
              </a:ext>
            </a:extLst>
          </p:cNvPr>
          <p:cNvSpPr/>
          <p:nvPr/>
        </p:nvSpPr>
        <p:spPr>
          <a:xfrm>
            <a:off x="5001415" y="3098320"/>
            <a:ext cx="2608486" cy="3165964"/>
          </a:xfrm>
          <a:prstGeom prst="rect">
            <a:avLst/>
          </a:prstGeom>
          <a:gradFill>
            <a:gsLst>
              <a:gs pos="53000">
                <a:srgbClr val="9DBA25"/>
              </a:gs>
              <a:gs pos="96000">
                <a:srgbClr val="FFC000"/>
              </a:gs>
              <a:gs pos="15000">
                <a:srgbClr val="3AB34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- Rèn kĩ năng trả lời câu hỏi rõ ràng, mạch lạc, đủ câu.</a:t>
            </a:r>
          </a:p>
          <a:p>
            <a:r>
              <a:rPr lang="vi-VN" dirty="0"/>
              <a:t>- Phát triển ở trẻ trí thông minh, tưởng tượng tư duy sáng tạo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6CB10D-E0A0-14DD-BD8E-741613160170}"/>
              </a:ext>
            </a:extLst>
          </p:cNvPr>
          <p:cNvSpPr/>
          <p:nvPr/>
        </p:nvSpPr>
        <p:spPr>
          <a:xfrm>
            <a:off x="7683140" y="3098320"/>
            <a:ext cx="2608486" cy="3165964"/>
          </a:xfrm>
          <a:prstGeom prst="rect">
            <a:avLst/>
          </a:prstGeom>
          <a:gradFill>
            <a:gsLst>
              <a:gs pos="96000">
                <a:srgbClr val="FFFF00"/>
              </a:gs>
              <a:gs pos="77000">
                <a:srgbClr val="FFE000"/>
              </a:gs>
              <a:gs pos="28000">
                <a:srgbClr val="ED6113">
                  <a:alpha val="8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tích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cực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động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vi-VN" sz="1400" b="1" dirty="0">
              <a:solidFill>
                <a:srgbClr val="002060"/>
              </a:solidFill>
              <a:latin typeface="Roboto Slab ExtraLight" pitchFamily="2" charset="0"/>
              <a:ea typeface="Roboto Slab ExtraLight" pitchFamily="2" charset="0"/>
            </a:endParaRPr>
          </a:p>
        </p:txBody>
      </p:sp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23659C-C900-6657-EC5F-7CDEFFEE83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64" y="612545"/>
            <a:ext cx="717351" cy="7224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7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2675">
        <p14:gallery dir="l"/>
      </p:transition>
    </mc:Choice>
    <mc:Fallback xmlns="">
      <p:transition spd="slow" advTm="32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3" grpId="0" animBg="1"/>
      <p:bldP spid="34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89428-DA19-96FA-6A73-48C3254BC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43"/>
          <a:stretch/>
        </p:blipFill>
        <p:spPr>
          <a:xfrm>
            <a:off x="18202" y="23337"/>
            <a:ext cx="12152768" cy="6811326"/>
          </a:xfrm>
          <a:prstGeom prst="rect">
            <a:avLst/>
          </a:prstGeom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1182C23-0F5D-DC38-2C16-EB4827C654D1}"/>
              </a:ext>
            </a:extLst>
          </p:cNvPr>
          <p:cNvGrpSpPr/>
          <p:nvPr/>
        </p:nvGrpSpPr>
        <p:grpSpPr>
          <a:xfrm>
            <a:off x="-266958" y="-162045"/>
            <a:ext cx="12802340" cy="7489638"/>
            <a:chOff x="-266958" y="11575"/>
            <a:chExt cx="12802340" cy="73160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5929AE-D77C-524B-DDAF-F0AD704C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3149" y="11575"/>
              <a:ext cx="12361762" cy="67756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C0A1434-4F6B-DCCA-A1F4-6FA821138934}"/>
                </a:ext>
              </a:extLst>
            </p:cNvPr>
            <p:cNvSpPr/>
            <p:nvPr/>
          </p:nvSpPr>
          <p:spPr>
            <a:xfrm>
              <a:off x="-266958" y="6066053"/>
              <a:ext cx="12802340" cy="1261539"/>
            </a:xfrm>
            <a:custGeom>
              <a:avLst/>
              <a:gdLst>
                <a:gd name="connsiteX0" fmla="*/ 0 w 1678703"/>
                <a:gd name="connsiteY0" fmla="*/ 279789 h 2012178"/>
                <a:gd name="connsiteX1" fmla="*/ 279789 w 1678703"/>
                <a:gd name="connsiteY1" fmla="*/ 0 h 2012178"/>
                <a:gd name="connsiteX2" fmla="*/ 1398914 w 1678703"/>
                <a:gd name="connsiteY2" fmla="*/ 0 h 2012178"/>
                <a:gd name="connsiteX3" fmla="*/ 1678703 w 1678703"/>
                <a:gd name="connsiteY3" fmla="*/ 279789 h 2012178"/>
                <a:gd name="connsiteX4" fmla="*/ 1678703 w 1678703"/>
                <a:gd name="connsiteY4" fmla="*/ 1732389 h 2012178"/>
                <a:gd name="connsiteX5" fmla="*/ 1398914 w 1678703"/>
                <a:gd name="connsiteY5" fmla="*/ 2012178 h 2012178"/>
                <a:gd name="connsiteX6" fmla="*/ 279789 w 1678703"/>
                <a:gd name="connsiteY6" fmla="*/ 2012178 h 2012178"/>
                <a:gd name="connsiteX7" fmla="*/ 0 w 1678703"/>
                <a:gd name="connsiteY7" fmla="*/ 1732389 h 2012178"/>
                <a:gd name="connsiteX8" fmla="*/ 0 w 1678703"/>
                <a:gd name="connsiteY8" fmla="*/ 279789 h 2012178"/>
                <a:gd name="connsiteX0" fmla="*/ 0 w 1678703"/>
                <a:gd name="connsiteY0" fmla="*/ 279789 h 2012178"/>
                <a:gd name="connsiteX1" fmla="*/ 279789 w 1678703"/>
                <a:gd name="connsiteY1" fmla="*/ 0 h 2012178"/>
                <a:gd name="connsiteX2" fmla="*/ 1398914 w 1678703"/>
                <a:gd name="connsiteY2" fmla="*/ 0 h 2012178"/>
                <a:gd name="connsiteX3" fmla="*/ 1678703 w 1678703"/>
                <a:gd name="connsiteY3" fmla="*/ 279789 h 2012178"/>
                <a:gd name="connsiteX4" fmla="*/ 1678703 w 1678703"/>
                <a:gd name="connsiteY4" fmla="*/ 1732389 h 2012178"/>
                <a:gd name="connsiteX5" fmla="*/ 1398914 w 1678703"/>
                <a:gd name="connsiteY5" fmla="*/ 2012178 h 2012178"/>
                <a:gd name="connsiteX6" fmla="*/ 279789 w 1678703"/>
                <a:gd name="connsiteY6" fmla="*/ 2012178 h 2012178"/>
                <a:gd name="connsiteX7" fmla="*/ 0 w 1678703"/>
                <a:gd name="connsiteY7" fmla="*/ 1732389 h 2012178"/>
                <a:gd name="connsiteX8" fmla="*/ 0 w 1678703"/>
                <a:gd name="connsiteY8" fmla="*/ 279789 h 2012178"/>
                <a:gd name="connsiteX0" fmla="*/ 0 w 2369583"/>
                <a:gd name="connsiteY0" fmla="*/ 129222 h 2014011"/>
                <a:gd name="connsiteX1" fmla="*/ 970669 w 2369583"/>
                <a:gd name="connsiteY1" fmla="*/ 1833 h 2014011"/>
                <a:gd name="connsiteX2" fmla="*/ 2089794 w 2369583"/>
                <a:gd name="connsiteY2" fmla="*/ 1833 h 2014011"/>
                <a:gd name="connsiteX3" fmla="*/ 2369583 w 2369583"/>
                <a:gd name="connsiteY3" fmla="*/ 281622 h 2014011"/>
                <a:gd name="connsiteX4" fmla="*/ 2369583 w 2369583"/>
                <a:gd name="connsiteY4" fmla="*/ 1734222 h 2014011"/>
                <a:gd name="connsiteX5" fmla="*/ 2089794 w 2369583"/>
                <a:gd name="connsiteY5" fmla="*/ 2014011 h 2014011"/>
                <a:gd name="connsiteX6" fmla="*/ 970669 w 2369583"/>
                <a:gd name="connsiteY6" fmla="*/ 2014011 h 2014011"/>
                <a:gd name="connsiteX7" fmla="*/ 690880 w 2369583"/>
                <a:gd name="connsiteY7" fmla="*/ 1734222 h 2014011"/>
                <a:gd name="connsiteX8" fmla="*/ 0 w 2369583"/>
                <a:gd name="connsiteY8" fmla="*/ 129222 h 2014011"/>
                <a:gd name="connsiteX0" fmla="*/ 0 w 2369583"/>
                <a:gd name="connsiteY0" fmla="*/ 269629 h 2154418"/>
                <a:gd name="connsiteX1" fmla="*/ 594749 w 2369583"/>
                <a:gd name="connsiteY1" fmla="*/ 0 h 2154418"/>
                <a:gd name="connsiteX2" fmla="*/ 2089794 w 2369583"/>
                <a:gd name="connsiteY2" fmla="*/ 142240 h 2154418"/>
                <a:gd name="connsiteX3" fmla="*/ 2369583 w 2369583"/>
                <a:gd name="connsiteY3" fmla="*/ 422029 h 2154418"/>
                <a:gd name="connsiteX4" fmla="*/ 2369583 w 2369583"/>
                <a:gd name="connsiteY4" fmla="*/ 1874629 h 2154418"/>
                <a:gd name="connsiteX5" fmla="*/ 2089794 w 2369583"/>
                <a:gd name="connsiteY5" fmla="*/ 2154418 h 2154418"/>
                <a:gd name="connsiteX6" fmla="*/ 970669 w 2369583"/>
                <a:gd name="connsiteY6" fmla="*/ 2154418 h 2154418"/>
                <a:gd name="connsiteX7" fmla="*/ 690880 w 2369583"/>
                <a:gd name="connsiteY7" fmla="*/ 1874629 h 2154418"/>
                <a:gd name="connsiteX8" fmla="*/ 0 w 2369583"/>
                <a:gd name="connsiteY8" fmla="*/ 269629 h 2154418"/>
                <a:gd name="connsiteX0" fmla="*/ 0 w 2369583"/>
                <a:gd name="connsiteY0" fmla="*/ 269629 h 2154418"/>
                <a:gd name="connsiteX1" fmla="*/ 594749 w 2369583"/>
                <a:gd name="connsiteY1" fmla="*/ 0 h 2154418"/>
                <a:gd name="connsiteX2" fmla="*/ 2089794 w 2369583"/>
                <a:gd name="connsiteY2" fmla="*/ 142240 h 2154418"/>
                <a:gd name="connsiteX3" fmla="*/ 2369583 w 2369583"/>
                <a:gd name="connsiteY3" fmla="*/ 422029 h 2154418"/>
                <a:gd name="connsiteX4" fmla="*/ 2369583 w 2369583"/>
                <a:gd name="connsiteY4" fmla="*/ 1874629 h 2154418"/>
                <a:gd name="connsiteX5" fmla="*/ 2089794 w 2369583"/>
                <a:gd name="connsiteY5" fmla="*/ 2154418 h 2154418"/>
                <a:gd name="connsiteX6" fmla="*/ 970669 w 2369583"/>
                <a:gd name="connsiteY6" fmla="*/ 2154418 h 2154418"/>
                <a:gd name="connsiteX7" fmla="*/ 690880 w 2369583"/>
                <a:gd name="connsiteY7" fmla="*/ 1874629 h 2154418"/>
                <a:gd name="connsiteX8" fmla="*/ 0 w 2369583"/>
                <a:gd name="connsiteY8" fmla="*/ 269629 h 2154418"/>
                <a:gd name="connsiteX0" fmla="*/ 0 w 2339103"/>
                <a:gd name="connsiteY0" fmla="*/ 320429 h 2154418"/>
                <a:gd name="connsiteX1" fmla="*/ 564269 w 2339103"/>
                <a:gd name="connsiteY1" fmla="*/ 0 h 2154418"/>
                <a:gd name="connsiteX2" fmla="*/ 2059314 w 2339103"/>
                <a:gd name="connsiteY2" fmla="*/ 142240 h 2154418"/>
                <a:gd name="connsiteX3" fmla="*/ 2339103 w 2339103"/>
                <a:gd name="connsiteY3" fmla="*/ 422029 h 2154418"/>
                <a:gd name="connsiteX4" fmla="*/ 2339103 w 2339103"/>
                <a:gd name="connsiteY4" fmla="*/ 1874629 h 2154418"/>
                <a:gd name="connsiteX5" fmla="*/ 2059314 w 2339103"/>
                <a:gd name="connsiteY5" fmla="*/ 2154418 h 2154418"/>
                <a:gd name="connsiteX6" fmla="*/ 940189 w 2339103"/>
                <a:gd name="connsiteY6" fmla="*/ 2154418 h 2154418"/>
                <a:gd name="connsiteX7" fmla="*/ 660400 w 2339103"/>
                <a:gd name="connsiteY7" fmla="*/ 1874629 h 2154418"/>
                <a:gd name="connsiteX8" fmla="*/ 0 w 2339103"/>
                <a:gd name="connsiteY8" fmla="*/ 320429 h 2154418"/>
                <a:gd name="connsiteX0" fmla="*/ 0 w 2339103"/>
                <a:gd name="connsiteY0" fmla="*/ 320429 h 2154418"/>
                <a:gd name="connsiteX1" fmla="*/ 564269 w 2339103"/>
                <a:gd name="connsiteY1" fmla="*/ 0 h 2154418"/>
                <a:gd name="connsiteX2" fmla="*/ 2059314 w 2339103"/>
                <a:gd name="connsiteY2" fmla="*/ 142240 h 2154418"/>
                <a:gd name="connsiteX3" fmla="*/ 2339103 w 2339103"/>
                <a:gd name="connsiteY3" fmla="*/ 422029 h 2154418"/>
                <a:gd name="connsiteX4" fmla="*/ 2339103 w 2339103"/>
                <a:gd name="connsiteY4" fmla="*/ 1874629 h 2154418"/>
                <a:gd name="connsiteX5" fmla="*/ 2059314 w 2339103"/>
                <a:gd name="connsiteY5" fmla="*/ 2154418 h 2154418"/>
                <a:gd name="connsiteX6" fmla="*/ 940189 w 2339103"/>
                <a:gd name="connsiteY6" fmla="*/ 2154418 h 2154418"/>
                <a:gd name="connsiteX7" fmla="*/ 660400 w 2339103"/>
                <a:gd name="connsiteY7" fmla="*/ 1874629 h 2154418"/>
                <a:gd name="connsiteX8" fmla="*/ 0 w 2339103"/>
                <a:gd name="connsiteY8" fmla="*/ 320429 h 2154418"/>
                <a:gd name="connsiteX0" fmla="*/ 0 w 2339103"/>
                <a:gd name="connsiteY0" fmla="*/ 350909 h 2184898"/>
                <a:gd name="connsiteX1" fmla="*/ 564269 w 2339103"/>
                <a:gd name="connsiteY1" fmla="*/ 0 h 2184898"/>
                <a:gd name="connsiteX2" fmla="*/ 2059314 w 2339103"/>
                <a:gd name="connsiteY2" fmla="*/ 172720 h 2184898"/>
                <a:gd name="connsiteX3" fmla="*/ 2339103 w 2339103"/>
                <a:gd name="connsiteY3" fmla="*/ 452509 h 2184898"/>
                <a:gd name="connsiteX4" fmla="*/ 2339103 w 2339103"/>
                <a:gd name="connsiteY4" fmla="*/ 1905109 h 2184898"/>
                <a:gd name="connsiteX5" fmla="*/ 2059314 w 2339103"/>
                <a:gd name="connsiteY5" fmla="*/ 2184898 h 2184898"/>
                <a:gd name="connsiteX6" fmla="*/ 940189 w 2339103"/>
                <a:gd name="connsiteY6" fmla="*/ 2184898 h 2184898"/>
                <a:gd name="connsiteX7" fmla="*/ 660400 w 2339103"/>
                <a:gd name="connsiteY7" fmla="*/ 1905109 h 2184898"/>
                <a:gd name="connsiteX8" fmla="*/ 0 w 2339103"/>
                <a:gd name="connsiteY8" fmla="*/ 350909 h 2184898"/>
                <a:gd name="connsiteX0" fmla="*/ 0 w 9864495"/>
                <a:gd name="connsiteY0" fmla="*/ 350909 h 2184898"/>
                <a:gd name="connsiteX1" fmla="*/ 564269 w 9864495"/>
                <a:gd name="connsiteY1" fmla="*/ 0 h 2184898"/>
                <a:gd name="connsiteX2" fmla="*/ 9862194 w 9864495"/>
                <a:gd name="connsiteY2" fmla="*/ 193040 h 2184898"/>
                <a:gd name="connsiteX3" fmla="*/ 2339103 w 9864495"/>
                <a:gd name="connsiteY3" fmla="*/ 452509 h 2184898"/>
                <a:gd name="connsiteX4" fmla="*/ 2339103 w 9864495"/>
                <a:gd name="connsiteY4" fmla="*/ 1905109 h 2184898"/>
                <a:gd name="connsiteX5" fmla="*/ 2059314 w 9864495"/>
                <a:gd name="connsiteY5" fmla="*/ 2184898 h 2184898"/>
                <a:gd name="connsiteX6" fmla="*/ 940189 w 9864495"/>
                <a:gd name="connsiteY6" fmla="*/ 2184898 h 2184898"/>
                <a:gd name="connsiteX7" fmla="*/ 660400 w 9864495"/>
                <a:gd name="connsiteY7" fmla="*/ 1905109 h 2184898"/>
                <a:gd name="connsiteX8" fmla="*/ 0 w 9864495"/>
                <a:gd name="connsiteY8" fmla="*/ 350909 h 2184898"/>
                <a:gd name="connsiteX0" fmla="*/ 0 w 11706623"/>
                <a:gd name="connsiteY0" fmla="*/ 350909 h 2281309"/>
                <a:gd name="connsiteX1" fmla="*/ 564269 w 11706623"/>
                <a:gd name="connsiteY1" fmla="*/ 0 h 2281309"/>
                <a:gd name="connsiteX2" fmla="*/ 9862194 w 11706623"/>
                <a:gd name="connsiteY2" fmla="*/ 193040 h 2281309"/>
                <a:gd name="connsiteX3" fmla="*/ 11706623 w 11706623"/>
                <a:gd name="connsiteY3" fmla="*/ 2281309 h 2281309"/>
                <a:gd name="connsiteX4" fmla="*/ 2339103 w 11706623"/>
                <a:gd name="connsiteY4" fmla="*/ 1905109 h 2281309"/>
                <a:gd name="connsiteX5" fmla="*/ 2059314 w 11706623"/>
                <a:gd name="connsiteY5" fmla="*/ 2184898 h 2281309"/>
                <a:gd name="connsiteX6" fmla="*/ 940189 w 11706623"/>
                <a:gd name="connsiteY6" fmla="*/ 2184898 h 2281309"/>
                <a:gd name="connsiteX7" fmla="*/ 660400 w 11706623"/>
                <a:gd name="connsiteY7" fmla="*/ 1905109 h 2281309"/>
                <a:gd name="connsiteX8" fmla="*/ 0 w 11706623"/>
                <a:gd name="connsiteY8" fmla="*/ 350909 h 2281309"/>
                <a:gd name="connsiteX0" fmla="*/ 0 w 11706623"/>
                <a:gd name="connsiteY0" fmla="*/ 350909 h 2297137"/>
                <a:gd name="connsiteX1" fmla="*/ 564269 w 11706623"/>
                <a:gd name="connsiteY1" fmla="*/ 0 h 2297137"/>
                <a:gd name="connsiteX2" fmla="*/ 9862194 w 11706623"/>
                <a:gd name="connsiteY2" fmla="*/ 193040 h 2297137"/>
                <a:gd name="connsiteX3" fmla="*/ 11706623 w 11706623"/>
                <a:gd name="connsiteY3" fmla="*/ 2281309 h 2297137"/>
                <a:gd name="connsiteX4" fmla="*/ 2339103 w 11706623"/>
                <a:gd name="connsiteY4" fmla="*/ 1905109 h 2297137"/>
                <a:gd name="connsiteX5" fmla="*/ 2059314 w 11706623"/>
                <a:gd name="connsiteY5" fmla="*/ 2184898 h 2297137"/>
                <a:gd name="connsiteX6" fmla="*/ 940189 w 11706623"/>
                <a:gd name="connsiteY6" fmla="*/ 2184898 h 2297137"/>
                <a:gd name="connsiteX7" fmla="*/ 30480 w 11706623"/>
                <a:gd name="connsiteY7" fmla="*/ 2240389 h 2297137"/>
                <a:gd name="connsiteX8" fmla="*/ 0 w 11706623"/>
                <a:gd name="connsiteY8" fmla="*/ 350909 h 2297137"/>
                <a:gd name="connsiteX0" fmla="*/ 0 w 11706623"/>
                <a:gd name="connsiteY0" fmla="*/ 350909 h 2281309"/>
                <a:gd name="connsiteX1" fmla="*/ 564269 w 11706623"/>
                <a:gd name="connsiteY1" fmla="*/ 0 h 2281309"/>
                <a:gd name="connsiteX2" fmla="*/ 9862194 w 11706623"/>
                <a:gd name="connsiteY2" fmla="*/ 193040 h 2281309"/>
                <a:gd name="connsiteX3" fmla="*/ 11706623 w 11706623"/>
                <a:gd name="connsiteY3" fmla="*/ 2281309 h 2281309"/>
                <a:gd name="connsiteX4" fmla="*/ 2339103 w 11706623"/>
                <a:gd name="connsiteY4" fmla="*/ 1905109 h 2281309"/>
                <a:gd name="connsiteX5" fmla="*/ 2059314 w 11706623"/>
                <a:gd name="connsiteY5" fmla="*/ 2184898 h 2281309"/>
                <a:gd name="connsiteX6" fmla="*/ 30480 w 11706623"/>
                <a:gd name="connsiteY6" fmla="*/ 2240389 h 2281309"/>
                <a:gd name="connsiteX7" fmla="*/ 0 w 11706623"/>
                <a:gd name="connsiteY7" fmla="*/ 350909 h 2281309"/>
                <a:gd name="connsiteX0" fmla="*/ 0 w 11706623"/>
                <a:gd name="connsiteY0" fmla="*/ 350909 h 2305232"/>
                <a:gd name="connsiteX1" fmla="*/ 564269 w 11706623"/>
                <a:gd name="connsiteY1" fmla="*/ 0 h 2305232"/>
                <a:gd name="connsiteX2" fmla="*/ 9862194 w 11706623"/>
                <a:gd name="connsiteY2" fmla="*/ 193040 h 2305232"/>
                <a:gd name="connsiteX3" fmla="*/ 11706623 w 11706623"/>
                <a:gd name="connsiteY3" fmla="*/ 2281309 h 2305232"/>
                <a:gd name="connsiteX4" fmla="*/ 2339103 w 11706623"/>
                <a:gd name="connsiteY4" fmla="*/ 1905109 h 2305232"/>
                <a:gd name="connsiteX5" fmla="*/ 30480 w 11706623"/>
                <a:gd name="connsiteY5" fmla="*/ 2240389 h 2305232"/>
                <a:gd name="connsiteX6" fmla="*/ 0 w 11706623"/>
                <a:gd name="connsiteY6" fmla="*/ 350909 h 2305232"/>
                <a:gd name="connsiteX0" fmla="*/ 0 w 11706623"/>
                <a:gd name="connsiteY0" fmla="*/ 350909 h 2281309"/>
                <a:gd name="connsiteX1" fmla="*/ 564269 w 11706623"/>
                <a:gd name="connsiteY1" fmla="*/ 0 h 2281309"/>
                <a:gd name="connsiteX2" fmla="*/ 9862194 w 11706623"/>
                <a:gd name="connsiteY2" fmla="*/ 193040 h 2281309"/>
                <a:gd name="connsiteX3" fmla="*/ 11706623 w 11706623"/>
                <a:gd name="connsiteY3" fmla="*/ 2281309 h 2281309"/>
                <a:gd name="connsiteX4" fmla="*/ 30480 w 11706623"/>
                <a:gd name="connsiteY4" fmla="*/ 2240389 h 2281309"/>
                <a:gd name="connsiteX5" fmla="*/ 0 w 11706623"/>
                <a:gd name="connsiteY5" fmla="*/ 350909 h 2281309"/>
                <a:gd name="connsiteX0" fmla="*/ 0 w 11706623"/>
                <a:gd name="connsiteY0" fmla="*/ 157869 h 2088269"/>
                <a:gd name="connsiteX1" fmla="*/ 676029 w 11706623"/>
                <a:gd name="connsiteY1" fmla="*/ 101600 h 2088269"/>
                <a:gd name="connsiteX2" fmla="*/ 9862194 w 11706623"/>
                <a:gd name="connsiteY2" fmla="*/ 0 h 2088269"/>
                <a:gd name="connsiteX3" fmla="*/ 11706623 w 11706623"/>
                <a:gd name="connsiteY3" fmla="*/ 2088269 h 2088269"/>
                <a:gd name="connsiteX4" fmla="*/ 30480 w 11706623"/>
                <a:gd name="connsiteY4" fmla="*/ 2047349 h 2088269"/>
                <a:gd name="connsiteX5" fmla="*/ 0 w 11706623"/>
                <a:gd name="connsiteY5" fmla="*/ 157869 h 2088269"/>
                <a:gd name="connsiteX0" fmla="*/ 0 w 11706623"/>
                <a:gd name="connsiteY0" fmla="*/ 289949 h 2220349"/>
                <a:gd name="connsiteX1" fmla="*/ 503309 w 11706623"/>
                <a:gd name="connsiteY1" fmla="*/ 0 h 2220349"/>
                <a:gd name="connsiteX2" fmla="*/ 9862194 w 11706623"/>
                <a:gd name="connsiteY2" fmla="*/ 132080 h 2220349"/>
                <a:gd name="connsiteX3" fmla="*/ 11706623 w 11706623"/>
                <a:gd name="connsiteY3" fmla="*/ 2220349 h 2220349"/>
                <a:gd name="connsiteX4" fmla="*/ 30480 w 11706623"/>
                <a:gd name="connsiteY4" fmla="*/ 2179429 h 2220349"/>
                <a:gd name="connsiteX5" fmla="*/ 0 w 11706623"/>
                <a:gd name="connsiteY5" fmla="*/ 289949 h 2220349"/>
                <a:gd name="connsiteX0" fmla="*/ 0 w 11706623"/>
                <a:gd name="connsiteY0" fmla="*/ 289949 h 2220349"/>
                <a:gd name="connsiteX1" fmla="*/ 503309 w 11706623"/>
                <a:gd name="connsiteY1" fmla="*/ 0 h 2220349"/>
                <a:gd name="connsiteX2" fmla="*/ 9862194 w 11706623"/>
                <a:gd name="connsiteY2" fmla="*/ 91440 h 2220349"/>
                <a:gd name="connsiteX3" fmla="*/ 11706623 w 11706623"/>
                <a:gd name="connsiteY3" fmla="*/ 2220349 h 2220349"/>
                <a:gd name="connsiteX4" fmla="*/ 30480 w 11706623"/>
                <a:gd name="connsiteY4" fmla="*/ 2179429 h 2220349"/>
                <a:gd name="connsiteX5" fmla="*/ 0 w 11706623"/>
                <a:gd name="connsiteY5" fmla="*/ 289949 h 2220349"/>
                <a:gd name="connsiteX0" fmla="*/ 0 w 11706623"/>
                <a:gd name="connsiteY0" fmla="*/ 289949 h 2220349"/>
                <a:gd name="connsiteX1" fmla="*/ 503309 w 11706623"/>
                <a:gd name="connsiteY1" fmla="*/ 0 h 2220349"/>
                <a:gd name="connsiteX2" fmla="*/ 9187015 w 11706623"/>
                <a:gd name="connsiteY2" fmla="*/ 91440 h 2220349"/>
                <a:gd name="connsiteX3" fmla="*/ 11706623 w 11706623"/>
                <a:gd name="connsiteY3" fmla="*/ 2220349 h 2220349"/>
                <a:gd name="connsiteX4" fmla="*/ 30480 w 11706623"/>
                <a:gd name="connsiteY4" fmla="*/ 2179429 h 2220349"/>
                <a:gd name="connsiteX5" fmla="*/ 0 w 11706623"/>
                <a:gd name="connsiteY5" fmla="*/ 289949 h 2220349"/>
                <a:gd name="connsiteX0" fmla="*/ 0 w 10098469"/>
                <a:gd name="connsiteY0" fmla="*/ 289949 h 2179429"/>
                <a:gd name="connsiteX1" fmla="*/ 503309 w 10098469"/>
                <a:gd name="connsiteY1" fmla="*/ 0 h 2179429"/>
                <a:gd name="connsiteX2" fmla="*/ 9187015 w 10098469"/>
                <a:gd name="connsiteY2" fmla="*/ 91440 h 2179429"/>
                <a:gd name="connsiteX3" fmla="*/ 10098469 w 10098469"/>
                <a:gd name="connsiteY3" fmla="*/ 1854589 h 2179429"/>
                <a:gd name="connsiteX4" fmla="*/ 30480 w 10098469"/>
                <a:gd name="connsiteY4" fmla="*/ 2179429 h 2179429"/>
                <a:gd name="connsiteX5" fmla="*/ 0 w 10098469"/>
                <a:gd name="connsiteY5" fmla="*/ 289949 h 2179429"/>
                <a:gd name="connsiteX0" fmla="*/ 0 w 9852949"/>
                <a:gd name="connsiteY0" fmla="*/ 289949 h 2179429"/>
                <a:gd name="connsiteX1" fmla="*/ 503309 w 9852949"/>
                <a:gd name="connsiteY1" fmla="*/ 0 h 2179429"/>
                <a:gd name="connsiteX2" fmla="*/ 9187015 w 9852949"/>
                <a:gd name="connsiteY2" fmla="*/ 91440 h 2179429"/>
                <a:gd name="connsiteX3" fmla="*/ 9852949 w 9852949"/>
                <a:gd name="connsiteY3" fmla="*/ 2174629 h 2179429"/>
                <a:gd name="connsiteX4" fmla="*/ 30480 w 9852949"/>
                <a:gd name="connsiteY4" fmla="*/ 2179429 h 2179429"/>
                <a:gd name="connsiteX5" fmla="*/ 0 w 9852949"/>
                <a:gd name="connsiteY5" fmla="*/ 289949 h 2179429"/>
                <a:gd name="connsiteX0" fmla="*/ 0 w 9852949"/>
                <a:gd name="connsiteY0" fmla="*/ 289949 h 2179429"/>
                <a:gd name="connsiteX1" fmla="*/ 503309 w 9852949"/>
                <a:gd name="connsiteY1" fmla="*/ 0 h 2179429"/>
                <a:gd name="connsiteX2" fmla="*/ 8953771 w 9852949"/>
                <a:gd name="connsiteY2" fmla="*/ 106680 h 2179429"/>
                <a:gd name="connsiteX3" fmla="*/ 9852949 w 9852949"/>
                <a:gd name="connsiteY3" fmla="*/ 2174629 h 2179429"/>
                <a:gd name="connsiteX4" fmla="*/ 30480 w 9852949"/>
                <a:gd name="connsiteY4" fmla="*/ 2179429 h 2179429"/>
                <a:gd name="connsiteX5" fmla="*/ 0 w 9852949"/>
                <a:gd name="connsiteY5" fmla="*/ 289949 h 2179429"/>
                <a:gd name="connsiteX0" fmla="*/ 0 w 9852949"/>
                <a:gd name="connsiteY0" fmla="*/ 289949 h 2179429"/>
                <a:gd name="connsiteX1" fmla="*/ 503309 w 9852949"/>
                <a:gd name="connsiteY1" fmla="*/ 0 h 2179429"/>
                <a:gd name="connsiteX2" fmla="*/ 8953771 w 9852949"/>
                <a:gd name="connsiteY2" fmla="*/ 106680 h 2179429"/>
                <a:gd name="connsiteX3" fmla="*/ 9852949 w 9852949"/>
                <a:gd name="connsiteY3" fmla="*/ 2174629 h 2179429"/>
                <a:gd name="connsiteX4" fmla="*/ 30480 w 9852949"/>
                <a:gd name="connsiteY4" fmla="*/ 2179429 h 2179429"/>
                <a:gd name="connsiteX5" fmla="*/ 0 w 9852949"/>
                <a:gd name="connsiteY5" fmla="*/ 289949 h 2179429"/>
                <a:gd name="connsiteX0" fmla="*/ 0 w 9852949"/>
                <a:gd name="connsiteY0" fmla="*/ 344602 h 2234082"/>
                <a:gd name="connsiteX1" fmla="*/ 503309 w 9852949"/>
                <a:gd name="connsiteY1" fmla="*/ 54653 h 2234082"/>
                <a:gd name="connsiteX2" fmla="*/ 8990599 w 9852949"/>
                <a:gd name="connsiteY2" fmla="*/ 0 h 2234082"/>
                <a:gd name="connsiteX3" fmla="*/ 9852949 w 9852949"/>
                <a:gd name="connsiteY3" fmla="*/ 2229282 h 2234082"/>
                <a:gd name="connsiteX4" fmla="*/ 30480 w 9852949"/>
                <a:gd name="connsiteY4" fmla="*/ 2234082 h 2234082"/>
                <a:gd name="connsiteX5" fmla="*/ 0 w 9852949"/>
                <a:gd name="connsiteY5" fmla="*/ 344602 h 2234082"/>
                <a:gd name="connsiteX0" fmla="*/ 0 w 9865225"/>
                <a:gd name="connsiteY0" fmla="*/ 1043715 h 2234082"/>
                <a:gd name="connsiteX1" fmla="*/ 515585 w 9865225"/>
                <a:gd name="connsiteY1" fmla="*/ 54653 h 2234082"/>
                <a:gd name="connsiteX2" fmla="*/ 9002875 w 9865225"/>
                <a:gd name="connsiteY2" fmla="*/ 0 h 2234082"/>
                <a:gd name="connsiteX3" fmla="*/ 9865225 w 9865225"/>
                <a:gd name="connsiteY3" fmla="*/ 2229282 h 2234082"/>
                <a:gd name="connsiteX4" fmla="*/ 42756 w 9865225"/>
                <a:gd name="connsiteY4" fmla="*/ 2234082 h 2234082"/>
                <a:gd name="connsiteX5" fmla="*/ 0 w 9865225"/>
                <a:gd name="connsiteY5" fmla="*/ 1043715 h 2234082"/>
                <a:gd name="connsiteX0" fmla="*/ 0 w 9865225"/>
                <a:gd name="connsiteY0" fmla="*/ 1205049 h 2234082"/>
                <a:gd name="connsiteX1" fmla="*/ 515585 w 9865225"/>
                <a:gd name="connsiteY1" fmla="*/ 54653 h 2234082"/>
                <a:gd name="connsiteX2" fmla="*/ 9002875 w 9865225"/>
                <a:gd name="connsiteY2" fmla="*/ 0 h 2234082"/>
                <a:gd name="connsiteX3" fmla="*/ 9865225 w 9865225"/>
                <a:gd name="connsiteY3" fmla="*/ 2229282 h 2234082"/>
                <a:gd name="connsiteX4" fmla="*/ 42756 w 9865225"/>
                <a:gd name="connsiteY4" fmla="*/ 2234082 h 2234082"/>
                <a:gd name="connsiteX5" fmla="*/ 0 w 9865225"/>
                <a:gd name="connsiteY5" fmla="*/ 1205049 h 2234082"/>
                <a:gd name="connsiteX0" fmla="*/ 0 w 9865225"/>
                <a:gd name="connsiteY0" fmla="*/ 1205049 h 2234082"/>
                <a:gd name="connsiteX1" fmla="*/ 552413 w 9865225"/>
                <a:gd name="connsiteY1" fmla="*/ 511765 h 2234082"/>
                <a:gd name="connsiteX2" fmla="*/ 9002875 w 9865225"/>
                <a:gd name="connsiteY2" fmla="*/ 0 h 2234082"/>
                <a:gd name="connsiteX3" fmla="*/ 9865225 w 9865225"/>
                <a:gd name="connsiteY3" fmla="*/ 2229282 h 2234082"/>
                <a:gd name="connsiteX4" fmla="*/ 42756 w 9865225"/>
                <a:gd name="connsiteY4" fmla="*/ 2234082 h 2234082"/>
                <a:gd name="connsiteX5" fmla="*/ 0 w 9865225"/>
                <a:gd name="connsiteY5" fmla="*/ 1205049 h 2234082"/>
                <a:gd name="connsiteX0" fmla="*/ 0 w 9865225"/>
                <a:gd name="connsiteY0" fmla="*/ 801715 h 1830748"/>
                <a:gd name="connsiteX1" fmla="*/ 552413 w 9865225"/>
                <a:gd name="connsiteY1" fmla="*/ 108431 h 1830748"/>
                <a:gd name="connsiteX2" fmla="*/ 9199291 w 9865225"/>
                <a:gd name="connsiteY2" fmla="*/ 0 h 1830748"/>
                <a:gd name="connsiteX3" fmla="*/ 9865225 w 9865225"/>
                <a:gd name="connsiteY3" fmla="*/ 1825948 h 1830748"/>
                <a:gd name="connsiteX4" fmla="*/ 42756 w 9865225"/>
                <a:gd name="connsiteY4" fmla="*/ 1830748 h 1830748"/>
                <a:gd name="connsiteX5" fmla="*/ 0 w 9865225"/>
                <a:gd name="connsiteY5" fmla="*/ 801715 h 1830748"/>
                <a:gd name="connsiteX0" fmla="*/ 0 w 9865225"/>
                <a:gd name="connsiteY0" fmla="*/ 774826 h 1803859"/>
                <a:gd name="connsiteX1" fmla="*/ 552413 w 9865225"/>
                <a:gd name="connsiteY1" fmla="*/ 81542 h 1803859"/>
                <a:gd name="connsiteX2" fmla="*/ 8769632 w 9865225"/>
                <a:gd name="connsiteY2" fmla="*/ 0 h 1803859"/>
                <a:gd name="connsiteX3" fmla="*/ 9865225 w 9865225"/>
                <a:gd name="connsiteY3" fmla="*/ 1799059 h 1803859"/>
                <a:gd name="connsiteX4" fmla="*/ 42756 w 9865225"/>
                <a:gd name="connsiteY4" fmla="*/ 1803859 h 1803859"/>
                <a:gd name="connsiteX5" fmla="*/ 0 w 9865225"/>
                <a:gd name="connsiteY5" fmla="*/ 774826 h 1803859"/>
                <a:gd name="connsiteX0" fmla="*/ 0 w 9865225"/>
                <a:gd name="connsiteY0" fmla="*/ 774826 h 1803859"/>
                <a:gd name="connsiteX1" fmla="*/ 552413 w 9865225"/>
                <a:gd name="connsiteY1" fmla="*/ 81542 h 1803859"/>
                <a:gd name="connsiteX2" fmla="*/ 8781908 w 9865225"/>
                <a:gd name="connsiteY2" fmla="*/ 0 h 1803859"/>
                <a:gd name="connsiteX3" fmla="*/ 9865225 w 9865225"/>
                <a:gd name="connsiteY3" fmla="*/ 1799059 h 1803859"/>
                <a:gd name="connsiteX4" fmla="*/ 42756 w 9865225"/>
                <a:gd name="connsiteY4" fmla="*/ 1803859 h 1803859"/>
                <a:gd name="connsiteX5" fmla="*/ 0 w 9865225"/>
                <a:gd name="connsiteY5" fmla="*/ 774826 h 1803859"/>
                <a:gd name="connsiteX0" fmla="*/ 0 w 9865225"/>
                <a:gd name="connsiteY0" fmla="*/ 747937 h 1776970"/>
                <a:gd name="connsiteX1" fmla="*/ 552413 w 9865225"/>
                <a:gd name="connsiteY1" fmla="*/ 54653 h 1776970"/>
                <a:gd name="connsiteX2" fmla="*/ 8732804 w 9865225"/>
                <a:gd name="connsiteY2" fmla="*/ 0 h 1776970"/>
                <a:gd name="connsiteX3" fmla="*/ 9865225 w 9865225"/>
                <a:gd name="connsiteY3" fmla="*/ 1772170 h 1776970"/>
                <a:gd name="connsiteX4" fmla="*/ 42756 w 9865225"/>
                <a:gd name="connsiteY4" fmla="*/ 1776970 h 1776970"/>
                <a:gd name="connsiteX5" fmla="*/ 0 w 9865225"/>
                <a:gd name="connsiteY5" fmla="*/ 747937 h 1776970"/>
                <a:gd name="connsiteX0" fmla="*/ 0 w 9865225"/>
                <a:gd name="connsiteY0" fmla="*/ 747936 h 1776970"/>
                <a:gd name="connsiteX1" fmla="*/ 552413 w 9865225"/>
                <a:gd name="connsiteY1" fmla="*/ 54653 h 1776970"/>
                <a:gd name="connsiteX2" fmla="*/ 8732804 w 9865225"/>
                <a:gd name="connsiteY2" fmla="*/ 0 h 1776970"/>
                <a:gd name="connsiteX3" fmla="*/ 9865225 w 9865225"/>
                <a:gd name="connsiteY3" fmla="*/ 1772170 h 1776970"/>
                <a:gd name="connsiteX4" fmla="*/ 42756 w 9865225"/>
                <a:gd name="connsiteY4" fmla="*/ 1776970 h 1776970"/>
                <a:gd name="connsiteX5" fmla="*/ 0 w 9865225"/>
                <a:gd name="connsiteY5" fmla="*/ 747936 h 1776970"/>
                <a:gd name="connsiteX0" fmla="*/ 0 w 9822469"/>
                <a:gd name="connsiteY0" fmla="*/ 1776970 h 1776970"/>
                <a:gd name="connsiteX1" fmla="*/ 509657 w 9822469"/>
                <a:gd name="connsiteY1" fmla="*/ 54653 h 1776970"/>
                <a:gd name="connsiteX2" fmla="*/ 8690048 w 9822469"/>
                <a:gd name="connsiteY2" fmla="*/ 0 h 1776970"/>
                <a:gd name="connsiteX3" fmla="*/ 9822469 w 9822469"/>
                <a:gd name="connsiteY3" fmla="*/ 1772170 h 1776970"/>
                <a:gd name="connsiteX4" fmla="*/ 0 w 9822469"/>
                <a:gd name="connsiteY4" fmla="*/ 1776970 h 1776970"/>
                <a:gd name="connsiteX0" fmla="*/ 0 w 9822469"/>
                <a:gd name="connsiteY0" fmla="*/ 1750081 h 1750081"/>
                <a:gd name="connsiteX1" fmla="*/ 509657 w 9822469"/>
                <a:gd name="connsiteY1" fmla="*/ 27764 h 1750081"/>
                <a:gd name="connsiteX2" fmla="*/ 8886463 w 9822469"/>
                <a:gd name="connsiteY2" fmla="*/ 0 h 1750081"/>
                <a:gd name="connsiteX3" fmla="*/ 9822469 w 9822469"/>
                <a:gd name="connsiteY3" fmla="*/ 1745281 h 1750081"/>
                <a:gd name="connsiteX4" fmla="*/ 0 w 9822469"/>
                <a:gd name="connsiteY4" fmla="*/ 1750081 h 1750081"/>
                <a:gd name="connsiteX0" fmla="*/ 0 w 9822469"/>
                <a:gd name="connsiteY0" fmla="*/ 1722317 h 1722317"/>
                <a:gd name="connsiteX1" fmla="*/ 509657 w 9822469"/>
                <a:gd name="connsiteY1" fmla="*/ 0 h 1722317"/>
                <a:gd name="connsiteX2" fmla="*/ 8886463 w 9822469"/>
                <a:gd name="connsiteY2" fmla="*/ 26014 h 1722317"/>
                <a:gd name="connsiteX3" fmla="*/ 9822469 w 9822469"/>
                <a:gd name="connsiteY3" fmla="*/ 1717517 h 1722317"/>
                <a:gd name="connsiteX4" fmla="*/ 0 w 9822469"/>
                <a:gd name="connsiteY4" fmla="*/ 1722317 h 1722317"/>
                <a:gd name="connsiteX0" fmla="*/ 0 w 9822469"/>
                <a:gd name="connsiteY0" fmla="*/ 1722317 h 1722317"/>
                <a:gd name="connsiteX1" fmla="*/ 509657 w 9822469"/>
                <a:gd name="connsiteY1" fmla="*/ 0 h 1722317"/>
                <a:gd name="connsiteX2" fmla="*/ 9217915 w 9822469"/>
                <a:gd name="connsiteY2" fmla="*/ 52903 h 1722317"/>
                <a:gd name="connsiteX3" fmla="*/ 9822469 w 9822469"/>
                <a:gd name="connsiteY3" fmla="*/ 1717517 h 1722317"/>
                <a:gd name="connsiteX4" fmla="*/ 0 w 9822469"/>
                <a:gd name="connsiteY4" fmla="*/ 1722317 h 1722317"/>
                <a:gd name="connsiteX0" fmla="*/ 0 w 9272579"/>
                <a:gd name="connsiteY0" fmla="*/ 1722317 h 1722317"/>
                <a:gd name="connsiteX1" fmla="*/ 509657 w 9272579"/>
                <a:gd name="connsiteY1" fmla="*/ 0 h 1722317"/>
                <a:gd name="connsiteX2" fmla="*/ 9217915 w 9272579"/>
                <a:gd name="connsiteY2" fmla="*/ 52903 h 1722317"/>
                <a:gd name="connsiteX3" fmla="*/ 9036806 w 9272579"/>
                <a:gd name="connsiteY3" fmla="*/ 1663740 h 1722317"/>
                <a:gd name="connsiteX4" fmla="*/ 0 w 9272579"/>
                <a:gd name="connsiteY4" fmla="*/ 1722317 h 1722317"/>
                <a:gd name="connsiteX0" fmla="*/ 0 w 9217915"/>
                <a:gd name="connsiteY0" fmla="*/ 1722317 h 1722317"/>
                <a:gd name="connsiteX1" fmla="*/ 509657 w 9217915"/>
                <a:gd name="connsiteY1" fmla="*/ 0 h 1722317"/>
                <a:gd name="connsiteX2" fmla="*/ 9217915 w 9217915"/>
                <a:gd name="connsiteY2" fmla="*/ 52903 h 1722317"/>
                <a:gd name="connsiteX3" fmla="*/ 9036806 w 9217915"/>
                <a:gd name="connsiteY3" fmla="*/ 1663740 h 1722317"/>
                <a:gd name="connsiteX4" fmla="*/ 0 w 9217915"/>
                <a:gd name="connsiteY4" fmla="*/ 1722317 h 1722317"/>
                <a:gd name="connsiteX0" fmla="*/ 0 w 9270049"/>
                <a:gd name="connsiteY0" fmla="*/ 1722317 h 1722317"/>
                <a:gd name="connsiteX1" fmla="*/ 509657 w 9270049"/>
                <a:gd name="connsiteY1" fmla="*/ 0 h 1722317"/>
                <a:gd name="connsiteX2" fmla="*/ 9217915 w 9270049"/>
                <a:gd name="connsiteY2" fmla="*/ 52903 h 1722317"/>
                <a:gd name="connsiteX3" fmla="*/ 9270049 w 9270049"/>
                <a:gd name="connsiteY3" fmla="*/ 1583073 h 1722317"/>
                <a:gd name="connsiteX4" fmla="*/ 0 w 9270049"/>
                <a:gd name="connsiteY4" fmla="*/ 1722317 h 1722317"/>
                <a:gd name="connsiteX0" fmla="*/ 0 w 9217915"/>
                <a:gd name="connsiteY0" fmla="*/ 1722317 h 1722317"/>
                <a:gd name="connsiteX1" fmla="*/ 509657 w 9217915"/>
                <a:gd name="connsiteY1" fmla="*/ 0 h 1722317"/>
                <a:gd name="connsiteX2" fmla="*/ 9217915 w 9217915"/>
                <a:gd name="connsiteY2" fmla="*/ 52903 h 1722317"/>
                <a:gd name="connsiteX3" fmla="*/ 8766734 w 9217915"/>
                <a:gd name="connsiteY3" fmla="*/ 1394850 h 1722317"/>
                <a:gd name="connsiteX4" fmla="*/ 0 w 9217915"/>
                <a:gd name="connsiteY4" fmla="*/ 1722317 h 1722317"/>
                <a:gd name="connsiteX0" fmla="*/ 0 w 9217915"/>
                <a:gd name="connsiteY0" fmla="*/ 1722317 h 1851963"/>
                <a:gd name="connsiteX1" fmla="*/ 509657 w 9217915"/>
                <a:gd name="connsiteY1" fmla="*/ 0 h 1851963"/>
                <a:gd name="connsiteX2" fmla="*/ 9217915 w 9217915"/>
                <a:gd name="connsiteY2" fmla="*/ 52903 h 1851963"/>
                <a:gd name="connsiteX3" fmla="*/ 8594870 w 9217915"/>
                <a:gd name="connsiteY3" fmla="*/ 1851963 h 1851963"/>
                <a:gd name="connsiteX4" fmla="*/ 0 w 9217915"/>
                <a:gd name="connsiteY4" fmla="*/ 1722317 h 1851963"/>
                <a:gd name="connsiteX0" fmla="*/ 0 w 9761088"/>
                <a:gd name="connsiteY0" fmla="*/ 1722317 h 1722317"/>
                <a:gd name="connsiteX1" fmla="*/ 509657 w 9761088"/>
                <a:gd name="connsiteY1" fmla="*/ 0 h 1722317"/>
                <a:gd name="connsiteX2" fmla="*/ 9217915 w 9761088"/>
                <a:gd name="connsiteY2" fmla="*/ 52903 h 1722317"/>
                <a:gd name="connsiteX3" fmla="*/ 9761088 w 9761088"/>
                <a:gd name="connsiteY3" fmla="*/ 1636851 h 1722317"/>
                <a:gd name="connsiteX4" fmla="*/ 0 w 9761088"/>
                <a:gd name="connsiteY4" fmla="*/ 1722317 h 1722317"/>
                <a:gd name="connsiteX0" fmla="*/ 0 w 9761088"/>
                <a:gd name="connsiteY0" fmla="*/ 1722317 h 1722317"/>
                <a:gd name="connsiteX1" fmla="*/ 509657 w 9761088"/>
                <a:gd name="connsiteY1" fmla="*/ 0 h 1722317"/>
                <a:gd name="connsiteX2" fmla="*/ 9217915 w 9761088"/>
                <a:gd name="connsiteY2" fmla="*/ 52903 h 1722317"/>
                <a:gd name="connsiteX3" fmla="*/ 9761088 w 9761088"/>
                <a:gd name="connsiteY3" fmla="*/ 1636851 h 1722317"/>
                <a:gd name="connsiteX4" fmla="*/ 0 w 9761088"/>
                <a:gd name="connsiteY4" fmla="*/ 1722317 h 1722317"/>
                <a:gd name="connsiteX0" fmla="*/ 0 w 9761088"/>
                <a:gd name="connsiteY0" fmla="*/ 1722317 h 1722317"/>
                <a:gd name="connsiteX1" fmla="*/ 509657 w 9761088"/>
                <a:gd name="connsiteY1" fmla="*/ 0 h 1722317"/>
                <a:gd name="connsiteX2" fmla="*/ 9217915 w 9761088"/>
                <a:gd name="connsiteY2" fmla="*/ 52903 h 1722317"/>
                <a:gd name="connsiteX3" fmla="*/ 9761088 w 9761088"/>
                <a:gd name="connsiteY3" fmla="*/ 1636851 h 1722317"/>
                <a:gd name="connsiteX4" fmla="*/ 0 w 9761088"/>
                <a:gd name="connsiteY4" fmla="*/ 1722317 h 1722317"/>
                <a:gd name="connsiteX0" fmla="*/ 0 w 9761088"/>
                <a:gd name="connsiteY0" fmla="*/ 1695428 h 1695428"/>
                <a:gd name="connsiteX1" fmla="*/ 497381 w 9761088"/>
                <a:gd name="connsiteY1" fmla="*/ 0 h 1695428"/>
                <a:gd name="connsiteX2" fmla="*/ 9217915 w 9761088"/>
                <a:gd name="connsiteY2" fmla="*/ 26014 h 1695428"/>
                <a:gd name="connsiteX3" fmla="*/ 9761088 w 9761088"/>
                <a:gd name="connsiteY3" fmla="*/ 1609962 h 1695428"/>
                <a:gd name="connsiteX4" fmla="*/ 0 w 9761088"/>
                <a:gd name="connsiteY4" fmla="*/ 1695428 h 1695428"/>
                <a:gd name="connsiteX0" fmla="*/ 0 w 9761088"/>
                <a:gd name="connsiteY0" fmla="*/ 1669414 h 1669414"/>
                <a:gd name="connsiteX1" fmla="*/ 497381 w 9761088"/>
                <a:gd name="connsiteY1" fmla="*/ 27764 h 1669414"/>
                <a:gd name="connsiteX2" fmla="*/ 9217915 w 9761088"/>
                <a:gd name="connsiteY2" fmla="*/ 0 h 1669414"/>
                <a:gd name="connsiteX3" fmla="*/ 9761088 w 9761088"/>
                <a:gd name="connsiteY3" fmla="*/ 1583948 h 1669414"/>
                <a:gd name="connsiteX4" fmla="*/ 0 w 9761088"/>
                <a:gd name="connsiteY4" fmla="*/ 1669414 h 1669414"/>
                <a:gd name="connsiteX0" fmla="*/ 0 w 9761088"/>
                <a:gd name="connsiteY0" fmla="*/ 1669414 h 1669414"/>
                <a:gd name="connsiteX1" fmla="*/ 497381 w 9761088"/>
                <a:gd name="connsiteY1" fmla="*/ 162209 h 1669414"/>
                <a:gd name="connsiteX2" fmla="*/ 9217915 w 9761088"/>
                <a:gd name="connsiteY2" fmla="*/ 0 h 1669414"/>
                <a:gd name="connsiteX3" fmla="*/ 9761088 w 9761088"/>
                <a:gd name="connsiteY3" fmla="*/ 1583948 h 1669414"/>
                <a:gd name="connsiteX4" fmla="*/ 0 w 9761088"/>
                <a:gd name="connsiteY4" fmla="*/ 1669414 h 166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1088" h="1669414">
                  <a:moveTo>
                    <a:pt x="0" y="1669414"/>
                  </a:moveTo>
                  <a:lnTo>
                    <a:pt x="497381" y="162209"/>
                  </a:lnTo>
                  <a:lnTo>
                    <a:pt x="9217915" y="0"/>
                  </a:lnTo>
                  <a:cubicBezTo>
                    <a:pt x="9335611" y="212484"/>
                    <a:pt x="9761088" y="1429425"/>
                    <a:pt x="9761088" y="1583948"/>
                  </a:cubicBezTo>
                  <a:lnTo>
                    <a:pt x="0" y="1669414"/>
                  </a:lnTo>
                  <a:close/>
                </a:path>
              </a:pathLst>
            </a:custGeom>
            <a:pattFill prst="pct60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EA6585-25CF-6A3E-33E4-725C739E5708}"/>
              </a:ext>
            </a:extLst>
          </p:cNvPr>
          <p:cNvGrpSpPr/>
          <p:nvPr/>
        </p:nvGrpSpPr>
        <p:grpSpPr>
          <a:xfrm>
            <a:off x="4073525" y="4060970"/>
            <a:ext cx="2014263" cy="2493117"/>
            <a:chOff x="5722768" y="2304508"/>
            <a:chExt cx="2014263" cy="26028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5730B-3BA5-4DAF-D2E7-8197E4C35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748" b="97104" l="7839" r="97034">
                          <a14:foregroundMark x1="21398" y1="8007" x2="21398" y2="8007"/>
                          <a14:foregroundMark x1="17797" y1="16695" x2="17797" y2="16695"/>
                          <a14:foregroundMark x1="23729" y1="4429" x2="23729" y2="4429"/>
                          <a14:foregroundMark x1="33475" y1="3918" x2="33475" y2="3918"/>
                          <a14:foregroundMark x1="9110" y1="11414" x2="9110" y2="11414"/>
                          <a14:foregroundMark x1="29661" y1="89267" x2="29661" y2="89267"/>
                          <a14:foregroundMark x1="19068" y1="89267" x2="19068" y2="89267"/>
                          <a14:foregroundMark x1="38347" y1="88927" x2="38347" y2="88927"/>
                          <a14:foregroundMark x1="23517" y1="90290" x2="23517" y2="90290"/>
                          <a14:foregroundMark x1="12288" y1="78876" x2="12288" y2="78876"/>
                          <a14:foregroundMark x1="89831" y1="86542" x2="89831" y2="86542"/>
                          <a14:foregroundMark x1="65466" y1="87053" x2="65466" y2="87053"/>
                          <a14:foregroundMark x1="53390" y1="95060" x2="53390" y2="95060"/>
                          <a14:foregroundMark x1="56992" y1="83305" x2="56992" y2="83305"/>
                          <a14:foregroundMark x1="66314" y1="81601" x2="66314" y2="81601"/>
                          <a14:foregroundMark x1="79449" y1="78024" x2="79449" y2="78024"/>
                          <a14:foregroundMark x1="87924" y1="88245" x2="87924" y2="88245"/>
                          <a14:foregroundMark x1="79025" y1="90460" x2="79025" y2="90460"/>
                          <a14:foregroundMark x1="76907" y1="84157" x2="76907" y2="84838"/>
                          <a14:foregroundMark x1="65678" y1="87053" x2="65678" y2="87053"/>
                          <a14:foregroundMark x1="49153" y1="90290" x2="49153" y2="90290"/>
                          <a14:foregroundMark x1="61864" y1="94549" x2="61864" y2="94549"/>
                          <a14:foregroundMark x1="65466" y1="96082" x2="65466" y2="96082"/>
                          <a14:foregroundMark x1="57627" y1="97274" x2="57627" y2="97274"/>
                          <a14:foregroundMark x1="49788" y1="94719" x2="49788" y2="94719"/>
                          <a14:foregroundMark x1="32415" y1="91312" x2="32415" y2="91312"/>
                          <a14:foregroundMark x1="7839" y1="18058" x2="7839" y2="18058"/>
                          <a14:foregroundMark x1="88983" y1="94208" x2="88983" y2="93697"/>
                          <a14:foregroundMark x1="97034" y1="91141" x2="97034" y2="91141"/>
                          <a14:foregroundMark x1="25212" y1="90630" x2="25212" y2="90630"/>
                        </a14:backgroundRemoval>
                      </a14:imgEffect>
                    </a14:imgLayer>
                  </a14:imgProps>
                </a:ext>
              </a:extLst>
            </a:blip>
            <a:srcRect l="44616" t="75046" b="-2"/>
            <a:stretch/>
          </p:blipFill>
          <p:spPr>
            <a:xfrm>
              <a:off x="6346187" y="4085566"/>
              <a:ext cx="1390844" cy="8218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FC23B5-3688-AC4D-9C15-19CCB75F5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12" b="96941" l="7534" r="87671">
                          <a14:foregroundMark x1="29452" y1="3294" x2="29452" y2="3294"/>
                          <a14:foregroundMark x1="51370" y1="3294" x2="51370" y2="3294"/>
                          <a14:foregroundMark x1="48630" y1="1882" x2="48630" y2="1882"/>
                          <a14:foregroundMark x1="52740" y1="95059" x2="52740" y2="95059"/>
                          <a14:foregroundMark x1="60274" y1="96941" x2="60274" y2="96941"/>
                          <a14:backgroundMark x1="50685" y1="1176" x2="50685" y2="1176"/>
                        </a14:backgroundRemoval>
                      </a14:imgEffect>
                    </a14:imgLayer>
                  </a14:imgProps>
                </a:ext>
              </a:extLst>
            </a:blip>
            <a:srcRect t="2258" b="2132"/>
            <a:stretch/>
          </p:blipFill>
          <p:spPr>
            <a:xfrm>
              <a:off x="5722768" y="2304508"/>
              <a:ext cx="832562" cy="231716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1469DCC-7B6D-E879-2496-DB2D68C17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" b="96744" l="8405" r="94872">
                        <a14:foregroundMark x1="42735" y1="6512" x2="42735" y2="6512"/>
                        <a14:foregroundMark x1="84330" y1="6512" x2="84330" y2="6512"/>
                        <a14:foregroundMark x1="91880" y1="24186" x2="91880" y2="24186"/>
                        <a14:foregroundMark x1="95014" y1="55349" x2="95014" y2="55349"/>
                        <a14:foregroundMark x1="64387" y1="93333" x2="64387" y2="93333"/>
                        <a14:foregroundMark x1="8547" y1="80155" x2="8547" y2="80155"/>
                        <a14:foregroundMark x1="18234" y1="94884" x2="18234" y2="94884"/>
                        <a14:foregroundMark x1="64387" y1="96744" x2="64387" y2="96744"/>
                        <a14:foregroundMark x1="22507" y1="58760" x2="22507" y2="58760"/>
                        <a14:foregroundMark x1="22507" y1="58760" x2="22507" y2="58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979" y="4756458"/>
            <a:ext cx="2041159" cy="1875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ED53AE-B8AC-025B-AE30-03DCEC8BD4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0" b="95969" l="7519" r="92105">
                        <a14:foregroundMark x1="30827" y1="1085" x2="30827" y2="1085"/>
                        <a14:foregroundMark x1="48872" y1="25736" x2="48872" y2="25736"/>
                        <a14:foregroundMark x1="10526" y1="38140" x2="10526" y2="38140"/>
                        <a14:foregroundMark x1="34962" y1="87132" x2="34962" y2="87132"/>
                        <a14:foregroundMark x1="14286" y1="96589" x2="14286" y2="96589"/>
                        <a14:foregroundMark x1="85714" y1="56589" x2="85714" y2="56589"/>
                        <a14:foregroundMark x1="12030" y1="58295" x2="12030" y2="58295"/>
                        <a14:foregroundMark x1="85338" y1="39225" x2="85338" y2="39225"/>
                        <a14:foregroundMark x1="93233" y1="92868" x2="93233" y2="92868"/>
                        <a14:foregroundMark x1="56015" y1="83101" x2="56015" y2="83101"/>
                        <a14:foregroundMark x1="24812" y1="22636" x2="24812" y2="22636"/>
                        <a14:foregroundMark x1="57519" y1="18450" x2="57519" y2="18450"/>
                        <a14:foregroundMark x1="55263" y1="11938" x2="55263" y2="11938"/>
                        <a14:foregroundMark x1="92481" y1="29922" x2="92481" y2="29922"/>
                        <a14:foregroundMark x1="8647" y1="82171" x2="8647" y2="82171"/>
                        <a14:foregroundMark x1="8271" y1="34574" x2="8271" y2="34574"/>
                        <a14:foregroundMark x1="10526" y1="77519" x2="10526" y2="77519"/>
                        <a14:foregroundMark x1="91729" y1="77364" x2="91729" y2="77364"/>
                        <a14:foregroundMark x1="87970" y1="64341" x2="87970" y2="64341"/>
                        <a14:foregroundMark x1="90977" y1="38450" x2="90977" y2="38450"/>
                        <a14:foregroundMark x1="69549" y1="21085" x2="69549" y2="21085"/>
                        <a14:foregroundMark x1="22556" y1="17209" x2="22556" y2="17209"/>
                        <a14:foregroundMark x1="7519" y1="29767" x2="7519" y2="29767"/>
                      </a14:backgroundRemoval>
                    </a14:imgEffect>
                  </a14:imgLayer>
                </a14:imgProps>
              </a:ext>
            </a:extLst>
          </a:blip>
          <a:srcRect t="-4833" r="-9294"/>
          <a:stretch>
            <a:fillRect/>
          </a:stretch>
        </p:blipFill>
        <p:spPr>
          <a:xfrm>
            <a:off x="3032113" y="4301440"/>
            <a:ext cx="865139" cy="2012178"/>
          </a:xfrm>
          <a:custGeom>
            <a:avLst/>
            <a:gdLst>
              <a:gd name="connsiteX0" fmla="*/ 0 w 2769507"/>
              <a:gd name="connsiteY0" fmla="*/ 296958 h 6441440"/>
              <a:gd name="connsiteX1" fmla="*/ 2020759 w 2769507"/>
              <a:gd name="connsiteY1" fmla="*/ 296958 h 6441440"/>
              <a:gd name="connsiteX2" fmla="*/ 2016443 w 2769507"/>
              <a:gd name="connsiteY2" fmla="*/ 307161 h 6441440"/>
              <a:gd name="connsiteX3" fmla="*/ 1985643 w 2769507"/>
              <a:gd name="connsiteY3" fmla="*/ 502920 h 6441440"/>
              <a:gd name="connsiteX4" fmla="*/ 2377575 w 2769507"/>
              <a:gd name="connsiteY4" fmla="*/ 1005840 h 6441440"/>
              <a:gd name="connsiteX5" fmla="*/ 2530133 w 2769507"/>
              <a:gd name="connsiteY5" fmla="*/ 966318 h 6441440"/>
              <a:gd name="connsiteX6" fmla="*/ 2534004 w 2769507"/>
              <a:gd name="connsiteY6" fmla="*/ 963622 h 6441440"/>
              <a:gd name="connsiteX7" fmla="*/ 2534004 w 2769507"/>
              <a:gd name="connsiteY7" fmla="*/ 6441440 h 6441440"/>
              <a:gd name="connsiteX8" fmla="*/ 0 w 2769507"/>
              <a:gd name="connsiteY8" fmla="*/ 6441440 h 6441440"/>
              <a:gd name="connsiteX9" fmla="*/ 2377575 w 2769507"/>
              <a:gd name="connsiteY9" fmla="*/ 0 h 6441440"/>
              <a:gd name="connsiteX10" fmla="*/ 2769507 w 2769507"/>
              <a:gd name="connsiteY10" fmla="*/ 502920 h 6441440"/>
              <a:gd name="connsiteX11" fmla="*/ 2596708 w 2769507"/>
              <a:gd name="connsiteY11" fmla="*/ 919949 h 6441440"/>
              <a:gd name="connsiteX12" fmla="*/ 2534004 w 2769507"/>
              <a:gd name="connsiteY12" fmla="*/ 963622 h 6441440"/>
              <a:gd name="connsiteX13" fmla="*/ 2534004 w 2769507"/>
              <a:gd name="connsiteY13" fmla="*/ 296958 h 6441440"/>
              <a:gd name="connsiteX14" fmla="*/ 2020759 w 2769507"/>
              <a:gd name="connsiteY14" fmla="*/ 296958 h 6441440"/>
              <a:gd name="connsiteX15" fmla="*/ 2052579 w 2769507"/>
              <a:gd name="connsiteY15" fmla="*/ 221733 h 6441440"/>
              <a:gd name="connsiteX16" fmla="*/ 2377575 w 2769507"/>
              <a:gd name="connsiteY16" fmla="*/ 0 h 644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69507" h="6441440">
                <a:moveTo>
                  <a:pt x="0" y="296958"/>
                </a:moveTo>
                <a:lnTo>
                  <a:pt x="2020759" y="296958"/>
                </a:lnTo>
                <a:lnTo>
                  <a:pt x="2016443" y="307161"/>
                </a:lnTo>
                <a:cubicBezTo>
                  <a:pt x="1996610" y="367330"/>
                  <a:pt x="1985643" y="433481"/>
                  <a:pt x="1985643" y="502920"/>
                </a:cubicBezTo>
                <a:cubicBezTo>
                  <a:pt x="1985643" y="780675"/>
                  <a:pt x="2161117" y="1005840"/>
                  <a:pt x="2377575" y="1005840"/>
                </a:cubicBezTo>
                <a:cubicBezTo>
                  <a:pt x="2431690" y="1005840"/>
                  <a:pt x="2483243" y="991767"/>
                  <a:pt x="2530133" y="966318"/>
                </a:cubicBezTo>
                <a:lnTo>
                  <a:pt x="2534004" y="963622"/>
                </a:lnTo>
                <a:lnTo>
                  <a:pt x="2534004" y="6441440"/>
                </a:lnTo>
                <a:lnTo>
                  <a:pt x="0" y="6441440"/>
                </a:lnTo>
                <a:close/>
                <a:moveTo>
                  <a:pt x="2377575" y="0"/>
                </a:moveTo>
                <a:cubicBezTo>
                  <a:pt x="2594033" y="0"/>
                  <a:pt x="2769507" y="225165"/>
                  <a:pt x="2769507" y="502920"/>
                </a:cubicBezTo>
                <a:cubicBezTo>
                  <a:pt x="2769507" y="676517"/>
                  <a:pt x="2700963" y="829571"/>
                  <a:pt x="2596708" y="919949"/>
                </a:cubicBezTo>
                <a:lnTo>
                  <a:pt x="2534004" y="963622"/>
                </a:lnTo>
                <a:lnTo>
                  <a:pt x="2534004" y="296958"/>
                </a:lnTo>
                <a:lnTo>
                  <a:pt x="2020759" y="296958"/>
                </a:lnTo>
                <a:lnTo>
                  <a:pt x="2052579" y="221733"/>
                </a:lnTo>
                <a:cubicBezTo>
                  <a:pt x="2123012" y="87955"/>
                  <a:pt x="2242289" y="0"/>
                  <a:pt x="2377575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90E6EF-B509-BAE6-49FF-895865E170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98" b="98587" l="8791" r="90110">
                        <a14:foregroundMark x1="47802" y1="9105" x2="47802" y2="9105"/>
                        <a14:foregroundMark x1="35165" y1="8948" x2="35165" y2="8948"/>
                        <a14:foregroundMark x1="36264" y1="2198" x2="36264" y2="2826"/>
                        <a14:foregroundMark x1="63736" y1="9576" x2="63736" y2="9576"/>
                        <a14:foregroundMark x1="24176" y1="58399" x2="24176" y2="58399"/>
                        <a14:foregroundMark x1="30769" y1="87127" x2="30769" y2="87127"/>
                        <a14:foregroundMark x1="67582" y1="83830" x2="67582" y2="83830"/>
                        <a14:foregroundMark x1="86813" y1="50706" x2="86813" y2="50706"/>
                        <a14:foregroundMark x1="14835" y1="58556" x2="14835" y2="58556"/>
                        <a14:foregroundMark x1="23626" y1="83516" x2="23626" y2="83516"/>
                        <a14:foregroundMark x1="31868" y1="91209" x2="31868" y2="91209"/>
                        <a14:foregroundMark x1="71429" y1="90738" x2="71429" y2="90738"/>
                        <a14:foregroundMark x1="87363" y1="66719" x2="87363" y2="66719"/>
                        <a14:foregroundMark x1="23626" y1="68917" x2="23626" y2="69388"/>
                        <a14:foregroundMark x1="28571" y1="83203" x2="28571" y2="83203"/>
                        <a14:foregroundMark x1="14286" y1="63579" x2="14286" y2="64050"/>
                        <a14:foregroundMark x1="12088" y1="88540" x2="12088" y2="88540"/>
                        <a14:foregroundMark x1="14835" y1="75196" x2="14835" y2="75196"/>
                        <a14:foregroundMark x1="47253" y1="77708" x2="47253" y2="77708"/>
                        <a14:foregroundMark x1="68132" y1="85243" x2="68132" y2="85243"/>
                        <a14:foregroundMark x1="36813" y1="69545" x2="36813" y2="69545"/>
                        <a14:foregroundMark x1="52198" y1="11146" x2="52198" y2="11146"/>
                        <a14:foregroundMark x1="33516" y1="10518" x2="33516" y2="10518"/>
                        <a14:foregroundMark x1="86813" y1="60597" x2="86813" y2="60597"/>
                        <a14:foregroundMark x1="41209" y1="74411" x2="41209" y2="74411"/>
                        <a14:foregroundMark x1="82418" y1="89168" x2="82418" y2="89168"/>
                        <a14:foregroundMark x1="46703" y1="92622" x2="46703" y2="92622"/>
                        <a14:foregroundMark x1="23626" y1="91994" x2="23626" y2="91994"/>
                        <a14:foregroundMark x1="41758" y1="77551" x2="41758" y2="77551"/>
                        <a14:foregroundMark x1="36264" y1="64678" x2="36264" y2="64678"/>
                        <a14:foregroundMark x1="41758" y1="63893" x2="41758" y2="63893"/>
                        <a14:foregroundMark x1="90659" y1="70958" x2="90659" y2="70958"/>
                        <a14:foregroundMark x1="80769" y1="85243" x2="80769" y2="85243"/>
                        <a14:foregroundMark x1="40110" y1="83830" x2="42857" y2="84144"/>
                        <a14:foregroundMark x1="54396" y1="80848" x2="54396" y2="80848"/>
                        <a14:foregroundMark x1="55495" y1="91837" x2="55495" y2="91837"/>
                        <a14:foregroundMark x1="17582" y1="93250" x2="17582" y2="93250"/>
                        <a14:foregroundMark x1="31319" y1="96075" x2="31319" y2="96075"/>
                        <a14:foregroundMark x1="10440" y1="98744" x2="10440" y2="98744"/>
                        <a14:foregroundMark x1="42308" y1="12088" x2="42308" y2="12088"/>
                        <a14:foregroundMark x1="14835" y1="31240" x2="14835" y2="31240"/>
                        <a14:foregroundMark x1="8791" y1="55416" x2="8791" y2="55416"/>
                        <a14:foregroundMark x1="25275" y1="71115" x2="25275" y2="71115"/>
                        <a14:foregroundMark x1="10440" y1="65620" x2="10440" y2="65620"/>
                        <a14:foregroundMark x1="57143" y1="9105" x2="57143" y2="9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449" y="3929983"/>
            <a:ext cx="865139" cy="2477590"/>
          </a:xfrm>
          <a:prstGeom prst="rect">
            <a:avLst/>
          </a:prstGeom>
        </p:spPr>
      </p:pic>
      <p:pic>
        <p:nvPicPr>
          <p:cNvPr id="24" name="Picture 23" descr="A potted plant with a potted plant&#10;&#10;Description automatically generated with low confidence">
            <a:extLst>
              <a:ext uri="{FF2B5EF4-FFF2-40B4-BE49-F238E27FC236}">
                <a16:creationId xmlns:a16="http://schemas.microsoft.com/office/drawing/2014/main" id="{E38A8B7E-3A8D-B1A9-6202-A477ACCD37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38" b="93438" l="10000" r="90000">
                        <a14:foregroundMark x1="29219" y1="5938" x2="29219" y2="5938"/>
                        <a14:foregroundMark x1="56250" y1="93438" x2="56250" y2="9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353" y="3203611"/>
            <a:ext cx="3689865" cy="36898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1EBB42-625E-9CAC-2191-0D98BE50D647}"/>
              </a:ext>
            </a:extLst>
          </p:cNvPr>
          <p:cNvGrpSpPr/>
          <p:nvPr/>
        </p:nvGrpSpPr>
        <p:grpSpPr>
          <a:xfrm>
            <a:off x="6137667" y="5338641"/>
            <a:ext cx="1134312" cy="1479646"/>
            <a:chOff x="6137667" y="5338641"/>
            <a:chExt cx="1134312" cy="14796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669F40-3A11-2541-6F01-B93F69C1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63" b="92308" l="8989" r="91760">
                          <a14:foregroundMark x1="9363" y1="12130" x2="9363" y2="12130"/>
                          <a14:foregroundMark x1="61049" y1="11243" x2="61049" y2="11243"/>
                          <a14:foregroundMark x1="80150" y1="10355" x2="80150" y2="10355"/>
                          <a14:foregroundMark x1="71536" y1="26036" x2="71536" y2="26036"/>
                          <a14:foregroundMark x1="49813" y1="54438" x2="49813" y2="54438"/>
                          <a14:foregroundMark x1="31835" y1="62130" x2="31835" y2="62130"/>
                          <a14:foregroundMark x1="25468" y1="30473" x2="25468" y2="30473"/>
                          <a14:foregroundMark x1="20599" y1="20414" x2="31086" y2="20414"/>
                          <a14:foregroundMark x1="54682" y1="18047" x2="56554" y2="18343"/>
                          <a14:foregroundMark x1="70412" y1="21598" x2="70412" y2="21598"/>
                          <a14:foregroundMark x1="73783" y1="23964" x2="74157" y2="26036"/>
                          <a14:foregroundMark x1="73783" y1="36095" x2="68914" y2="51479"/>
                          <a14:foregroundMark x1="47191" y1="72485" x2="42322" y2="78107"/>
                          <a14:foregroundMark x1="38202" y1="92308" x2="38202" y2="92308"/>
                          <a14:foregroundMark x1="73783" y1="78698" x2="73783" y2="78698"/>
                          <a14:foregroundMark x1="74157" y1="63018" x2="74157" y2="63018"/>
                          <a14:foregroundMark x1="49813" y1="58580" x2="49813" y2="58580"/>
                          <a14:foregroundMark x1="38202" y1="50592" x2="36704" y2="57101"/>
                          <a14:foregroundMark x1="30712" y1="66272" x2="30337" y2="63018"/>
                          <a14:foregroundMark x1="27341" y1="34024" x2="27341" y2="34024"/>
                          <a14:foregroundMark x1="23221" y1="36095" x2="23221" y2="36095"/>
                          <a14:foregroundMark x1="21723" y1="18047" x2="21723" y2="18047"/>
                          <a14:foregroundMark x1="73034" y1="23669" x2="74157" y2="23669"/>
                          <a14:foregroundMark x1="48689" y1="26627" x2="46816" y2="29882"/>
                          <a14:foregroundMark x1="48315" y1="45562" x2="48315" y2="45562"/>
                          <a14:foregroundMark x1="62921" y1="44083" x2="62921" y2="44083"/>
                          <a14:foregroundMark x1="33708" y1="35799" x2="33708" y2="35799"/>
                          <a14:foregroundMark x1="61798" y1="33136" x2="63670" y2="33728"/>
                          <a14:foregroundMark x1="82772" y1="23077" x2="82772" y2="23077"/>
                          <a14:foregroundMark x1="85768" y1="33432" x2="85768" y2="35503"/>
                          <a14:foregroundMark x1="82397" y1="46154" x2="79401" y2="51479"/>
                          <a14:foregroundMark x1="73408" y1="59467" x2="72285" y2="60059"/>
                          <a14:foregroundMark x1="52060" y1="63609" x2="52060" y2="63609"/>
                          <a14:foregroundMark x1="48689" y1="65089" x2="48689" y2="65089"/>
                          <a14:foregroundMark x1="35206" y1="43195" x2="35206" y2="43195"/>
                          <a14:foregroundMark x1="29213" y1="34320" x2="29213" y2="34320"/>
                          <a14:foregroundMark x1="25094" y1="24260" x2="25094" y2="24260"/>
                          <a14:foregroundMark x1="25094" y1="23964" x2="23221" y2="26331"/>
                          <a14:foregroundMark x1="22472" y1="26331" x2="24345" y2="26036"/>
                          <a14:foregroundMark x1="26217" y1="26036" x2="30337" y2="27811"/>
                          <a14:foregroundMark x1="32959" y1="27811" x2="46067" y2="29882"/>
                          <a14:foregroundMark x1="55805" y1="27219" x2="58801" y2="31361"/>
                          <a14:foregroundMark x1="59176" y1="31361" x2="59551" y2="35207"/>
                          <a14:foregroundMark x1="61049" y1="30473" x2="61798" y2="31953"/>
                          <a14:foregroundMark x1="40075" y1="17456" x2="40075" y2="17456"/>
                          <a14:foregroundMark x1="56554" y1="19527" x2="56554" y2="19527"/>
                          <a14:foregroundMark x1="62172" y1="20118" x2="63296" y2="20710"/>
                          <a14:foregroundMark x1="67041" y1="20710" x2="67041" y2="20710"/>
                          <a14:foregroundMark x1="67416" y1="21893" x2="67416" y2="21893"/>
                          <a14:foregroundMark x1="82772" y1="21006" x2="82772" y2="21006"/>
                          <a14:foregroundMark x1="91760" y1="20414" x2="91760" y2="20414"/>
                          <a14:foregroundMark x1="55056" y1="53550" x2="53558" y2="54438"/>
                          <a14:foregroundMark x1="27341" y1="45266" x2="27341" y2="45266"/>
                          <a14:foregroundMark x1="25094" y1="78994" x2="25094" y2="78994"/>
                          <a14:foregroundMark x1="20974" y1="61834" x2="20974" y2="61834"/>
                          <a14:foregroundMark x1="14981" y1="43491" x2="14981" y2="43491"/>
                          <a14:foregroundMark x1="33333" y1="39645" x2="33333" y2="39645"/>
                        </a14:backgroundRemoval>
                      </a14:imgEffect>
                    </a14:imgLayer>
                  </a14:imgProps>
                </a:ext>
              </a:extLst>
            </a:blip>
            <a:srcRect l="7002" t="5710" r="3123" b="1680"/>
            <a:stretch/>
          </p:blipFill>
          <p:spPr>
            <a:xfrm>
              <a:off x="6137667" y="5338641"/>
              <a:ext cx="1134312" cy="147964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09B2FA-77A5-D45E-9C86-D225F635100F}"/>
                </a:ext>
              </a:extLst>
            </p:cNvPr>
            <p:cNvSpPr/>
            <p:nvPr/>
          </p:nvSpPr>
          <p:spPr>
            <a:xfrm>
              <a:off x="6137667" y="5618480"/>
              <a:ext cx="1097146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48CCD1-FDAE-6F77-081C-7B9F92C26683}"/>
                </a:ext>
              </a:extLst>
            </p:cNvPr>
            <p:cNvSpPr/>
            <p:nvPr/>
          </p:nvSpPr>
          <p:spPr>
            <a:xfrm>
              <a:off x="6225978" y="6210403"/>
              <a:ext cx="958956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Picture 5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7CF58B-1FB6-B201-69C5-502A9910498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0" y="83648"/>
            <a:ext cx="876172" cy="882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2406">
        <p14:reveal/>
      </p:transition>
    </mc:Choice>
    <mc:Fallback xmlns="">
      <p:transition spd="slow" advTm="32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lackboard, picture frame&#10;&#10;Description automatically generated">
            <a:extLst>
              <a:ext uri="{FF2B5EF4-FFF2-40B4-BE49-F238E27FC236}">
                <a16:creationId xmlns:a16="http://schemas.microsoft.com/office/drawing/2014/main" id="{F28E4AE3-1ECA-3AB7-70B4-F9A9F6F9F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66"/>
            <a:ext cx="12192000" cy="6903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B93BA-2F55-65EA-6C90-1BBB03C78D71}"/>
              </a:ext>
            </a:extLst>
          </p:cNvPr>
          <p:cNvSpPr txBox="1"/>
          <p:nvPr/>
        </p:nvSpPr>
        <p:spPr>
          <a:xfrm>
            <a:off x="4005766" y="753726"/>
            <a:ext cx="347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>
                    <a:lumMod val="95000"/>
                  </a:schemeClr>
                </a:solidFill>
              </a:rPr>
              <a:t>THỬ TÀI CỦA BÉ</a:t>
            </a:r>
            <a:endParaRPr lang="en-US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D8B867-2824-0140-B210-0BBF7304373A}"/>
              </a:ext>
            </a:extLst>
          </p:cNvPr>
          <p:cNvSpPr/>
          <p:nvPr/>
        </p:nvSpPr>
        <p:spPr>
          <a:xfrm>
            <a:off x="1140962" y="5196590"/>
            <a:ext cx="2527945" cy="12158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93195-1CAB-90E1-CBA0-5C39F5CF23A7}"/>
              </a:ext>
            </a:extLst>
          </p:cNvPr>
          <p:cNvSpPr/>
          <p:nvPr/>
        </p:nvSpPr>
        <p:spPr>
          <a:xfrm>
            <a:off x="3670527" y="4667380"/>
            <a:ext cx="2417005" cy="174503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E772F6-5125-47B6-7FD6-78515174C816}"/>
              </a:ext>
            </a:extLst>
          </p:cNvPr>
          <p:cNvSpPr/>
          <p:nvPr/>
        </p:nvSpPr>
        <p:spPr>
          <a:xfrm>
            <a:off x="6087532" y="4272258"/>
            <a:ext cx="2427615" cy="2129139"/>
          </a:xfrm>
          <a:prstGeom prst="rect">
            <a:avLst/>
          </a:prstGeom>
          <a:solidFill>
            <a:srgbClr val="E49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387128-43BA-FA3F-36BB-C16C1DA2FB1A}"/>
              </a:ext>
            </a:extLst>
          </p:cNvPr>
          <p:cNvSpPr/>
          <p:nvPr/>
        </p:nvSpPr>
        <p:spPr>
          <a:xfrm>
            <a:off x="8515147" y="3876089"/>
            <a:ext cx="2527945" cy="25494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19C7B0-F12D-EDD5-1B3D-56A06855D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756" y="1360008"/>
            <a:ext cx="2137607" cy="1180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25B05F-8EF6-BB3C-3A40-43E404145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5420" y="2386069"/>
            <a:ext cx="2213487" cy="124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DC5DA2-DFC6-44CA-6C3A-4F1C1E254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680" y="1451745"/>
            <a:ext cx="2137607" cy="1292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586DDB-4C63-ECAE-FD7B-D45D3D8F5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1279" y="1672068"/>
            <a:ext cx="2137607" cy="121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1100C7C-D397-E09F-9317-0BF016909AB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7" y="656024"/>
            <a:ext cx="698973" cy="703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F37B2-8CF6-4CD9-DE12-A2DE84084E88}"/>
              </a:ext>
            </a:extLst>
          </p:cNvPr>
          <p:cNvSpPr txBox="1"/>
          <p:nvPr/>
        </p:nvSpPr>
        <p:spPr>
          <a:xfrm>
            <a:off x="2042809" y="5612860"/>
            <a:ext cx="60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#9Slide03 Encode SeEx Black" panose="00000A05000000000000" pitchFamily="2" charset="0"/>
              </a:rPr>
              <a:t>1</a:t>
            </a:r>
            <a:endParaRPr lang="en-US" sz="3600" b="1" dirty="0">
              <a:latin typeface="#9Slide03 Encode SeEx Black" panose="00000A05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2FACE-AAC0-9062-EC63-9B11FC629222}"/>
              </a:ext>
            </a:extLst>
          </p:cNvPr>
          <p:cNvSpPr txBox="1"/>
          <p:nvPr/>
        </p:nvSpPr>
        <p:spPr>
          <a:xfrm>
            <a:off x="4583125" y="5132720"/>
            <a:ext cx="60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#9Slide03 Encode SeEx Black" panose="00000A05000000000000" pitchFamily="2" charset="0"/>
              </a:rPr>
              <a:t>2</a:t>
            </a:r>
            <a:endParaRPr lang="en-US" sz="3600" b="1" dirty="0">
              <a:latin typeface="#9Slide03 Encode SeEx Black" panose="00000A05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AFB8C-AC62-47B2-3661-2314B032E3B7}"/>
              </a:ext>
            </a:extLst>
          </p:cNvPr>
          <p:cNvSpPr txBox="1"/>
          <p:nvPr/>
        </p:nvSpPr>
        <p:spPr>
          <a:xfrm>
            <a:off x="7045483" y="4759924"/>
            <a:ext cx="60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#9Slide03 Encode SeEx Black" panose="00000A05000000000000" pitchFamily="2" charset="0"/>
              </a:rPr>
              <a:t>3</a:t>
            </a:r>
            <a:endParaRPr lang="en-US" sz="3600" b="1" dirty="0">
              <a:latin typeface="#9Slide03 Encode SeEx Black" panose="00000A05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2FC1D-524F-82A8-D099-BFCC1AA4A586}"/>
              </a:ext>
            </a:extLst>
          </p:cNvPr>
          <p:cNvSpPr txBox="1"/>
          <p:nvPr/>
        </p:nvSpPr>
        <p:spPr>
          <a:xfrm>
            <a:off x="9477562" y="4504473"/>
            <a:ext cx="60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#9Slide03 Encode SeEx Black" panose="00000A05000000000000" pitchFamily="2" charset="0"/>
              </a:rPr>
              <a:t>4</a:t>
            </a:r>
            <a:endParaRPr lang="en-US" sz="3600" b="1" dirty="0">
              <a:latin typeface="#9Slide03 Encode SeEx Black" panose="00000A05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5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72"/>
    </mc:Choice>
    <mc:Fallback xmlns="">
      <p:transition spd="slow" advTm="148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58451 0.3773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32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0.0323 0.2490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38828 0.08912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 -0.00371 L 0.228 0.16435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1" grpId="0" animBg="1"/>
      <p:bldP spid="12" grpId="0" animBg="1"/>
      <p:bldP spid="2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h dem phao hoa da">
            <a:hlinkClick r:id="" action="ppaction://media"/>
            <a:extLst>
              <a:ext uri="{FF2B5EF4-FFF2-40B4-BE49-F238E27FC236}">
                <a16:creationId xmlns:a16="http://schemas.microsoft.com/office/drawing/2014/main" id="{07397325-D6F2-691C-6E07-2CD74A0D9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DD766C-80AA-FCEF-0770-C73E54E7F5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" y="104352"/>
            <a:ext cx="698973" cy="7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1.1|10.1|1.3|10.4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3|3|3.2|3.3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2|14.5|22.5|2.1|18.8|3.5|20.2|2.3|17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289</Words>
  <Application>Microsoft Office PowerPoint</Application>
  <PresentationFormat>Widescreen</PresentationFormat>
  <Paragraphs>36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#9Slide03 Encode SeEx Black</vt:lpstr>
      <vt:lpstr>Arial</vt:lpstr>
      <vt:lpstr>Calibri</vt:lpstr>
      <vt:lpstr>Calibri Light</vt:lpstr>
      <vt:lpstr>Roboto</vt:lpstr>
      <vt:lpstr>Roboto Slab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ThiThuy</dc:creator>
  <cp:lastModifiedBy>Administrator</cp:lastModifiedBy>
  <cp:revision>26</cp:revision>
  <dcterms:created xsi:type="dcterms:W3CDTF">2022-10-03T13:07:32Z</dcterms:created>
  <dcterms:modified xsi:type="dcterms:W3CDTF">2024-02-27T02:18:41Z</dcterms:modified>
</cp:coreProperties>
</file>