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71" r:id="rId18"/>
    <p:sldId id="275" r:id="rId19"/>
    <p:sldId id="272" r:id="rId20"/>
    <p:sldId id="276" r:id="rId21"/>
    <p:sldId id="273" r:id="rId22"/>
    <p:sldId id="277" r:id="rId23"/>
    <p:sldId id="274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6" r:id="rId38"/>
    <p:sldId id="297" r:id="rId39"/>
    <p:sldId id="292" r:id="rId40"/>
    <p:sldId id="293" r:id="rId41"/>
    <p:sldId id="294" r:id="rId42"/>
    <p:sldId id="295" r:id="rId43"/>
    <p:sldId id="298" r:id="rId44"/>
    <p:sldId id="299" r:id="rId45"/>
    <p:sldId id="301" r:id="rId46"/>
    <p:sldId id="313" r:id="rId47"/>
    <p:sldId id="312" r:id="rId48"/>
    <p:sldId id="318" r:id="rId49"/>
    <p:sldId id="325" r:id="rId50"/>
    <p:sldId id="303" r:id="rId51"/>
    <p:sldId id="314" r:id="rId52"/>
    <p:sldId id="304" r:id="rId53"/>
    <p:sldId id="319" r:id="rId54"/>
    <p:sldId id="326" r:id="rId55"/>
    <p:sldId id="305" r:id="rId56"/>
    <p:sldId id="315" r:id="rId57"/>
    <p:sldId id="306" r:id="rId58"/>
    <p:sldId id="320" r:id="rId59"/>
    <p:sldId id="323" r:id="rId60"/>
    <p:sldId id="307" r:id="rId61"/>
    <p:sldId id="316" r:id="rId62"/>
    <p:sldId id="308" r:id="rId63"/>
    <p:sldId id="321" r:id="rId64"/>
    <p:sldId id="309" r:id="rId65"/>
    <p:sldId id="317" r:id="rId66"/>
    <p:sldId id="310" r:id="rId67"/>
    <p:sldId id="322" r:id="rId68"/>
    <p:sldId id="311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4" d="100"/>
          <a:sy n="34" d="100"/>
        </p:scale>
        <p:origin x="156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4E74-CDAF-47D0-905B-6FAE1EB25C38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4D585-B20B-4953-802C-A25BE5F0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5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4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1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6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2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8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0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3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5A6AF-1A23-44EC-B1DF-F6A9D1086789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34.xml"/><Relationship Id="rId3" Type="http://schemas.microsoft.com/office/2007/relationships/hdphoto" Target="../media/hdphoto4.wdp"/><Relationship Id="rId7" Type="http://schemas.openxmlformats.org/officeDocument/2006/relationships/slide" Target="slide30.xml"/><Relationship Id="rId12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5" Type="http://schemas.microsoft.com/office/2007/relationships/hdphoto" Target="../media/hdphoto8.wdp"/><Relationship Id="rId10" Type="http://schemas.openxmlformats.org/officeDocument/2006/relationships/slide" Target="slide32.xml"/><Relationship Id="rId4" Type="http://schemas.openxmlformats.org/officeDocument/2006/relationships/slide" Target="slide28.xml"/><Relationship Id="rId9" Type="http://schemas.microsoft.com/office/2007/relationships/hdphoto" Target="../media/hdphoto6.wdp"/><Relationship Id="rId1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1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22" y="0"/>
            <a:ext cx="9216222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8"/>
          <p:cNvGrpSpPr>
            <a:grpSpLocks/>
          </p:cNvGrpSpPr>
          <p:nvPr/>
        </p:nvGrpSpPr>
        <p:grpSpPr bwMode="auto">
          <a:xfrm flipH="1">
            <a:off x="4191000" y="4121728"/>
            <a:ext cx="4800601" cy="2701636"/>
            <a:chOff x="691" y="1186"/>
            <a:chExt cx="4006" cy="1872"/>
          </a:xfrm>
        </p:grpSpPr>
        <p:pic>
          <p:nvPicPr>
            <p:cNvPr id="11" name="Picture 9" descr="dglxasset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1" y="1186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3113" y="2280"/>
              <a:ext cx="1584" cy="480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EBE3119-3F3F-F447-A590-6D9740D2860E}"/>
              </a:ext>
            </a:extLst>
          </p:cNvPr>
          <p:cNvSpPr txBox="1"/>
          <p:nvPr/>
        </p:nvSpPr>
        <p:spPr>
          <a:xfrm>
            <a:off x="2134719" y="54469"/>
            <a:ext cx="5168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3A961-0450-255A-A55A-FDF4E47C13D0}"/>
              </a:ext>
            </a:extLst>
          </p:cNvPr>
          <p:cNvSpPr txBox="1"/>
          <p:nvPr/>
        </p:nvSpPr>
        <p:spPr>
          <a:xfrm>
            <a:off x="588626" y="2490099"/>
            <a:ext cx="82782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: Phát triểu ngôn ngữ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LQVH : Bài thơ : Hoa cúc vàng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FB1409-FC1A-9CEA-1169-7247768C0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889" y="1064662"/>
            <a:ext cx="999788" cy="10069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398C14-9255-B350-F270-C096AC650DE9}"/>
              </a:ext>
            </a:extLst>
          </p:cNvPr>
          <p:cNvSpPr txBox="1"/>
          <p:nvPr/>
        </p:nvSpPr>
        <p:spPr>
          <a:xfrm>
            <a:off x="2054200" y="4202042"/>
            <a:ext cx="51577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Lê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7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dell 7450\Downloads\53288108_419283025315461_446928382651793408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19125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dell 7450\Downloads\15399419449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09854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dell 7450\Downloads\vna_potal_cho_hoa_xu_hue_ngay_giap_tet__105710036_st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685925"/>
            <a:ext cx="7026275" cy="46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57199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dell 7450\Downloads\166292932013020311022989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87626"/>
            <a:ext cx="6629400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164" y="152400"/>
            <a:ext cx="5791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dell 7450\Downloads\ShowTopicSub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486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19935"/>
              </p:ext>
            </p:extLst>
          </p:nvPr>
        </p:nvGraphicFramePr>
        <p:xfrm>
          <a:off x="1524000" y="533400"/>
          <a:ext cx="6400800" cy="5257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919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91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472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1066800" y="3519055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4876800" y="35052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2450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97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408332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04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066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C:\Users\dell 7450\Downloads\kisspng-portable-network-graphics-flower-chrysanthemum-gif-5bf2bcf1d82076.891211181542634737885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09" l="4111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3" y="1524000"/>
            <a:ext cx="8572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69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46091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0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273" y="3339136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2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0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057400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3048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+mj-lt"/>
              </a:rPr>
              <a:t>Vòng quay may mắn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6822" l="0" r="97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2593"/>
            <a:ext cx="5791200" cy="60578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990600" y="3200400"/>
            <a:ext cx="1752600" cy="9144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86200" y="3325091"/>
            <a:ext cx="1371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skip</a:t>
            </a:r>
          </a:p>
        </p:txBody>
      </p:sp>
      <p:sp>
        <p:nvSpPr>
          <p:cNvPr id="7" name="Oval 6"/>
          <p:cNvSpPr/>
          <p:nvPr/>
        </p:nvSpPr>
        <p:spPr>
          <a:xfrm>
            <a:off x="6477000" y="682593"/>
            <a:ext cx="1676400" cy="1222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35254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17199"/>
              </p:ext>
            </p:extLst>
          </p:nvPr>
        </p:nvGraphicFramePr>
        <p:xfrm>
          <a:off x="1524000" y="914401"/>
          <a:ext cx="6096000" cy="4953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441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95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779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 7450\Downloads\th.jf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" b="96667" l="2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82" y="914400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66950"/>
            <a:ext cx="16478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295400"/>
            <a:ext cx="1752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89" y="2743200"/>
            <a:ext cx="16002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dell 7450\Downloads\Ảnh chụp màn hình 2021-10-21 104803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905000"/>
            <a:ext cx="1238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62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96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71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286000"/>
            <a:ext cx="746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cắm hoa 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cúng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Buôn bán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............. 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50710061_277977016207363_81374275751116800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437294" cy="40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398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không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11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 vì :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rất đẹp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màu vàng như đem lại niềm may mắn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>
            <a:off x="1246909" y="152400"/>
            <a:ext cx="6400800" cy="586740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03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3200400" cy="352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745" y="457200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 đã đầy rồi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306673"/>
              </p:ext>
            </p:extLst>
          </p:nvPr>
        </p:nvGraphicFramePr>
        <p:xfrm>
          <a:off x="595745" y="1676400"/>
          <a:ext cx="6096000" cy="335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1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2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 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652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154684" y="304800"/>
            <a:ext cx="4572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+mj-lt"/>
              </a:rPr>
              <a:t>?</a:t>
            </a:r>
            <a:endParaRPr lang="en-US" sz="13800" dirty="0">
              <a:latin typeface="+mj-lt"/>
            </a:endParaRPr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39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-27710" y="304800"/>
            <a:ext cx="4828309" cy="2819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11418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70668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2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62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73251667_714668449036846_2942803697345757184_n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981200"/>
            <a:ext cx="5638799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5364" y="3276600"/>
            <a:ext cx="2438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5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824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74745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00400" y="78970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    ú   c     v    à    n     g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6705600" y="5334000"/>
            <a:ext cx="2376055" cy="122030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 7450\Downloads\hoa-cuc-no-ro-bao-hieu-mua-thu-da-den-0808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4200"/>
            <a:ext cx="4648809" cy="30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173154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90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359349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may-trang-troi-xanh-rat-dep_111706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7179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5638800" y="4495800"/>
            <a:ext cx="2895600" cy="18288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609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       á         m        m       â         y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965" y="4310390"/>
            <a:ext cx="862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965" y="483361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218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7224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172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53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673" y="5283368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95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694354"/>
            <a:ext cx="366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dell 7450\Downloads\64358482_904426536573961_3821926959592505344_n (3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643182" cy="43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37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083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51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1524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92955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803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6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800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954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7797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9163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422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881479"/>
            <a:ext cx="3505200" cy="23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 7450\Downloads\hinh-anh-mua-h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01987"/>
            <a:ext cx="3908779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 7450\Downloads\street-4844058_960_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9" y="3352800"/>
            <a:ext cx="4038600" cy="269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 7450\Downloads\mua-dong-tuyet-trang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53" y="33528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333638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2954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8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36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còn cây chịu ré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349" r="99302">
                        <a14:foregroundMark x1="47558" y1="66279" x2="49070" y2="64651"/>
                        <a14:foregroundMark x1="58372" y1="52674" x2="57209" y2="51047"/>
                        <a14:foregroundMark x1="57209" y1="50698" x2="57209" y2="50698"/>
                        <a14:foregroundMark x1="67209" y1="38256" x2="66047" y2="38721"/>
                        <a14:foregroundMark x1="23721" y1="21744" x2="25116" y2="24535"/>
                        <a14:foregroundMark x1="6628" y1="37674" x2="6977" y2="37326"/>
                        <a14:foregroundMark x1="5233" y1="53256" x2="7209" y2="53023"/>
                        <a14:foregroundMark x1="4651" y1="75698" x2="6977" y2="73721"/>
                        <a14:foregroundMark x1="12674" y1="78256" x2="12907" y2="72558"/>
                        <a14:foregroundMark x1="28256" y1="74535" x2="30000" y2="72907"/>
                        <a14:foregroundMark x1="37093" y1="51512" x2="38837" y2="51512"/>
                        <a14:foregroundMark x1="68953" y1="63721" x2="70930" y2="63488"/>
                        <a14:foregroundMark x1="80000" y1="40465" x2="79186" y2="43372"/>
                        <a14:foregroundMark x1="51279" y1="22558" x2="52674" y2="19186"/>
                        <a14:foregroundMark x1="68372" y1="29651" x2="71512" y2="29070"/>
                        <a14:foregroundMark x1="71163" y1="28488" x2="71163" y2="25465"/>
                        <a14:foregroundMark x1="70349" y1="25930" x2="64419" y2="25465"/>
                        <a14:foregroundMark x1="64419" y1="27093" x2="64651" y2="31047"/>
                        <a14:foregroundMark x1="65233" y1="31977" x2="78023" y2="34767"/>
                        <a14:foregroundMark x1="78605" y1="35349" x2="90000" y2="33140"/>
                        <a14:foregroundMark x1="41047" y1="59186" x2="43372" y2="59767"/>
                        <a14:foregroundMark x1="42791" y1="60930" x2="38488" y2="57558"/>
                        <a14:foregroundMark x1="39070" y1="57791" x2="51279" y2="54651"/>
                        <a14:foregroundMark x1="51279" y1="54651" x2="57558" y2="55814"/>
                        <a14:foregroundMark x1="89419" y1="55814" x2="90233" y2="53023"/>
                        <a14:foregroundMark x1="90233" y1="54070" x2="90814" y2="58372"/>
                        <a14:foregroundMark x1="91047" y1="58605" x2="96744" y2="58372"/>
                        <a14:foregroundMark x1="51047" y1="33140" x2="54651" y2="34535"/>
                        <a14:foregroundMark x1="50465" y1="33953" x2="51628" y2="30581"/>
                        <a14:foregroundMark x1="52442" y1="31395" x2="63256" y2="31628"/>
                        <a14:foregroundMark x1="15233" y1="28488" x2="16860" y2="2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265"/>
            <a:ext cx="6018213" cy="601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7125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306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58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" y="2929248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057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20/11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8382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nữ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34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pic>
        <p:nvPicPr>
          <p:cNvPr id="5122" name="Picture 2" descr="C:\Users\dell 7450\Downloads\DSC09534-1024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125742"/>
            <a:ext cx="6450013" cy="36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325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8790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709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3" y="-967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9895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ve-loai-hoa-cuc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6" y="3200400"/>
            <a:ext cx="4632325" cy="33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6" y="1752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99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4" y="-38663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44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1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05255"/>
            <a:ext cx="5957888" cy="453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7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34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195" name="Picture 3" descr="C:\Users\dell 7450\Downloads\hinh-anh-mua-xuan-vuon-hoa-nhieu-sac-mau-dep_053122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5958734" cy="33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 7450\Downloads\75333058_757149648122031_6696954157451968512_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304800"/>
            <a:ext cx="3304949" cy="33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40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9906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dell 7450\Downloads\200_d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00300"/>
            <a:ext cx="6636449" cy="37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939</Words>
  <Application>Microsoft Office PowerPoint</Application>
  <PresentationFormat>On-screen Show (4:3)</PresentationFormat>
  <Paragraphs>278</Paragraphs>
  <Slides>68</Slides>
  <Notes>0</Notes>
  <HiddenSlides>19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7450</dc:creator>
  <cp:lastModifiedBy>Administrator</cp:lastModifiedBy>
  <cp:revision>43</cp:revision>
  <dcterms:created xsi:type="dcterms:W3CDTF">2021-10-19T11:59:03Z</dcterms:created>
  <dcterms:modified xsi:type="dcterms:W3CDTF">2024-02-06T09:27:17Z</dcterms:modified>
</cp:coreProperties>
</file>