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4" r:id="rId5"/>
    <p:sldId id="267" r:id="rId6"/>
    <p:sldId id="268" r:id="rId7"/>
    <p:sldId id="269" r:id="rId8"/>
    <p:sldId id="295" r:id="rId9"/>
    <p:sldId id="270" r:id="rId10"/>
    <p:sldId id="280" r:id="rId11"/>
    <p:sldId id="281" r:id="rId12"/>
    <p:sldId id="282" r:id="rId13"/>
    <p:sldId id="283" r:id="rId14"/>
    <p:sldId id="296" r:id="rId15"/>
    <p:sldId id="271" r:id="rId16"/>
    <p:sldId id="272" r:id="rId17"/>
    <p:sldId id="273" r:id="rId18"/>
    <p:sldId id="274" r:id="rId19"/>
    <p:sldId id="275" r:id="rId20"/>
    <p:sldId id="276" r:id="rId21"/>
    <p:sldId id="284" r:id="rId22"/>
    <p:sldId id="278" r:id="rId23"/>
    <p:sldId id="279" r:id="rId24"/>
    <p:sldId id="289" r:id="rId25"/>
    <p:sldId id="286" r:id="rId26"/>
    <p:sldId id="287" r:id="rId27"/>
    <p:sldId id="288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7" autoAdjust="0"/>
    <p:restoredTop sz="94660"/>
  </p:normalViewPr>
  <p:slideViewPr>
    <p:cSldViewPr>
      <p:cViewPr varScale="1">
        <p:scale>
          <a:sx n="71" d="100"/>
          <a:sy n="71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O%20THU%20THUY\DAO%20THUY%20VDMH%20CHU%20BO%20DOI\Co%20va%20me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O%20THU%20THUY\DAO%20THUY%20VDMH%20CHU%20BO%20DOI\Chu%20bo%20doi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đẹp 1 - Kinh nghiệm dạy học">
            <a:extLst>
              <a:ext uri="{FF2B5EF4-FFF2-40B4-BE49-F238E27FC236}">
                <a16:creationId xmlns:a16="http://schemas.microsoft.com/office/drawing/2014/main" id="{95EB4373-909A-15BE-80EE-9EA2BE80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3E2E80-1627-97D7-2F92-DCAB18FF6481}"/>
              </a:ext>
            </a:extLst>
          </p:cNvPr>
          <p:cNvSpPr/>
          <p:nvPr/>
        </p:nvSpPr>
        <p:spPr>
          <a:xfrm>
            <a:off x="13716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ỦY BAN NHÂN DÂN QUẬN LONG BIÊN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TRƯỜNG MẦM NON ĐỨC GIANG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7B3EB-605C-4696-501D-CF06E2C6AA75}"/>
              </a:ext>
            </a:extLst>
          </p:cNvPr>
          <p:cNvSpPr/>
          <p:nvPr/>
        </p:nvSpPr>
        <p:spPr>
          <a:xfrm>
            <a:off x="1610697" y="182880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1D088-7E51-5B1E-6F61-BFC2BF7716E6}"/>
              </a:ext>
            </a:extLst>
          </p:cNvPr>
          <p:cNvSpPr/>
          <p:nvPr/>
        </p:nvSpPr>
        <p:spPr>
          <a:xfrm>
            <a:off x="838200" y="3006298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Đề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VĐMH  Gà trống thổi kèn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Nhìn hình ảnh đoán tên bài hát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50B262-13A2-A416-3F99-9167BBE61A33}"/>
              </a:ext>
            </a:extLst>
          </p:cNvPr>
          <p:cNvSpPr/>
          <p:nvPr/>
        </p:nvSpPr>
        <p:spPr>
          <a:xfrm>
            <a:off x="3096597" y="4100530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FE6315-CA1F-8826-5E33-D4DE856FC964}"/>
              </a:ext>
            </a:extLst>
          </p:cNvPr>
          <p:cNvSpPr/>
          <p:nvPr/>
        </p:nvSpPr>
        <p:spPr>
          <a:xfrm>
            <a:off x="3051923" y="617184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2024- 2025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257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làm mẫu lần 1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257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 làm mẫu lần 2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14534" y="1752684"/>
            <a:ext cx="505138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Trẻ vận động minh họa cùng cô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04916" y="1752684"/>
            <a:ext cx="507061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Tổ, nhóm, cá nhân trẻ biểu diễn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2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A SUA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45720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Vòng quay kì diệu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9794353">
            <a:off x="1965325" y="1819275"/>
            <a:ext cx="4525963" cy="4246563"/>
            <a:chOff x="899" y="171"/>
            <a:chExt cx="4272" cy="40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2500" y="2743200"/>
            <a:ext cx="185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0" b="1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52400"/>
            <a:ext cx="761365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CC"/>
                </a:solidFill>
              </a:rPr>
              <a:t>Vòng</a:t>
            </a:r>
            <a:r>
              <a:rPr lang="en-US" b="1" i="1" dirty="0">
                <a:solidFill>
                  <a:srgbClr val="0000CC"/>
                </a:solidFill>
              </a:rPr>
              <a:t> quay </a:t>
            </a:r>
            <a:r>
              <a:rPr lang="en-US" b="1" i="1" dirty="0" err="1">
                <a:solidFill>
                  <a:srgbClr val="0000CC"/>
                </a:solidFill>
              </a:rPr>
              <a:t>kì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diệu</a:t>
            </a:r>
            <a:endParaRPr lang="en-US" dirty="0">
              <a:solidFill>
                <a:srgbClr val="0000CC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hát đúng và biểu diễn giỏi sẽ được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chiến thắng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en-US" sz="1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sẽ 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ô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ô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“1, 2, 3”,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9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9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lại.</a:t>
            </a:r>
            <a:endParaRPr lang="en-US" sz="19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 rot="6716381">
            <a:off x="881856" y="296069"/>
            <a:ext cx="7227888" cy="6781800"/>
            <a:chOff x="942" y="184"/>
            <a:chExt cx="4272" cy="40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7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-33338"/>
            <a:ext cx="9144000" cy="6929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37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754313" y="5664200"/>
            <a:ext cx="3454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Bài hát: Con gà trống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96734" y="8382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6" name="Picture 12" descr="Mơ Thấy Gà Rừng Điềm Báo Gì? Nên Đánh Con Nào Chắc Ăn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6200"/>
            <a:ext cx="6858000" cy="444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 gà trống 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6713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533400" y="833814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các động tác vận động minh họa theo lời bài hát “ Gà trống thổi kèn”.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và cách chơi trò chơi “ Nghe giai điệu đoán tên bài hát”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Biết tên 1 số bài hát tương ứng với hình ảnh trên tranh.</a:t>
            </a:r>
          </a:p>
          <a:p>
            <a:pPr lvl="0"/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vận động nhịp nhàng theo nhịp điệu bài hát “Gà trống thổi kèn”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lựa chọn và thể hiện hình thức vận động minh họa theo bài hát “Gà trống thổi kèn”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nhớ được trình tự các động tác theo câu hát.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kỹ năng chơi trò chơi. Trẻ hát bài hát thông qua các hình ảnh. 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chú ý nghe, thích thú (hát, vỗ tay, nhún nhảy, lắc lư) theo giai điệu bài hát.</a:t>
            </a:r>
          </a:p>
          <a:p>
            <a:pPr lvl="0"/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Giáo dục</a:t>
            </a:r>
            <a:endParaRPr lang="en-US" sz="21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mạnh dạn, tự tin và hào hứng tham gia hoạt động.</a:t>
            </a:r>
          </a:p>
          <a:p>
            <a:pPr lvl="0"/>
            <a:r>
              <a:rPr lang="en-US" sz="2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Giáo dục trẻ yêu mến các con vật gần gũi.</a:t>
            </a:r>
          </a:p>
        </p:txBody>
      </p:sp>
    </p:spTree>
    <p:extLst>
      <p:ext uri="{BB962C8B-B14F-4D97-AF65-F5344CB8AC3E}">
        <p14:creationId xmlns:p14="http://schemas.microsoft.com/office/powerpoint/2010/main" val="488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9794353">
            <a:off x="825500" y="46038"/>
            <a:ext cx="7227888" cy="6781800"/>
            <a:chOff x="899" y="171"/>
            <a:chExt cx="4272" cy="40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u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91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2667000" y="228600"/>
            <a:ext cx="3948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Bức tranh này </a:t>
            </a:r>
          </a:p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tương ứng với bài hát nào? 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3446463" y="5738813"/>
            <a:ext cx="29368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Cô và mẹ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276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757363"/>
            <a:ext cx="507523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516063" y="1244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" name="Co va 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162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7502"/>
      </p:ext>
    </p:extLst>
  </p:cSld>
  <p:clrMapOvr>
    <a:masterClrMapping/>
  </p:clrMapOvr>
  <p:transition spd="slow">
    <p:fade thruBlk="1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11" grpId="0"/>
      <p:bldP spid="1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16063" y="736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2290" name="Picture 2" descr="Gà trống mèo con và cún con - nhacthieunhiaz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44600"/>
            <a:ext cx="8153400" cy="51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à trong mèo 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7031" y="6112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-1282129">
            <a:off x="898406" y="-258171"/>
            <a:ext cx="7780116" cy="7072810"/>
            <a:chOff x="747" y="10"/>
            <a:chExt cx="4724" cy="420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0"/>
              <a:ext cx="4724" cy="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mu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91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2667000" y="228600"/>
            <a:ext cx="3948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Bức tranh này </a:t>
            </a:r>
          </a:p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Arial Unicode MS" pitchFamily="34" charset="-128"/>
              </a:rPr>
              <a:t>tương ứng với bài hát nào? 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008313" y="5667375"/>
            <a:ext cx="3127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Chú bộ đội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795463"/>
            <a:ext cx="53117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16063" y="1244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" name="Chu bo d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20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0658"/>
      </p:ext>
    </p:extLst>
  </p:cSld>
  <p:clrMapOvr>
    <a:masterClrMapping/>
  </p:clrMapOvr>
  <p:transition spd="slow">
    <p:fade thruBlk="1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17594" y="5667459"/>
            <a:ext cx="41088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Đàn gà trong sân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405731" y="990600"/>
            <a:ext cx="6561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FF0000"/>
                </a:solidFill>
                <a:latin typeface="Arial Unicode MS" pitchFamily="34" charset="-128"/>
              </a:rPr>
              <a:t>Bức tranh này tương ứng với bài hát nào?</a:t>
            </a: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" name="AutoShape 2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ranh sơn dầu đàn gà, tranh phong thủy đàn gà , tranh gà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Bài toán tính số lượng gà đang nhặt thóc trên sân khiến bạn bị rố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7086600" cy="40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n ga trong sân 1 lời mp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-9315690">
            <a:off x="828675" y="-93663"/>
            <a:ext cx="7227888" cy="6780213"/>
            <a:chOff x="942" y="184"/>
            <a:chExt cx="4272" cy="40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661988" y="3074988"/>
            <a:ext cx="1052512" cy="723900"/>
          </a:xfrm>
          <a:prstGeom prst="leftArrow">
            <a:avLst>
              <a:gd name="adj1" fmla="val 50000"/>
              <a:gd name="adj2" fmla="val 3156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1113"/>
            <a:ext cx="9144000" cy="685800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0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ua0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ua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786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524000" y="1190625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3600" b="1" kern="10">
              <a:ln w="12700">
                <a:solidFill>
                  <a:srgbClr val="993300"/>
                </a:solidFill>
                <a:round/>
                <a:headEnd/>
                <a:tailEnd/>
              </a:ln>
              <a:solidFill>
                <a:srgbClr val="0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67600" cy="533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1215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5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pic>
        <p:nvPicPr>
          <p:cNvPr id="9" name="Tiêng gà gá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3014650" y="584528"/>
            <a:ext cx="3114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pic>
        <p:nvPicPr>
          <p:cNvPr id="2" name="GÀ DA SƯA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1752600"/>
            <a:ext cx="609600" cy="609600"/>
          </a:xfrm>
          <a:prstGeom prst="rect">
            <a:avLst/>
          </a:prstGeom>
        </p:spPr>
      </p:pic>
      <p:pic>
        <p:nvPicPr>
          <p:cNvPr id="3" name="GÀ SƯA 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942975" y="2449513"/>
            <a:ext cx="72263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Giai điệu này là của bài hát nào?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840038" y="698500"/>
            <a:ext cx="3641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pic>
        <p:nvPicPr>
          <p:cNvPr id="2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8177" y="3745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3281363" y="2093913"/>
            <a:ext cx="2759075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Đáp án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840038" y="698500"/>
            <a:ext cx="3641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1. Tài năng tỏa sáng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20950" y="3563938"/>
            <a:ext cx="4108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700">
                <a:solidFill>
                  <a:srgbClr val="C00000"/>
                </a:solidFill>
                <a:latin typeface="Arial Unicode MS" pitchFamily="34" charset="-128"/>
              </a:rPr>
              <a:t>Bài hát: Gà trống thổi kèn</a:t>
            </a:r>
            <a:endParaRPr lang="en-US">
              <a:solidFill>
                <a:srgbClr val="C00000"/>
              </a:solidFill>
              <a:latin typeface="Arial Unicode MS" pitchFamily="34" charset="-128"/>
            </a:endParaRPr>
          </a:p>
        </p:txBody>
      </p:sp>
      <p:pic>
        <p:nvPicPr>
          <p:cNvPr id="6" name="đáp án g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09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Gà trống thổi kèn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33" y="1371600"/>
            <a:ext cx="4908521" cy="35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lần Gà trống thổi kè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theo ý thích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33" y="1371600"/>
            <a:ext cx="4908521" cy="35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À SUA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về chủ đề âm nhạc | Âm nhạc, Hình nền, Nề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5081588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22"/>
              </a:avLst>
            </a:prstTxWarp>
          </a:bodyPr>
          <a:lstStyle/>
          <a:p>
            <a:pPr algn="ctr">
              <a:defRPr/>
            </a:pPr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Theo ý thích  Gà trống thổi kèn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HÌNH ẢNH MẦM NON: HÌNH ẢNH CON GÀ TRỐNG CHUẨN ĐẸ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6" y="2286001"/>
            <a:ext cx="410034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à trống TK có lời 1 lầ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642</Words>
  <Application>Microsoft Office PowerPoint</Application>
  <PresentationFormat>On-screen Show (4:3)</PresentationFormat>
  <Paragraphs>59</Paragraphs>
  <Slides>29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.VnTime</vt:lpstr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 Win7x86</dc:creator>
  <cp:lastModifiedBy>Administrator</cp:lastModifiedBy>
  <cp:revision>26</cp:revision>
  <dcterms:created xsi:type="dcterms:W3CDTF">2006-08-16T00:00:00Z</dcterms:created>
  <dcterms:modified xsi:type="dcterms:W3CDTF">2024-12-12T02:58:46Z</dcterms:modified>
</cp:coreProperties>
</file>