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6.jpg" ContentType="image/gif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notesMasterIdLst>
    <p:notesMasterId r:id="rId29"/>
  </p:notesMasterIdLst>
  <p:sldIdLst>
    <p:sldId id="257" r:id="rId3"/>
    <p:sldId id="258" r:id="rId4"/>
    <p:sldId id="270" r:id="rId5"/>
    <p:sldId id="271" r:id="rId6"/>
    <p:sldId id="272" r:id="rId7"/>
    <p:sldId id="267" r:id="rId8"/>
    <p:sldId id="273" r:id="rId9"/>
    <p:sldId id="274" r:id="rId10"/>
    <p:sldId id="275" r:id="rId11"/>
    <p:sldId id="280" r:id="rId12"/>
    <p:sldId id="262" r:id="rId13"/>
    <p:sldId id="276" r:id="rId14"/>
    <p:sldId id="277" r:id="rId15"/>
    <p:sldId id="283" r:id="rId16"/>
    <p:sldId id="278" r:id="rId17"/>
    <p:sldId id="279" r:id="rId18"/>
    <p:sldId id="281" r:id="rId19"/>
    <p:sldId id="269" r:id="rId20"/>
    <p:sldId id="287" r:id="rId21"/>
    <p:sldId id="284" r:id="rId22"/>
    <p:sldId id="288" r:id="rId23"/>
    <p:sldId id="285" r:id="rId24"/>
    <p:sldId id="289" r:id="rId25"/>
    <p:sldId id="286" r:id="rId26"/>
    <p:sldId id="290" r:id="rId27"/>
    <p:sldId id="291" r:id="rId28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24" autoAdjust="0"/>
    <p:restoredTop sz="94660"/>
  </p:normalViewPr>
  <p:slideViewPr>
    <p:cSldViewPr>
      <p:cViewPr varScale="1">
        <p:scale>
          <a:sx n="69" d="100"/>
          <a:sy n="69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2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3B632A-194D-495F-BB5B-6614DD8DC3F6}" type="datetimeFigureOut">
              <a:rPr lang="vi-VN" smtClean="0"/>
              <a:t>09/12/2024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A9BD3-054C-4378-A669-26CAA1794CE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7919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A9BD3-054C-4378-A669-26CAA1794CE0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7134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A9BD3-054C-4378-A669-26CAA1794CE0}" type="slidenum">
              <a:rPr lang="vi-VN" smtClean="0"/>
              <a:t>20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86768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F5AB-5227-4EDC-A36E-226B8AAC3085}" type="datetimeFigureOut">
              <a:rPr lang="vi-VN" smtClean="0"/>
              <a:t>09/12/2024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1979-FFE5-42F7-9DD3-AF380F41EA9E}" type="slidenum">
              <a:rPr lang="vi-VN" smtClean="0"/>
              <a:t>‹#›</a:t>
            </a:fld>
            <a:endParaRPr lang="vi-VN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F5AB-5227-4EDC-A36E-226B8AAC3085}" type="datetimeFigureOut">
              <a:rPr lang="vi-VN" smtClean="0"/>
              <a:t>09/12/2024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1979-FFE5-42F7-9DD3-AF380F41EA9E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F5AB-5227-4EDC-A36E-226B8AAC3085}" type="datetimeFigureOut">
              <a:rPr lang="vi-VN" smtClean="0"/>
              <a:t>09/12/2024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1979-FFE5-42F7-9DD3-AF380F41EA9E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3AE94F4-E5F1-4255-9954-372475C569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A6F4FF2-80A3-41DC-AF1D-CF8DCF40A1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309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3AE94F4-E5F1-4255-9954-372475C569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A6F4FF2-80A3-41DC-AF1D-CF8DCF40A1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7678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3AE94F4-E5F1-4255-9954-372475C569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A6F4FF2-80A3-41DC-AF1D-CF8DCF40A1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731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3AE94F4-E5F1-4255-9954-372475C569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A6F4FF2-80A3-41DC-AF1D-CF8DCF40A1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231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3AE94F4-E5F1-4255-9954-372475C569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A6F4FF2-80A3-41DC-AF1D-CF8DCF40A1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5342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3AE94F4-E5F1-4255-9954-372475C569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A6F4FF2-80A3-41DC-AF1D-CF8DCF40A1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575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3AE94F4-E5F1-4255-9954-372475C569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A6F4FF2-80A3-41DC-AF1D-CF8DCF40A1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7836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3AE94F4-E5F1-4255-9954-372475C569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A6F4FF2-80A3-41DC-AF1D-CF8DCF40A1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47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F5AB-5227-4EDC-A36E-226B8AAC3085}" type="datetimeFigureOut">
              <a:rPr lang="vi-VN" smtClean="0"/>
              <a:t>09/12/2024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1979-FFE5-42F7-9DD3-AF380F41EA9E}" type="slidenum">
              <a:rPr lang="vi-VN" smtClean="0"/>
              <a:t>‹#›</a:t>
            </a:fld>
            <a:endParaRPr lang="vi-V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3AE94F4-E5F1-4255-9954-372475C569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A6F4FF2-80A3-41DC-AF1D-CF8DCF40A1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3846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3AE94F4-E5F1-4255-9954-372475C569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A6F4FF2-80A3-41DC-AF1D-CF8DCF40A1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5376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3AE94F4-E5F1-4255-9954-372475C569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A6F4FF2-80A3-41DC-AF1D-CF8DCF40A1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503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F5AB-5227-4EDC-A36E-226B8AAC3085}" type="datetimeFigureOut">
              <a:rPr lang="vi-VN" smtClean="0"/>
              <a:t>09/12/2024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1979-FFE5-42F7-9DD3-AF380F41EA9E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F5AB-5227-4EDC-A36E-226B8AAC3085}" type="datetimeFigureOut">
              <a:rPr lang="vi-VN" smtClean="0"/>
              <a:t>09/12/2024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1979-FFE5-42F7-9DD3-AF380F41EA9E}" type="slidenum">
              <a:rPr lang="vi-VN" smtClean="0"/>
              <a:t>‹#›</a:t>
            </a:fld>
            <a:endParaRPr lang="vi-V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F5AB-5227-4EDC-A36E-226B8AAC3085}" type="datetimeFigureOut">
              <a:rPr lang="vi-VN" smtClean="0"/>
              <a:t>09/12/2024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1979-FFE5-42F7-9DD3-AF380F41EA9E}" type="slidenum">
              <a:rPr lang="vi-VN" smtClean="0"/>
              <a:t>‹#›</a:t>
            </a:fld>
            <a:endParaRPr lang="vi-VN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F5AB-5227-4EDC-A36E-226B8AAC3085}" type="datetimeFigureOut">
              <a:rPr lang="vi-VN" smtClean="0"/>
              <a:t>09/12/2024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1979-FFE5-42F7-9DD3-AF380F41EA9E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F5AB-5227-4EDC-A36E-226B8AAC3085}" type="datetimeFigureOut">
              <a:rPr lang="vi-VN" smtClean="0"/>
              <a:t>09/12/2024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1979-FFE5-42F7-9DD3-AF380F41EA9E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F5AB-5227-4EDC-A36E-226B8AAC3085}" type="datetimeFigureOut">
              <a:rPr lang="vi-VN" smtClean="0"/>
              <a:t>09/12/2024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1979-FFE5-42F7-9DD3-AF380F41EA9E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F5AB-5227-4EDC-A36E-226B8AAC3085}" type="datetimeFigureOut">
              <a:rPr lang="vi-VN" smtClean="0"/>
              <a:t>09/12/2024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1979-FFE5-42F7-9DD3-AF380F41EA9E}" type="slidenum">
              <a:rPr lang="vi-VN" smtClean="0"/>
              <a:t>‹#›</a:t>
            </a:fld>
            <a:endParaRPr lang="vi-V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3A1F5AB-5227-4EDC-A36E-226B8AAC3085}" type="datetimeFigureOut">
              <a:rPr lang="vi-VN" smtClean="0"/>
              <a:t>09/12/2024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2FB1979-FFE5-42F7-9DD3-AF380F41EA9E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43AE94F4-E5F1-4255-9954-372475C569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CA6F4FF2-80A3-41DC-AF1D-CF8DCF40A1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95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g"/><Relationship Id="rId4" Type="http://schemas.openxmlformats.org/officeDocument/2006/relationships/image" Target="../media/image2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2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15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578614" y="471533"/>
            <a:ext cx="6248400" cy="100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27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101FB0"/>
                </a:solidFill>
                <a:latin typeface=".VnAvant"/>
              </a:rPr>
              <a:t>UBND QUẬN LONG </a:t>
            </a:r>
            <a:r>
              <a:rPr lang="en-US" sz="27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101FB0"/>
                </a:solidFill>
                <a:latin typeface="Teim new roman"/>
              </a:rPr>
              <a:t>BIÊN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27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101FB0"/>
                </a:solidFill>
                <a:latin typeface="Teim new roman"/>
              </a:rPr>
              <a:t>TRƯỜNG MẦM NON ĐỨC GIANG</a:t>
            </a:r>
            <a:endParaRPr lang="en-US" sz="27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101FB0"/>
              </a:solidFill>
              <a:latin typeface="Teim new roman"/>
            </a:endParaRPr>
          </a:p>
        </p:txBody>
      </p:sp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304800" y="2209800"/>
            <a:ext cx="8542338" cy="2000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8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HOẠT ĐỘNG: KHÁM PHÁ KHOA HỌC</a:t>
            </a:r>
          </a:p>
          <a:p>
            <a:pPr algn="ctr"/>
            <a:r>
              <a:rPr lang="vi-VN" sz="28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ĐỀ TÀI:  MỘT SỐ CON VẬT NUÔI TRONG  </a:t>
            </a:r>
          </a:p>
          <a:p>
            <a:pPr algn="ctr"/>
            <a:r>
              <a:rPr lang="vi-VN" sz="28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GIA ĐÌNH GIA SÚC - GIA CẦM</a:t>
            </a:r>
          </a:p>
        </p:txBody>
      </p:sp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1547813" y="4941888"/>
            <a:ext cx="67056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GV: </a:t>
            </a:r>
            <a:r>
              <a:rPr lang="en-US" sz="3600" b="1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Trịnh Thị Thuỷ</a:t>
            </a:r>
            <a:endParaRPr lang="vi-VN" sz="3600" b="1" i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vi-VN" sz="3600" b="1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Lớp: MGN B</a:t>
            </a:r>
            <a:r>
              <a:rPr lang="en-US" sz="3600" b="1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1</a:t>
            </a:r>
            <a:endParaRPr lang="vi-VN" sz="3600" b="1" i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256086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1" y="2167671"/>
            <a:ext cx="4394270" cy="44546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132856"/>
            <a:ext cx="4290214" cy="44546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72581" y="332656"/>
            <a:ext cx="400943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72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>
            <a:off x="1043608" y="1628800"/>
            <a:ext cx="648072" cy="288032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Right Arrow 3"/>
          <p:cNvSpPr/>
          <p:nvPr/>
        </p:nvSpPr>
        <p:spPr>
          <a:xfrm rot="10800000">
            <a:off x="6804248" y="1772816"/>
            <a:ext cx="648072" cy="288032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ight Arrow 4"/>
          <p:cNvSpPr/>
          <p:nvPr/>
        </p:nvSpPr>
        <p:spPr>
          <a:xfrm rot="5227089">
            <a:off x="3951345" y="1441949"/>
            <a:ext cx="648072" cy="288032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Right Arrow 5"/>
          <p:cNvSpPr/>
          <p:nvPr/>
        </p:nvSpPr>
        <p:spPr>
          <a:xfrm>
            <a:off x="899592" y="4941168"/>
            <a:ext cx="792088" cy="2880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8960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9" y="18581"/>
            <a:ext cx="4762500" cy="35730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140461"/>
            <a:ext cx="4950718" cy="371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44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97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8" y="-34177"/>
            <a:ext cx="9144000" cy="68580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6661928">
            <a:off x="6370887" y="1554435"/>
            <a:ext cx="648072" cy="288032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ight Arrow 4"/>
          <p:cNvSpPr/>
          <p:nvPr/>
        </p:nvSpPr>
        <p:spPr>
          <a:xfrm rot="8141344">
            <a:off x="4271511" y="1310136"/>
            <a:ext cx="648072" cy="288032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Right Arrow 5"/>
          <p:cNvSpPr/>
          <p:nvPr/>
        </p:nvSpPr>
        <p:spPr>
          <a:xfrm rot="878298">
            <a:off x="719885" y="1976856"/>
            <a:ext cx="648072" cy="288032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ight Arrow 6"/>
          <p:cNvSpPr/>
          <p:nvPr/>
        </p:nvSpPr>
        <p:spPr>
          <a:xfrm rot="11308160">
            <a:off x="5923829" y="5269315"/>
            <a:ext cx="648072" cy="288032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725144"/>
            <a:ext cx="2332873" cy="2122018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11308160">
            <a:off x="1470176" y="5710850"/>
            <a:ext cx="797508" cy="32098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5424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" y="0"/>
            <a:ext cx="4355798" cy="342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645024"/>
            <a:ext cx="5688632" cy="322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10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292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7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00819" y="0"/>
            <a:ext cx="400943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45363"/>
            <a:ext cx="4067944" cy="29597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149080"/>
            <a:ext cx="4286250" cy="28553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487" y="1015663"/>
            <a:ext cx="4269391" cy="298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7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02" y="1484784"/>
            <a:ext cx="3528392" cy="2520280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616" y="1568313"/>
            <a:ext cx="3456384" cy="2353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496916" y="8531"/>
            <a:ext cx="6248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26216" y="1052736"/>
            <a:ext cx="189800" cy="540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Right Arrow 2"/>
          <p:cNvSpPr/>
          <p:nvPr/>
        </p:nvSpPr>
        <p:spPr>
          <a:xfrm rot="1546023">
            <a:off x="4916997" y="736548"/>
            <a:ext cx="576064" cy="200967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ight Arrow 7"/>
          <p:cNvSpPr/>
          <p:nvPr/>
        </p:nvSpPr>
        <p:spPr>
          <a:xfrm rot="8728110">
            <a:off x="3845707" y="766258"/>
            <a:ext cx="576064" cy="200967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1320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3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28870" y="2996952"/>
            <a:ext cx="664797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Ai chọn đúng</a:t>
            </a:r>
          </a:p>
        </p:txBody>
      </p:sp>
      <p:sp>
        <p:nvSpPr>
          <p:cNvPr id="5" name="Rectangle 4"/>
          <p:cNvSpPr/>
          <p:nvPr/>
        </p:nvSpPr>
        <p:spPr>
          <a:xfrm>
            <a:off x="2125657" y="1196543"/>
            <a:ext cx="469872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</a:t>
            </a:r>
            <a:endParaRPr lang="en-US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88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0"/>
            <a:ext cx="9034463" cy="679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own Arrow 1"/>
          <p:cNvSpPr/>
          <p:nvPr/>
        </p:nvSpPr>
        <p:spPr>
          <a:xfrm rot="4357415">
            <a:off x="3844231" y="97869"/>
            <a:ext cx="316222" cy="689143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Right Arrow 2"/>
          <p:cNvSpPr/>
          <p:nvPr/>
        </p:nvSpPr>
        <p:spPr>
          <a:xfrm rot="20708610">
            <a:off x="1763688" y="3789040"/>
            <a:ext cx="648072" cy="2880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ight Arrow 8"/>
          <p:cNvSpPr/>
          <p:nvPr/>
        </p:nvSpPr>
        <p:spPr>
          <a:xfrm rot="11171431">
            <a:off x="6467832" y="2400839"/>
            <a:ext cx="648072" cy="2880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Right Arrow 9"/>
          <p:cNvSpPr/>
          <p:nvPr/>
        </p:nvSpPr>
        <p:spPr>
          <a:xfrm rot="11171431">
            <a:off x="5521745" y="5699153"/>
            <a:ext cx="648072" cy="2880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139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9" grpId="0" animBg="1"/>
      <p:bldP spid="9" grpId="1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0030"/>
            <a:ext cx="3995936" cy="27609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813" y="740030"/>
            <a:ext cx="4227659" cy="27471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4149081"/>
            <a:ext cx="4104457" cy="2681942"/>
          </a:xfrm>
          <a:prstGeom prst="rect">
            <a:avLst/>
          </a:prstGeom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621695" y="0"/>
            <a:ext cx="92968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60" y="4149080"/>
            <a:ext cx="3923928" cy="2695431"/>
          </a:xfrm>
          <a:prstGeom prst="rect">
            <a:avLst/>
          </a:prstGeom>
        </p:spPr>
      </p:pic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324484" y="0"/>
            <a:ext cx="92968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6035530" y="3277433"/>
            <a:ext cx="92968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1626096" y="3277433"/>
            <a:ext cx="92968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5507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9673"/>
            <a:ext cx="9154307" cy="6138327"/>
          </a:xfrm>
          <a:prstGeom prst="rect">
            <a:avLst/>
          </a:prstGeom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901372" y="-157317"/>
            <a:ext cx="92968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36562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96" y="692695"/>
            <a:ext cx="4084863" cy="268558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96" y="4077072"/>
            <a:ext cx="4042079" cy="27809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759" y="4099772"/>
            <a:ext cx="3852936" cy="2780929"/>
          </a:xfrm>
          <a:prstGeom prst="rect">
            <a:avLst/>
          </a:prstGeom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778495" y="-95341"/>
            <a:ext cx="92968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778495" y="3212976"/>
            <a:ext cx="92968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6645188" y="-72097"/>
            <a:ext cx="92968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6506166" y="3212975"/>
            <a:ext cx="92968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</a:rPr>
              <a:t>4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759" y="674863"/>
            <a:ext cx="3852936" cy="269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81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44000" cy="5760640"/>
          </a:xfrm>
          <a:prstGeom prst="rect">
            <a:avLst/>
          </a:prstGeom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131956" y="0"/>
            <a:ext cx="92968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5137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751047"/>
            <a:ext cx="4032448" cy="26191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16" y="751047"/>
            <a:ext cx="4206860" cy="26187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16" y="4149080"/>
            <a:ext cx="4206860" cy="27089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554" y="4160587"/>
            <a:ext cx="3953388" cy="2708920"/>
          </a:xfrm>
          <a:prstGeom prst="rect">
            <a:avLst/>
          </a:prstGeom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621695" y="0"/>
            <a:ext cx="92968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621695" y="3369766"/>
            <a:ext cx="92968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6384409" y="0"/>
            <a:ext cx="92968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6339408" y="3411718"/>
            <a:ext cx="92968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82790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5988674"/>
          </a:xfrm>
          <a:prstGeom prst="rect">
            <a:avLst/>
          </a:prstGeom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107160" y="-171400"/>
            <a:ext cx="92968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7096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00" y="1255014"/>
            <a:ext cx="525927" cy="541782"/>
          </a:xfrm>
          <a:prstGeom prst="rect">
            <a:avLst/>
          </a:prstGeom>
        </p:spPr>
      </p:pic>
      <p:sp>
        <p:nvSpPr>
          <p:cNvPr id="4" name="WordArt 35"/>
          <p:cNvSpPr>
            <a:spLocks noChangeArrowheads="1" noChangeShapeType="1" noTextEdit="1"/>
          </p:cNvSpPr>
          <p:nvPr/>
        </p:nvSpPr>
        <p:spPr bwMode="auto">
          <a:xfrm>
            <a:off x="364500" y="2420238"/>
            <a:ext cx="8415001" cy="1206744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defTabSz="685800"/>
            <a:r>
              <a:rPr lang="en-US" sz="2025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 tiems newroman"/>
                <a:cs typeface="Times New Roman" panose="02020603050405020304" pitchFamily="18" charset="0"/>
              </a:rPr>
              <a:t>Xin chào hẹn gặp lại các bé !</a:t>
            </a:r>
            <a:endParaRPr lang="en-US" sz="2025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 tiems new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2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56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62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1" y="0"/>
            <a:ext cx="4457700" cy="3609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189062"/>
            <a:ext cx="4876428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21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8" y="0"/>
            <a:ext cx="9144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" y="4565267"/>
            <a:ext cx="2913819" cy="2292733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1095825">
            <a:off x="4558600" y="1982196"/>
            <a:ext cx="640488" cy="288226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Right Arrow 9"/>
          <p:cNvSpPr/>
          <p:nvPr/>
        </p:nvSpPr>
        <p:spPr>
          <a:xfrm>
            <a:off x="1403648" y="2996952"/>
            <a:ext cx="648072" cy="288032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ight Arrow 10"/>
          <p:cNvSpPr/>
          <p:nvPr/>
        </p:nvSpPr>
        <p:spPr>
          <a:xfrm rot="13968439">
            <a:off x="4788024" y="4566275"/>
            <a:ext cx="648072" cy="288032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ight Arrow 11"/>
          <p:cNvSpPr/>
          <p:nvPr/>
        </p:nvSpPr>
        <p:spPr>
          <a:xfrm rot="14120209">
            <a:off x="6228040" y="3345384"/>
            <a:ext cx="648072" cy="288032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Down Arrow 12"/>
          <p:cNvSpPr/>
          <p:nvPr/>
        </p:nvSpPr>
        <p:spPr>
          <a:xfrm rot="5400000">
            <a:off x="2781613" y="6031099"/>
            <a:ext cx="268408" cy="864097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5905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75" y="0"/>
            <a:ext cx="4572000" cy="342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979" y="342900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92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78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6" y="0"/>
            <a:ext cx="4720034" cy="31409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7" y="3140968"/>
            <a:ext cx="4788024" cy="361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99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792</TotalTime>
  <Words>78</Words>
  <Application>Microsoft Office PowerPoint</Application>
  <PresentationFormat>On-screen Show (4:3)</PresentationFormat>
  <Paragraphs>30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 tiems newroman</vt:lpstr>
      <vt:lpstr>.VnAvant</vt:lpstr>
      <vt:lpstr>Arial</vt:lpstr>
      <vt:lpstr>Calibri</vt:lpstr>
      <vt:lpstr>Calibri Light</vt:lpstr>
      <vt:lpstr>Georgia</vt:lpstr>
      <vt:lpstr>Tahoma</vt:lpstr>
      <vt:lpstr>Teim new roman</vt:lpstr>
      <vt:lpstr>Times New Roman</vt:lpstr>
      <vt:lpstr>Trebuchet MS</vt:lpstr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</dc:creator>
  <cp:lastModifiedBy>Administrator</cp:lastModifiedBy>
  <cp:revision>42</cp:revision>
  <dcterms:created xsi:type="dcterms:W3CDTF">2016-10-30T08:00:33Z</dcterms:created>
  <dcterms:modified xsi:type="dcterms:W3CDTF">2024-12-09T07:24:08Z</dcterms:modified>
</cp:coreProperties>
</file>