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sldIdLst>
    <p:sldId id="307" r:id="rId4"/>
    <p:sldId id="260" r:id="rId5"/>
    <p:sldId id="292" r:id="rId6"/>
    <p:sldId id="262" r:id="rId7"/>
    <p:sldId id="263" r:id="rId8"/>
    <p:sldId id="264" r:id="rId9"/>
    <p:sldId id="294" r:id="rId10"/>
    <p:sldId id="329" r:id="rId11"/>
    <p:sldId id="301" r:id="rId12"/>
    <p:sldId id="378" r:id="rId13"/>
    <p:sldId id="266" r:id="rId14"/>
    <p:sldId id="300" r:id="rId15"/>
    <p:sldId id="277" r:id="rId16"/>
    <p:sldId id="302" r:id="rId17"/>
    <p:sldId id="281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282" r:id="rId30"/>
    <p:sldId id="283" r:id="rId31"/>
    <p:sldId id="278" r:id="rId32"/>
    <p:sldId id="270" r:id="rId33"/>
    <p:sldId id="271" r:id="rId34"/>
    <p:sldId id="272" r:id="rId35"/>
    <p:sldId id="273" r:id="rId36"/>
    <p:sldId id="275" r:id="rId37"/>
    <p:sldId id="310" r:id="rId38"/>
    <p:sldId id="311" r:id="rId39"/>
    <p:sldId id="308" r:id="rId40"/>
    <p:sldId id="313" r:id="rId41"/>
    <p:sldId id="410" r:id="rId42"/>
    <p:sldId id="411" r:id="rId4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9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5"/>
    <p:restoredTop sz="94660"/>
  </p:normalViewPr>
  <p:slideViewPr>
    <p:cSldViewPr showGuides="1">
      <p:cViewPr varScale="1">
        <p:scale>
          <a:sx n="69" d="100"/>
          <a:sy n="69" d="100"/>
        </p:scale>
        <p:origin x="1416" y="72"/>
      </p:cViewPr>
      <p:guideLst>
        <p:guide orient="horz" pos="2136"/>
        <p:guide pos="29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13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F29FE-61C2-4315-BCE8-45A666FAC59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66046-0D6B-443F-A720-28574EF8A13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274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7E12E-0557-4DB0-BE02-78E1DC33165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E08026-16B9-48B0-AB1D-48654ECB1C6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100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5E529B-ED94-4A5F-8FC4-714230F7989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8F6C64-034A-44D6-A5F3-B18EFF5CD81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160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5A552-644B-442A-850B-1BDA3EC3B6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012DA7-2EE7-4243-A148-D810C232C77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548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5B23B5-232C-4682-86CF-ED73F818DAE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54F9E9-04AE-4831-8F2E-FEC1898395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222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84B98F-BC1E-4F6B-8F9D-40082E57D2D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6CEA98-9F2A-48CD-BB74-80BE1BAF043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913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97E55-A340-45F1-AF94-187C9DD7CED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D24B40-1113-48B6-A488-16324EE314C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67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B2A5D-8FD0-416F-9419-A2E7258D1D6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3E9CDC-8E7D-4AEE-995C-B45B95625F0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721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16838-E5FE-4B58-81F5-EDD659D42BB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BC3EC-F6DA-44E8-8723-62D3A67E599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0167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159357-BDD7-46E1-BB41-FADE2D27769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16C01-B95E-4ED8-92BF-E6E550CE82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887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4796D-CDEA-43AF-A0E0-1B6DFE10E3F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03A71-8197-4566-9B12-7C6722EE1E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55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9A079-4D0F-43C2-9233-0D76332D759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214C63-0A74-458B-AF06-9E2464B0F25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9458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jpeg"/><Relationship Id="rId7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Relationship Id="rId9" Type="http://schemas.openxmlformats.org/officeDocument/2006/relationships/image" Target="../media/image27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aturepaint(8)847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5" descr="Picture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5638800"/>
            <a:ext cx="952500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6" descr="Picture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5638800"/>
            <a:ext cx="952500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7" descr="Picture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5638800"/>
            <a:ext cx="952500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Picture 9" descr="Picture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5029200"/>
            <a:ext cx="1085850" cy="960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Picture 10" descr="Picture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5829300"/>
            <a:ext cx="1162050" cy="1028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9" name="Picture 11" descr="Picture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905000"/>
            <a:ext cx="933450" cy="82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371600" y="228600"/>
            <a:ext cx="7543800" cy="1066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kern="10" dirty="0" smtClean="0">
                <a:ln w="19050">
                  <a:solidFill>
                    <a:srgbClr val="000080"/>
                  </a:solidFill>
                  <a:rou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UBND QUẬN </a:t>
            </a:r>
            <a:r>
              <a:rPr lang="en-US" sz="2000" kern="10" dirty="0">
                <a:ln w="19050">
                  <a:solidFill>
                    <a:srgbClr val="000080"/>
                  </a:solidFill>
                  <a:rou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/>
                <a:cs typeface="Times New Roman" panose="02020603050405020304"/>
              </a:rPr>
              <a:t>LONG BIÊN</a:t>
            </a:r>
          </a:p>
          <a:p>
            <a:pPr algn="ctr">
              <a:defRPr/>
            </a:pPr>
            <a:r>
              <a:rPr lang="vi-VN" sz="2000" b="1" kern="10" cap="all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/>
                <a:cs typeface="Times New Roman" panose="02020603050405020304"/>
              </a:rPr>
              <a:t>TRƯỜNG MẦM NON </a:t>
            </a:r>
            <a:r>
              <a:rPr lang="en-US" altLang="vi-VN" sz="2000" b="1" kern="10" cap="all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/>
                <a:cs typeface="Times New Roman" panose="02020603050405020304"/>
              </a:rPr>
              <a:t>ĐỨC GIANG</a:t>
            </a:r>
            <a:endParaRPr lang="en-US" sz="2000" b="1" kern="10" cap="all" dirty="0">
              <a:ln w="13462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>
              <a:defRPr/>
            </a:pPr>
            <a:endParaRPr lang="en-US" sz="20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.VnAvantH" panose="020B7200000000000000" pitchFamily="34" charset="0"/>
            </a:endParaRPr>
          </a:p>
        </p:txBody>
      </p:sp>
      <p:sp>
        <p:nvSpPr>
          <p:cNvPr id="4" name="Rectangle 1"/>
          <p:cNvSpPr/>
          <p:nvPr/>
        </p:nvSpPr>
        <p:spPr>
          <a:xfrm>
            <a:off x="1447801" y="1523879"/>
            <a:ext cx="8077200" cy="32918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endParaRPr lang="en-US" sz="2800" b="1" dirty="0" smtClean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  <a:endParaRPr lang="en-US" sz="4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động vật sống dưới nước</a:t>
            </a:r>
            <a:endParaRPr lang="en-US" sz="32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Giáo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Nguyễn Thuý An</a:t>
            </a:r>
          </a:p>
          <a:p>
            <a:pPr algn="ctr"/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Lớp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MGL A3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Mud Crab Farm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762000"/>
            <a:ext cx="76581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1" name="Picture 3" descr="càng to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685800"/>
            <a:ext cx="5638800" cy="2432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3505200" y="5791200"/>
            <a:ext cx="3048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Càng cua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Mud Crab Farm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09600"/>
            <a:ext cx="76581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6" descr="càng cua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695325"/>
            <a:ext cx="7848600" cy="492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3505200" y="5791200"/>
            <a:ext cx="3048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Chân cua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Mud Crab Farm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76581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7" name="Picture 3" descr="thân cua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1981200"/>
            <a:ext cx="3810000" cy="2874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3505200" y="5791200"/>
            <a:ext cx="3048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Mai cua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on-an-thuoc-chua-benh-tu-cua-do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609600"/>
            <a:ext cx="8763000" cy="5883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7_background-lam-slide-de-thuong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2425" cy="7022465"/>
          </a:xfrm>
          <a:prstGeom prst="rect">
            <a:avLst/>
          </a:prstGeom>
        </p:spPr>
      </p:pic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533400" y="2438083"/>
            <a:ext cx="8229600" cy="114300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 ăn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cuadong1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2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5" descr="canh-cua-dong-nau-rau-day-muo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4" name="Picture 6" descr="cua-ba ba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 vert="horz" wrap="square" lIns="91440" tIns="45720" rIns="91440" bIns="45720" anchor="ctr" anchorCtr="0"/>
          <a:lstStyle/>
          <a:p>
            <a:pPr eaLnBrk="1" hangingPunct="1">
              <a:buClrTx/>
              <a:buSzTx/>
              <a:buFontTx/>
            </a:pPr>
            <a:endParaRPr dirty="0"/>
          </a:p>
        </p:txBody>
      </p:sp>
      <p:sp>
        <p:nvSpPr>
          <p:cNvPr id="25603" name="Rectangle 3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>
              <a:buClrTx/>
              <a:buSzTx/>
              <a:buFontTx/>
            </a:pPr>
            <a:endParaRPr dirty="0">
              <a:latin typeface="+mn-lt"/>
              <a:ea typeface="+mn-ea"/>
              <a:cs typeface="+mn-cs"/>
            </a:endParaRPr>
          </a:p>
        </p:txBody>
      </p:sp>
      <p:pic>
        <p:nvPicPr>
          <p:cNvPr id="33796" name="Picture 4" descr="image002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0"/>
            <a:ext cx="8686800" cy="4986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7" name="Picture 5" descr="đầu cá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" y="1828800"/>
            <a:ext cx="1812925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8" name="TextBox 1"/>
          <p:cNvSpPr txBox="1"/>
          <p:nvPr/>
        </p:nvSpPr>
        <p:spPr>
          <a:xfrm>
            <a:off x="2971800" y="152400"/>
            <a:ext cx="497268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CÁ</a:t>
            </a:r>
            <a:r>
              <a:rPr b="1" dirty="0"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37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đầu cá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2400" y="228600"/>
            <a:ext cx="4740275" cy="525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7" name="Text Box 5"/>
          <p:cNvSpPr txBox="1"/>
          <p:nvPr/>
        </p:nvSpPr>
        <p:spPr>
          <a:xfrm>
            <a:off x="2514600" y="533400"/>
            <a:ext cx="152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latin typeface="Arial" panose="020B0604020202020204" pitchFamily="34" charset="0"/>
              </a:rPr>
              <a:t>Mắt cá</a:t>
            </a:r>
          </a:p>
        </p:txBody>
      </p:sp>
      <p:sp>
        <p:nvSpPr>
          <p:cNvPr id="38919" name="Text Box 7"/>
          <p:cNvSpPr txBox="1"/>
          <p:nvPr/>
        </p:nvSpPr>
        <p:spPr>
          <a:xfrm>
            <a:off x="2286000" y="5715000"/>
            <a:ext cx="2057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latin typeface="Arial" panose="020B0604020202020204" pitchFamily="34" charset="0"/>
              </a:rPr>
              <a:t>Mang cá</a:t>
            </a: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3810000" y="914400"/>
            <a:ext cx="1752600" cy="144780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 flipV="1">
            <a:off x="3505200" y="3429000"/>
            <a:ext cx="3733800" cy="228600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927" name="Text Box 15"/>
          <p:cNvSpPr txBox="1"/>
          <p:nvPr/>
        </p:nvSpPr>
        <p:spPr>
          <a:xfrm>
            <a:off x="457200" y="3200400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latin typeface="Arial" panose="020B0604020202020204" pitchFamily="34" charset="0"/>
              </a:rPr>
              <a:t>Mồm cá</a:t>
            </a:r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1981200" y="3429000"/>
            <a:ext cx="2286000" cy="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19" grpId="0"/>
      <p:bldP spid="389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 vert="horz" wrap="square" lIns="91440" tIns="45720" rIns="91440" bIns="45720" anchor="ctr" anchorCtr="0"/>
          <a:lstStyle/>
          <a:p>
            <a:pPr eaLnBrk="1" hangingPunct="1">
              <a:buClrTx/>
              <a:buSzTx/>
              <a:buFontTx/>
            </a:pPr>
            <a:endParaRPr dirty="0"/>
          </a:p>
        </p:txBody>
      </p:sp>
      <p:sp>
        <p:nvSpPr>
          <p:cNvPr id="27651" name="Rectangle 3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>
              <a:buClrTx/>
              <a:buSzTx/>
              <a:buFontTx/>
            </a:pPr>
            <a:endParaRPr dirty="0">
              <a:latin typeface="+mn-lt"/>
              <a:ea typeface="+mn-ea"/>
              <a:cs typeface="+mn-cs"/>
            </a:endParaRPr>
          </a:p>
        </p:txBody>
      </p:sp>
      <p:pic>
        <p:nvPicPr>
          <p:cNvPr id="34820" name="Picture 4" descr="image002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0"/>
            <a:ext cx="8686800" cy="4986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5" descr="thân cá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728663"/>
            <a:ext cx="4876800" cy="502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thân cá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585788"/>
            <a:ext cx="5791200" cy="5357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1" name="Text Box 5"/>
          <p:cNvSpPr txBox="1"/>
          <p:nvPr/>
        </p:nvSpPr>
        <p:spPr>
          <a:xfrm>
            <a:off x="762000" y="609600"/>
            <a:ext cx="198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</a:rPr>
              <a:t>Vẩy cá</a:t>
            </a:r>
          </a:p>
        </p:txBody>
      </p:sp>
      <p:sp>
        <p:nvSpPr>
          <p:cNvPr id="39942" name="Text Box 6"/>
          <p:cNvSpPr txBox="1"/>
          <p:nvPr/>
        </p:nvSpPr>
        <p:spPr>
          <a:xfrm>
            <a:off x="914400" y="6172200"/>
            <a:ext cx="1828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latin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</a:rPr>
              <a:t>Vây cá</a:t>
            </a: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1981200" y="990600"/>
            <a:ext cx="2590800" cy="144780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 flipV="1">
            <a:off x="2133600" y="4953000"/>
            <a:ext cx="1371600" cy="152400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 flipV="1">
            <a:off x="2057400" y="5105400"/>
            <a:ext cx="3429000" cy="137160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 flipV="1">
            <a:off x="2057400" y="5181600"/>
            <a:ext cx="6400800" cy="129540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tôm ccang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829542">
            <a:off x="0" y="1066800"/>
            <a:ext cx="9372600" cy="4926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4" name="Rectangle 2"/>
          <p:cNvSpPr>
            <a:spLocks noGrp="1"/>
          </p:cNvSpPr>
          <p:nvPr/>
        </p:nvSpPr>
        <p:spPr>
          <a:xfrm>
            <a:off x="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dirty="0"/>
              <a:t>Con tôm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 vert="horz" wrap="square" lIns="91440" tIns="45720" rIns="91440" bIns="45720" anchor="ctr" anchorCtr="0"/>
          <a:lstStyle/>
          <a:p>
            <a:pPr eaLnBrk="1" hangingPunct="1">
              <a:buClrTx/>
              <a:buSzTx/>
              <a:buFontTx/>
            </a:pPr>
            <a:endParaRPr dirty="0"/>
          </a:p>
        </p:txBody>
      </p:sp>
      <p:sp>
        <p:nvSpPr>
          <p:cNvPr id="29699" name="Rectangle 3"/>
          <p:cNvSpPr>
            <a:spLocks noGrp="1"/>
          </p:cNvSpPr>
          <p:nvPr>
            <p:ph type="subTitle"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>
              <a:buClrTx/>
              <a:buSzTx/>
              <a:buFontTx/>
            </a:pPr>
            <a:endParaRPr dirty="0">
              <a:latin typeface="+mn-lt"/>
              <a:ea typeface="+mn-ea"/>
              <a:cs typeface="+mn-cs"/>
            </a:endParaRPr>
          </a:p>
        </p:txBody>
      </p:sp>
      <p:pic>
        <p:nvPicPr>
          <p:cNvPr id="35844" name="Picture 4" descr="image002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2000"/>
            <a:ext cx="8686800" cy="4986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5" name="Picture 5" descr="đuôi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5113" y="2057400"/>
            <a:ext cx="2514600" cy="22383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58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đuôi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381000"/>
            <a:ext cx="6324600" cy="4862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3076" name="Picture 4" descr="oreochromis-mossambicus-3f8d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 descr="0 đv cá trắm c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5029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Channa-maculata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630182">
            <a:off x="414338" y="1600200"/>
            <a:ext cx="8729662" cy="3708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bi-kip-nau-ca-loc-kho-to-cho-ca-nha-ngat-nga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4750"/>
            <a:ext cx="4191000" cy="3143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5" descr="12929888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76800" cy="2655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7" name="Picture 7" descr="nhung-nguoi-khong-nen-an-c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2667000"/>
            <a:ext cx="4438650" cy="278130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7_background-lam-slide-de-thuong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2425" cy="7022465"/>
          </a:xfrm>
          <a:prstGeom prst="rect">
            <a:avLst/>
          </a:prstGeom>
        </p:spPr>
      </p:pic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457200" y="2514283"/>
            <a:ext cx="8229600" cy="114300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Mud Crab Farm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24200" y="2971800"/>
            <a:ext cx="5791200" cy="3889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4" descr="tôm ccang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829542">
            <a:off x="223838" y="466725"/>
            <a:ext cx="6940550" cy="3986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7_background-lam-slide-de-thuong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2425" cy="7022465"/>
          </a:xfrm>
          <a:prstGeom prst="rect">
            <a:avLst/>
          </a:prstGeom>
        </p:spPr>
      </p:pic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762000" y="2819083"/>
            <a:ext cx="8229600" cy="114300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Text Box 8"/>
          <p:cNvSpPr txBox="1"/>
          <p:nvPr/>
        </p:nvSpPr>
        <p:spPr>
          <a:xfrm>
            <a:off x="1295400" y="381000"/>
            <a:ext cx="1371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latin typeface="Arial" panose="020B0604020202020204" pitchFamily="34" charset="0"/>
              </a:rPr>
              <a:t>Mắt tôm</a:t>
            </a:r>
          </a:p>
        </p:txBody>
      </p:sp>
      <p:sp>
        <p:nvSpPr>
          <p:cNvPr id="40969" name="Text Box 9"/>
          <p:cNvSpPr txBox="1"/>
          <p:nvPr/>
        </p:nvSpPr>
        <p:spPr>
          <a:xfrm>
            <a:off x="6629400" y="5181600"/>
            <a:ext cx="1752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latin typeface="Arial" panose="020B0604020202020204" pitchFamily="34" charset="0"/>
              </a:rPr>
              <a:t>Râu tôm</a:t>
            </a:r>
          </a:p>
        </p:txBody>
      </p:sp>
      <p:pic>
        <p:nvPicPr>
          <p:cNvPr id="6148" name="Picture 4" descr="tôm ccang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829542">
            <a:off x="0" y="1066800"/>
            <a:ext cx="9372600" cy="4926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73" name="Line 13"/>
          <p:cNvSpPr>
            <a:spLocks noChangeShapeType="1"/>
          </p:cNvSpPr>
          <p:nvPr/>
        </p:nvSpPr>
        <p:spPr bwMode="auto">
          <a:xfrm rot="840000" flipH="1" flipV="1">
            <a:off x="4646930" y="2691130"/>
            <a:ext cx="2204720" cy="2563495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rot="19080000">
            <a:off x="2477770" y="769620"/>
            <a:ext cx="702945" cy="225933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381000"/>
            <a:ext cx="13716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b="1" dirty="0">
                <a:latin typeface="Arial" panose="020B0604020202020204" pitchFamily="34" charset="0"/>
              </a:rPr>
              <a:t>Càng tôm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096000" y="685800"/>
            <a:ext cx="152400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 Box 8"/>
          <p:cNvSpPr txBox="1"/>
          <p:nvPr/>
        </p:nvSpPr>
        <p:spPr>
          <a:xfrm>
            <a:off x="762000" y="2462530"/>
            <a:ext cx="18484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panose="020B0604020202020204" pitchFamily="34" charset="0"/>
              </a:rPr>
              <a:t>Thân</a:t>
            </a:r>
            <a:r>
              <a:rPr sz="2400" b="1" dirty="0">
                <a:latin typeface="Arial" panose="020B0604020202020204" pitchFamily="34" charset="0"/>
              </a:rPr>
              <a:t> tôm</a:t>
            </a:r>
          </a:p>
        </p:txBody>
      </p:sp>
      <p:sp>
        <p:nvSpPr>
          <p:cNvPr id="3" name="Line 14"/>
          <p:cNvSpPr>
            <a:spLocks noChangeShapeType="1"/>
          </p:cNvSpPr>
          <p:nvPr/>
        </p:nvSpPr>
        <p:spPr bwMode="auto">
          <a:xfrm rot="19800000" flipH="1">
            <a:off x="1961515" y="2821305"/>
            <a:ext cx="40005" cy="1256665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Line 14"/>
          <p:cNvSpPr>
            <a:spLocks noChangeShapeType="1"/>
          </p:cNvSpPr>
          <p:nvPr/>
        </p:nvSpPr>
        <p:spPr bwMode="auto">
          <a:xfrm rot="7680000">
            <a:off x="2037080" y="4745355"/>
            <a:ext cx="702945" cy="225933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3505200" y="6019800"/>
            <a:ext cx="17526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" panose="020B0604020202020204" pitchFamily="34" charset="0"/>
              </a:rPr>
              <a:t>Đuôi</a:t>
            </a:r>
            <a:r>
              <a:rPr sz="2400" b="1" dirty="0">
                <a:latin typeface="Arial" panose="020B0604020202020204" pitchFamily="34" charset="0"/>
              </a:rPr>
              <a:t> tôm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8" grpId="0"/>
      <p:bldP spid="40969" grpId="0"/>
      <p:bldP spid="10" grpId="0"/>
      <p:bldP spid="2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39939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pic>
        <p:nvPicPr>
          <p:cNvPr id="39940" name="Picture 4" descr="14429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8760" cy="68472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67e967cachlambunocnguoichuan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495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ab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80"/>
            <a:ext cx="9144000" cy="67284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dan-viet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16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tinmoitruong04(106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Kết quả hình ảnh cho 1con cá mự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035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ình ảnh có liên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7_background-lam-slide-de-thuong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2425" cy="7022465"/>
          </a:xfrm>
          <a:prstGeom prst="rect">
            <a:avLst/>
          </a:prstGeom>
        </p:spPr>
      </p:pic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>
          <a:xfrm>
            <a:off x="-260985" y="2209800"/>
            <a:ext cx="9896475" cy="2656205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sz="6600" dirty="0">
                <a:solidFill>
                  <a:srgbClr val="FF0000"/>
                </a:solidFill>
              </a:rPr>
              <a:t>Trò chơi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ình ảnh có liên qu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1509713"/>
            <a:ext cx="2590800" cy="1843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5" name="Picture 4" descr="Kết quả hình ảnh cho con th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0"/>
            <a:ext cx="1600200" cy="1438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6" name="Picture 6" descr="Kết quả hình ảnh cho con chó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905000"/>
            <a:ext cx="2362200" cy="177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7" name="Picture 1" descr="C:\Users\Hi\Desktop\ca chép con\0316_SNTT_HSTbien_Nhung BT-H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33800"/>
            <a:ext cx="91440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4" descr="image002-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0"/>
            <a:ext cx="2743200" cy="157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4" descr="tôm ccangf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99437">
            <a:off x="1657350" y="1855788"/>
            <a:ext cx="3600450" cy="206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2" descr="Mud Crab Farmi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4800" y="304800"/>
            <a:ext cx="2133600" cy="1433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5" descr="Channa-maculata"/>
          <p:cNvPicPr>
            <a:picLocks noChangeAspect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-815736" flipH="1">
            <a:off x="6550025" y="2184400"/>
            <a:ext cx="2503488" cy="1063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39685E-6 L -3.33333E-6 0.79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43201E-6 L -0.00312 0.245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90287E-6 L 3.33333E-6 0.706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495800"/>
            <a:ext cx="2495550" cy="179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79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971800"/>
            <a:ext cx="25908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8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905000"/>
            <a:ext cx="28194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81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2667000"/>
            <a:ext cx="1676400" cy="1228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82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4724400"/>
            <a:ext cx="29718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5783" name="Rectangle 29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dirty="0">
              <a:latin typeface="Arial" panose="020B0604020202020204" pitchFamily="34" charset="0"/>
            </a:endParaRPr>
          </a:p>
        </p:txBody>
      </p:sp>
      <p:pic>
        <p:nvPicPr>
          <p:cNvPr id="85022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304800"/>
            <a:ext cx="714375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5785" name="Pictur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6200" y="3581400"/>
            <a:ext cx="4572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024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457200"/>
            <a:ext cx="97155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025" name="Picture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0" y="228600"/>
            <a:ext cx="742950" cy="809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026" name="Picture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05800" y="381000"/>
            <a:ext cx="6096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027" name="Picture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0400" y="228600"/>
            <a:ext cx="914400" cy="1095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028" name="Picture 3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19400" y="152400"/>
            <a:ext cx="17526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5029" name="Picture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48000" y="914400"/>
            <a:ext cx="838200" cy="752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33526E-6 L -0.5823 0.407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00" y="2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58382E-6 L -0.19167 0.475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0" y="2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555 L 0.05833 0.63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5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3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87283E-6 L 0.53593 0.255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5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00" y="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8 0.00555 L 0.06355 0.638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50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3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87283E-6 L -0.6 0.799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5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4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83 0.05618 L 0.35416 0.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0" y="2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e67ee5tepdong11369624040500x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153400" cy="6053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8915400" cy="6858000"/>
          </a:xfrm>
        </p:grpSpPr>
        <p:pic>
          <p:nvPicPr>
            <p:cNvPr id="2" name="Picture 4" descr="HH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9154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295400" y="2209800"/>
              <a:ext cx="6577013" cy="213360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uLnTx/>
                  <a:uFillTx/>
                  <a:latin typeface="Times New Roman"/>
                  <a:ea typeface="+mn-ea"/>
                  <a:cs typeface="Times New Roman"/>
                </a:rPr>
                <a:t>xin</a:t>
              </a:r>
              <a:r>
                <a:rPr kumimoji="0" lang="en-US" sz="3600" b="0" i="0" u="none" strike="noStrike" kern="1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uLnTx/>
                  <a:uFillTx/>
                  <a:latin typeface="Times New Roman"/>
                  <a:ea typeface="+mn-ea"/>
                  <a:cs typeface="Times New Roman"/>
                </a:rPr>
                <a:t> </a:t>
              </a:r>
              <a:r>
                <a:rPr kumimoji="0" lang="en-US" sz="3600" b="0" i="0" u="none" strike="noStrike" kern="1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uLnTx/>
                  <a:uFillTx/>
                  <a:latin typeface="Times New Roman"/>
                  <a:ea typeface="+mn-ea"/>
                  <a:cs typeface="Times New Roman"/>
                </a:rPr>
                <a:t>chào</a:t>
              </a:r>
              <a:r>
                <a:rPr kumimoji="0" lang="en-US" sz="3600" b="0" i="0" u="none" strike="noStrike" kern="1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uLnTx/>
                  <a:uFillTx/>
                  <a:latin typeface="Times New Roman"/>
                  <a:ea typeface="+mn-ea"/>
                  <a:cs typeface="Times New Roman"/>
                </a:rPr>
                <a:t> </a:t>
              </a:r>
              <a:r>
                <a:rPr kumimoji="0" lang="en-US" sz="3600" b="0" i="0" u="none" strike="noStrike" kern="1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uLnTx/>
                  <a:uFillTx/>
                  <a:latin typeface="Times New Roman"/>
                  <a:ea typeface="+mn-ea"/>
                  <a:cs typeface="Times New Roman"/>
                </a:rPr>
                <a:t>tạm</a:t>
              </a:r>
              <a:r>
                <a:rPr kumimoji="0" lang="en-US" sz="3600" b="0" i="0" u="none" strike="noStrike" kern="1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uLnTx/>
                  <a:uFillTx/>
                  <a:latin typeface="Times New Roman"/>
                  <a:ea typeface="+mn-ea"/>
                  <a:cs typeface="Times New Roman"/>
                </a:rPr>
                <a:t> </a:t>
              </a:r>
              <a:r>
                <a:rPr kumimoji="0" lang="en-US" sz="3600" b="0" i="0" u="none" strike="noStrike" kern="1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uLnTx/>
                  <a:uFillTx/>
                  <a:latin typeface="Times New Roman"/>
                  <a:ea typeface="+mn-ea"/>
                  <a:cs typeface="Times New Roman"/>
                </a:rPr>
                <a:t>biệt</a:t>
              </a:r>
              <a:r>
                <a:rPr kumimoji="0" lang="en-US" sz="3600" b="0" i="0" u="none" strike="noStrike" kern="1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uLnTx/>
                  <a:uFillTx/>
                  <a:latin typeface="Times New Roman"/>
                  <a:ea typeface="+mn-ea"/>
                  <a:cs typeface="Times New Roman"/>
                </a:rPr>
                <a:t> </a:t>
              </a:r>
              <a:r>
                <a:rPr kumimoji="0" lang="en-US" sz="3600" b="0" i="0" u="none" strike="noStrike" kern="1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uLnTx/>
                  <a:uFillTx/>
                  <a:latin typeface="Times New Roman"/>
                  <a:ea typeface="+mn-ea"/>
                  <a:cs typeface="Times New Roman"/>
                </a:rPr>
                <a:t>và</a:t>
              </a:r>
              <a:r>
                <a:rPr kumimoji="0" lang="en-US" sz="3600" b="0" i="0" u="none" strike="noStrike" kern="1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uLnTx/>
                  <a:uFillTx/>
                  <a:latin typeface="Times New Roman"/>
                  <a:ea typeface="+mn-ea"/>
                  <a:cs typeface="Times New Roman"/>
                </a:rPr>
                <a:t> </a:t>
              </a:r>
              <a:r>
                <a:rPr kumimoji="0" lang="en-US" sz="3600" b="0" i="0" u="none" strike="noStrike" kern="1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uLnTx/>
                  <a:uFillTx/>
                  <a:latin typeface="Times New Roman"/>
                  <a:ea typeface="+mn-ea"/>
                  <a:cs typeface="Times New Roman"/>
                </a:rPr>
                <a:t>hẹn</a:t>
              </a:r>
              <a:r>
                <a:rPr kumimoji="0" lang="en-US" sz="3600" b="0" i="0" u="none" strike="noStrike" kern="1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uLnTx/>
                  <a:uFillTx/>
                  <a:latin typeface="Times New Roman"/>
                  <a:ea typeface="+mn-ea"/>
                  <a:cs typeface="Times New Roman"/>
                </a:rPr>
                <a:t> </a:t>
              </a:r>
              <a:r>
                <a:rPr kumimoji="0" lang="en-US" sz="3600" b="0" i="0" u="none" strike="noStrike" kern="1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uLnTx/>
                  <a:uFillTx/>
                  <a:latin typeface="Times New Roman"/>
                  <a:ea typeface="+mn-ea"/>
                  <a:cs typeface="Times New Roman"/>
                </a:rPr>
                <a:t>gặp</a:t>
              </a:r>
              <a:r>
                <a:rPr kumimoji="0" lang="en-US" sz="3600" b="0" i="0" u="none" strike="noStrike" kern="1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uLnTx/>
                  <a:uFillTx/>
                  <a:latin typeface="Times New Roman"/>
                  <a:ea typeface="+mn-ea"/>
                  <a:cs typeface="Times New Roman"/>
                </a:rPr>
                <a:t> </a:t>
              </a:r>
              <a:r>
                <a:rPr kumimoji="0" lang="en-US" sz="3600" b="0" i="0" u="none" strike="noStrike" kern="1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uLnTx/>
                  <a:uFillTx/>
                  <a:latin typeface="Times New Roman"/>
                  <a:ea typeface="+mn-ea"/>
                  <a:cs typeface="Times New Roman"/>
                </a:rPr>
                <a:t>lại</a:t>
              </a:r>
              <a:endParaRPr kumimoji="0" lang="en-US" sz="3600" b="0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211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tc3b4m-hucc80m-nhc3a2cca3t-ise-eb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0"/>
            <a:ext cx="59436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trangbh2012101794551568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2007_hinh-nen-ppt-de-thuong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00" y="0"/>
            <a:ext cx="9235440" cy="6858000"/>
          </a:xfrm>
          <a:prstGeom prst="rect">
            <a:avLst/>
          </a:prstGeom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-152717"/>
            <a:ext cx="8229600" cy="1143000"/>
          </a:xfrm>
        </p:spPr>
        <p:txBody>
          <a:bodyPr vert="horz" wrap="square" lIns="91440" tIns="45720" rIns="91440" bIns="45720" anchor="ctr" anchorCtr="0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Món ăn </a:t>
            </a:r>
          </a:p>
        </p:txBody>
      </p:sp>
      <p:pic>
        <p:nvPicPr>
          <p:cNvPr id="13316" name="Picture 2" descr="Kết quả hình ảnh cho tôm bé ra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86765"/>
            <a:ext cx="3933190" cy="27362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8" descr="Kết quả hình ảnh cho tôm hấ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505" y="721995"/>
            <a:ext cx="4244340" cy="2852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6" descr="Tôm nướng muối ớt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3733800"/>
            <a:ext cx="4363720" cy="29629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Mud Crab Farm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762000"/>
            <a:ext cx="76581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1" name="Picture 3" descr="càng to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0" y="685800"/>
            <a:ext cx="5638800" cy="2432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Rectangle 2"/>
          <p:cNvSpPr>
            <a:spLocks noGrp="1"/>
          </p:cNvSpPr>
          <p:nvPr/>
        </p:nvSpPr>
        <p:spPr>
          <a:xfrm>
            <a:off x="609600" y="-152717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cua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6" grpId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94</Words>
  <Application>Microsoft Office PowerPoint</Application>
  <PresentationFormat>On-screen Show (4:3)</PresentationFormat>
  <Paragraphs>31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.VnAvantH</vt:lpstr>
      <vt:lpstr>Arial</vt:lpstr>
      <vt:lpstr>Calibri</vt:lpstr>
      <vt:lpstr>Times New Roman</vt:lpstr>
      <vt:lpstr>Default Design</vt:lpstr>
      <vt:lpstr>1_Default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Món ăn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Món ăn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</vt:lpstr>
      <vt:lpstr>PowerPoint Presentation</vt:lpstr>
      <vt:lpstr>Mở rộng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Nhu Huy</dc:creator>
  <cp:lastModifiedBy>Administrator</cp:lastModifiedBy>
  <cp:revision>32</cp:revision>
  <dcterms:created xsi:type="dcterms:W3CDTF">2014-12-17T23:16:00Z</dcterms:created>
  <dcterms:modified xsi:type="dcterms:W3CDTF">2024-12-10T08:14:55Z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BD40B5C8336C47CBA82CCE8367C8997A_12</vt:lpwstr>
  </property>
  <property fmtid="{D5CDD505-2E9C-101B-9397-08002B2CF9AE}" pid="3" name="KSOProductBuildVer">
    <vt:lpwstr>1033-12.2.0.19307</vt:lpwstr>
  </property>
</Properties>
</file>