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1" r:id="rId4"/>
    <p:sldId id="260" r:id="rId5"/>
    <p:sldId id="269" r:id="rId6"/>
    <p:sldId id="270" r:id="rId7"/>
    <p:sldId id="258" r:id="rId8"/>
    <p:sldId id="277" r:id="rId9"/>
    <p:sldId id="278" r:id="rId10"/>
    <p:sldId id="272" r:id="rId11"/>
    <p:sldId id="274" r:id="rId12"/>
    <p:sldId id="279" r:id="rId13"/>
    <p:sldId id="280" r:id="rId14"/>
    <p:sldId id="281" r:id="rId15"/>
    <p:sldId id="265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BAE9-8044-62C6-2A17-899A32E9B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44B5-E305-3CC5-F211-CD0D60BB8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D1749-160D-EC5F-A666-9E24D924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75F1-9F32-F9C9-260E-C9439819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C341E-7389-52F3-4F42-BBFB884C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6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DC64-2C30-C1BD-BFEE-4BA0C10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C64C2-661F-C357-10FB-B34EB2BCE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66DAF-1AEC-3903-19F3-6C5CA384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23C52-0AB8-8CDA-5244-6ACDD6BA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7CE3-432A-F9BB-9A5E-695E3E05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3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1ACA7C-1829-24ED-54A4-D91F76E55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0F7DC-82CA-128B-C467-6637349EB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6C22B-C746-5372-1FD4-B3C1A0B6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8830F-9F09-4AB0-D1A6-07628469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D106-20D5-CA26-8B3B-8844B9C1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0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70C8-A464-4C40-5085-8B1F09D0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191F8-E73D-D24E-370A-8423652B0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608AE-3F50-20BC-B81E-64718EC7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F53DA-FA1F-F97C-E1E9-D51C5DF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28475-9EDF-0415-A690-EF3E83EA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0C77-0A4A-713A-46CE-420F41A6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6472E-B774-5937-6A54-4142C24BC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BB6F6-63C0-16F6-C216-F6911223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BE62B-6FDC-31E9-AB77-8E791C70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381C5-045A-60BA-FA48-8F31B2A2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5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F296-E596-AFD5-99FA-554FA691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D7904-35D1-C81B-7AFF-6DD94D49C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C6E13-CAAB-7153-C7D8-2B37F5476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EEDCB-F6FD-1636-ACDB-CA402E86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C9955-9704-1D0F-5B1B-4945A945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11710-7CCE-0320-F031-816515D1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399E-01A2-F0BB-21A6-620AB75B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17EA0-13A0-2986-66FA-5F583C251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CE230-50C2-AC75-70C4-8029410EB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4C335-BDCB-A22E-84E5-35E669F6D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19C5E-02D7-9972-A0B4-94534EA32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B03E4-E0A2-23B7-70E2-DA257828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B3A5A-D0B9-3B44-65B1-A9303285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44FAB-6974-BD63-8C34-7224DBA6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8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2ED-4055-CDAC-B6A3-EF875AC5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39C1A-2907-7AD1-ED30-72771915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B83BC-A7B7-BB9F-4C6A-15AEDC59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4F297-741D-5921-C68D-4369BAE6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84DA7-35EE-26DC-0DA5-0C87BDC1E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817A4-E0CA-38A1-D8E0-A9ABD3F4C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46956-7961-44FD-48D1-2BAE46A4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4C9F-D06D-9B91-6F82-508BC26F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78090-0A2E-6716-9250-4EF4E9C11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C9933-61FD-894A-007C-D6490C1AD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C7564-75F6-2780-FEFC-CC8D6AC2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DB95D-54DC-0E02-0DE4-397DB290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D67F3-AC7E-DF4A-A2A4-9F028817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B4F9-23F2-A839-4792-2BEC9FE9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421D6-7F7A-89BE-EB30-5BF47D0B2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FA2BD-F56F-353F-B9DF-DCFEB53C0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05FF7-8E32-D4F6-0CFE-89A1B18F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B71BD-87DE-630A-E3A1-1F827AB4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D16CA-5138-67B6-6263-FB927F31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0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87502-806D-104F-4CA9-8CF5EE10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69819-6C0D-52F8-B917-0891C3541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64ED9-B617-00FE-78F0-D350E4599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5A4D-BA81-416B-9EF3-F8B3FD6CFCF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B18B5-EBBA-7394-3666-433E7B5A4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495B0-3B56-A0B8-95C7-FCCEBC995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jpg"/><Relationship Id="rId4" Type="http://schemas.openxmlformats.org/officeDocument/2006/relationships/audio" Target="../media/audio3.wav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12.wdp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08518-208F-092B-288B-050B9EF7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EA1D0329-2AE0-3509-8961-63197DD3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58763"/>
            <a:ext cx="6087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B3505-D9B6-7C57-7C78-7F99BB3F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76" y="1202218"/>
            <a:ext cx="989012" cy="100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7C937-C0E3-54E8-F542-B5D43011F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042" y="2097568"/>
            <a:ext cx="7037798" cy="1154162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Deflate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 H VỰC  PHÁT TRIỂN NHẬN THỨC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68030-7A2B-8A59-AB94-232565D9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59" y="3690151"/>
            <a:ext cx="7790689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71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LQVT: Đếm đến 6, so sánh 2 nhóm số lượng trong phạm vi 6</a:t>
            </a:r>
          </a:p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Lứa tuổi: Mẫu giáo nhỡ (4 -  5 tuổi)</a:t>
            </a:r>
          </a:p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gian: 25 - 30 phút</a:t>
            </a:r>
          </a:p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thực hiện: Bành Thị Tâm</a:t>
            </a:r>
          </a:p>
        </p:txBody>
      </p:sp>
    </p:spTree>
    <p:extLst>
      <p:ext uri="{BB962C8B-B14F-4D97-AF65-F5344CB8AC3E}">
        <p14:creationId xmlns:p14="http://schemas.microsoft.com/office/powerpoint/2010/main" val="517639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DB6AB-16D5-6EC2-A2EE-53032BA71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A2A3B-AF16-9107-F0AB-C9BE37D65EB0}"/>
              </a:ext>
            </a:extLst>
          </p:cNvPr>
          <p:cNvSpPr txBox="1"/>
          <p:nvPr/>
        </p:nvSpPr>
        <p:spPr>
          <a:xfrm>
            <a:off x="3904356" y="846524"/>
            <a:ext cx="313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 Phần 3: 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AD28F-CAD5-EAF8-4DEC-AB97D96039FA}"/>
              </a:ext>
            </a:extLst>
          </p:cNvPr>
          <p:cNvSpPr txBox="1"/>
          <p:nvPr/>
        </p:nvSpPr>
        <p:spPr>
          <a:xfrm>
            <a:off x="2589474" y="2049631"/>
            <a:ext cx="7013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</a:rPr>
              <a:t>Trò chơi 1: Bé nào tài giỏi</a:t>
            </a:r>
          </a:p>
          <a:p>
            <a:pPr algn="just"/>
            <a:r>
              <a:rPr lang="en-US" sz="2800" b="1">
                <a:solidFill>
                  <a:srgbClr val="0070C0"/>
                </a:solidFill>
              </a:rPr>
              <a:t>Cách chơi: Trên màn xuất hiện các câu hỏi. Bạn nào thông minh hãy chọn ra đáp án đúng. Thời gian dành cho mỗi câu hỏi là 5 giây</a:t>
            </a:r>
          </a:p>
        </p:txBody>
      </p:sp>
    </p:spTree>
    <p:extLst>
      <p:ext uri="{BB962C8B-B14F-4D97-AF65-F5344CB8AC3E}">
        <p14:creationId xmlns:p14="http://schemas.microsoft.com/office/powerpoint/2010/main" val="32401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99220-3ECF-942F-0CEA-51812BCE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8A6993-36A0-998D-C9A5-BFB24680C4A6}"/>
              </a:ext>
            </a:extLst>
          </p:cNvPr>
          <p:cNvSpPr txBox="1"/>
          <p:nvPr/>
        </p:nvSpPr>
        <p:spPr>
          <a:xfrm>
            <a:off x="2239617" y="647741"/>
            <a:ext cx="8878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Câu 1: Nhóm hoa hồng và nhóm hoa cúc nhóm nào có số lượng nhiều hơn?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CB3D2-90D0-2E40-5C63-F8F1269C4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851452" y="2040864"/>
            <a:ext cx="1292088" cy="1736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DAE4F-A174-BBBF-C3B8-B00B12915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2213796" y="1929697"/>
            <a:ext cx="1292088" cy="1736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60677-C808-5EEB-103C-1CAD9F849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3513773" y="1975272"/>
            <a:ext cx="1292088" cy="1736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09D22-0ED5-72B4-35FA-188650D197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6269124" y="1929697"/>
            <a:ext cx="1292088" cy="1736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6C6FC7-16EA-7161-96F2-F135F64B96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4967871" y="1995875"/>
            <a:ext cx="1292088" cy="173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50A204-B3B0-8850-8EDF-D22B545E8B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20" y="3946432"/>
            <a:ext cx="1943315" cy="1511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99661E-F308-9A0F-2660-D0EF0216B0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58" y="3906823"/>
            <a:ext cx="1943315" cy="1511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58C730-7347-D990-6157-63C79EA8BA1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22" y="4019963"/>
            <a:ext cx="1943315" cy="1511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3D8D00-274F-614C-A541-FF32CA68EB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33" y="3946432"/>
            <a:ext cx="1943315" cy="1511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5" y="4084101"/>
            <a:ext cx="1943315" cy="15113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E30DDC-8F9A-1961-3CFF-772C374C76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675" y="3929857"/>
            <a:ext cx="1943315" cy="151138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A9B2953-2C96-175B-CD8B-DF1A093F63F3}"/>
              </a:ext>
            </a:extLst>
          </p:cNvPr>
          <p:cNvSpPr/>
          <p:nvPr/>
        </p:nvSpPr>
        <p:spPr>
          <a:xfrm>
            <a:off x="9107531" y="2811470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2A5799-336B-C67C-B133-914B746FF405}"/>
              </a:ext>
            </a:extLst>
          </p:cNvPr>
          <p:cNvSpPr/>
          <p:nvPr/>
        </p:nvSpPr>
        <p:spPr>
          <a:xfrm>
            <a:off x="9357685" y="3073203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4A4764-54A7-3B9D-D545-BA2CC865132A}"/>
              </a:ext>
            </a:extLst>
          </p:cNvPr>
          <p:cNvSpPr txBox="1"/>
          <p:nvPr/>
        </p:nvSpPr>
        <p:spPr>
          <a:xfrm>
            <a:off x="9609241" y="291097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CABAB4-61F8-1DD0-BC64-59466B7F874E}"/>
              </a:ext>
            </a:extLst>
          </p:cNvPr>
          <p:cNvSpPr txBox="1"/>
          <p:nvPr/>
        </p:nvSpPr>
        <p:spPr>
          <a:xfrm>
            <a:off x="9609241" y="291097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5850-F1D0-9438-1157-C810F50BF78E}"/>
              </a:ext>
            </a:extLst>
          </p:cNvPr>
          <p:cNvSpPr txBox="1"/>
          <p:nvPr/>
        </p:nvSpPr>
        <p:spPr>
          <a:xfrm>
            <a:off x="9609241" y="291097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C4E4B4-F533-82C9-7C88-1913633B591D}"/>
              </a:ext>
            </a:extLst>
          </p:cNvPr>
          <p:cNvSpPr txBox="1"/>
          <p:nvPr/>
        </p:nvSpPr>
        <p:spPr>
          <a:xfrm>
            <a:off x="9609241" y="291097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6153E-705A-0469-2C75-36B1692106A4}"/>
              </a:ext>
            </a:extLst>
          </p:cNvPr>
          <p:cNvSpPr txBox="1"/>
          <p:nvPr/>
        </p:nvSpPr>
        <p:spPr>
          <a:xfrm>
            <a:off x="9609241" y="291097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419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DE6D0-77F4-F7BA-0FC7-415D9342C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84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71A96-B308-9859-AA9A-EBBCFE73E2CC}"/>
              </a:ext>
            </a:extLst>
          </p:cNvPr>
          <p:cNvSpPr txBox="1"/>
          <p:nvPr/>
        </p:nvSpPr>
        <p:spPr>
          <a:xfrm>
            <a:off x="2239617" y="647741"/>
            <a:ext cx="8878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Câu 2: Nhóm Con bướm và nhóm con ong nhóm nào có số lượng ít hơn?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C69EDE-A1D5-B726-25C0-DBEF7FF16D17}"/>
              </a:ext>
            </a:extLst>
          </p:cNvPr>
          <p:cNvSpPr/>
          <p:nvPr/>
        </p:nvSpPr>
        <p:spPr>
          <a:xfrm>
            <a:off x="689114" y="1844532"/>
            <a:ext cx="7076660" cy="20649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1328952" y="2143793"/>
            <a:ext cx="1234886" cy="146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67F871-F7FC-B20E-C80B-E7A2FE83A6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2875610" y="2064038"/>
            <a:ext cx="1234886" cy="1466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47AB5-92B6-1492-E714-0E8BD99FA1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4440426" y="2012141"/>
            <a:ext cx="1234886" cy="146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E0CF9-0D62-F535-885E-45180CEFAC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6049787" y="2030943"/>
            <a:ext cx="1234886" cy="146642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A24C90-A083-FDF1-F0D2-CE0BDEC7A3D5}"/>
              </a:ext>
            </a:extLst>
          </p:cNvPr>
          <p:cNvSpPr/>
          <p:nvPr/>
        </p:nvSpPr>
        <p:spPr>
          <a:xfrm>
            <a:off x="796519" y="4302663"/>
            <a:ext cx="4479235" cy="20649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843455" y="4472682"/>
            <a:ext cx="939649" cy="917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B34F9D-9B11-FEE1-5153-471CF5D6EA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057207" y="4585130"/>
            <a:ext cx="939649" cy="917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4A662F-6EE7-0267-A6C4-A4618EFB76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3668463" y="4519774"/>
            <a:ext cx="939649" cy="917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62092-8017-09A2-D59D-4950574E999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1365914" y="5491752"/>
            <a:ext cx="939649" cy="9175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F59F3C-97D9-308F-593B-EC9A64E6D7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720040" y="5421596"/>
            <a:ext cx="939649" cy="9175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F6D164-9C7F-6849-449F-E7E68E38424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4144323" y="5489180"/>
            <a:ext cx="939649" cy="91753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B356937-F2C7-58BE-E8F9-7F776B6B6F1E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8D64A4-9FAB-D571-6B11-22E52D7EA0CA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36B317-69BD-BAF6-8ED6-66FE34AAB78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2EC966-8293-A00E-2064-7149F31FBE68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E41249-FD08-FBF5-3CB6-B3FCF77B3C75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AAB694-8A4F-8A4E-732A-693826767587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D51573-37B3-67BD-94C9-2C929A3EDF52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7689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1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5A772-4E96-7F60-A840-4FB575225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8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405D7A-13B3-69E2-3152-DA01016D2253}"/>
              </a:ext>
            </a:extLst>
          </p:cNvPr>
          <p:cNvSpPr txBox="1"/>
          <p:nvPr/>
        </p:nvSpPr>
        <p:spPr>
          <a:xfrm>
            <a:off x="2239617" y="647741"/>
            <a:ext cx="88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Câu 2: Nhóm ba lô nhiều hơn nhóm mũ là 2 đúng hay sai?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DE98B2-FAC9-4354-25E9-17E06E2F5851}"/>
              </a:ext>
            </a:extLst>
          </p:cNvPr>
          <p:cNvSpPr/>
          <p:nvPr/>
        </p:nvSpPr>
        <p:spPr>
          <a:xfrm>
            <a:off x="795130" y="1818702"/>
            <a:ext cx="3975653" cy="2687037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14C7D-C103-C39B-12FF-278D9B00DC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2" y="2190343"/>
            <a:ext cx="1069716" cy="1069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76CAF-24D8-A4E0-2AFA-AE798F5569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04" y="2076461"/>
            <a:ext cx="1069716" cy="1069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1F90D-FEA2-F5A7-065B-CAD95DA7E6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61" y="1974237"/>
            <a:ext cx="1069716" cy="1069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C896A-0459-D8F4-9F61-9B288FC5BD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75" y="2935220"/>
            <a:ext cx="1069716" cy="1069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E49B16-A75A-4B2B-3598-9CCC0FC2A7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67" y="3150367"/>
            <a:ext cx="1069716" cy="1069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B74D16-8DEE-C988-C646-0A05F952AC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80" y="3234159"/>
            <a:ext cx="1069716" cy="106971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DBE6272-A45A-2F8D-1426-5E99122DF215}"/>
              </a:ext>
            </a:extLst>
          </p:cNvPr>
          <p:cNvSpPr/>
          <p:nvPr/>
        </p:nvSpPr>
        <p:spPr>
          <a:xfrm>
            <a:off x="5956457" y="1802658"/>
            <a:ext cx="3975653" cy="2687037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1E89A3-E234-F28A-E36B-B34791F89F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44" y="2802043"/>
            <a:ext cx="1336147" cy="133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B6270E-FE07-0C86-39BB-CCE4102DF1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318" y="1848154"/>
            <a:ext cx="1336147" cy="1336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0D3D17-9289-3E22-7320-E0E2A1EED6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52" y="2027946"/>
            <a:ext cx="1336147" cy="1336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74194-BA63-C5D9-EE0B-1FEF8A02D4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78" y="2993172"/>
            <a:ext cx="1336147" cy="133614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AF84850-AD3C-3FAE-3008-49DAEB69949B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7D561D-B71E-5E27-A85E-FFCBCC485651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8695A-EFCE-89C7-844F-AFCDA5EAB858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87CDF-0846-AEA1-90D6-1DFEBB22CA63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6F7427-A249-79BF-E74A-6762D6D228AF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7A5E06-CBFD-B044-90FE-4767A0B9DA05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470CE2-D6E8-991B-CC34-E799F1A29A3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6C32179-D82E-3788-195F-FEE4F31E876C}"/>
              </a:ext>
            </a:extLst>
          </p:cNvPr>
          <p:cNvSpPr/>
          <p:nvPr/>
        </p:nvSpPr>
        <p:spPr>
          <a:xfrm>
            <a:off x="1500668" y="4829032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95005A-12FA-8C36-4193-7CEA14C4E6A3}"/>
              </a:ext>
            </a:extLst>
          </p:cNvPr>
          <p:cNvSpPr txBox="1"/>
          <p:nvPr/>
        </p:nvSpPr>
        <p:spPr>
          <a:xfrm>
            <a:off x="2155855" y="5033066"/>
            <a:ext cx="121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1FBD6B-BBC3-E5B5-FD73-ADD26B92C1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16597" r="12518" b="11393"/>
          <a:stretch/>
        </p:blipFill>
        <p:spPr>
          <a:xfrm>
            <a:off x="3009811" y="4467472"/>
            <a:ext cx="1371283" cy="134491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7DD2C42-D74E-F581-9694-0D4F1EB090F6}"/>
              </a:ext>
            </a:extLst>
          </p:cNvPr>
          <p:cNvSpPr/>
          <p:nvPr/>
        </p:nvSpPr>
        <p:spPr>
          <a:xfrm>
            <a:off x="6680085" y="4804303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0D9336-40F5-A260-D4B9-1E735BB17289}"/>
              </a:ext>
            </a:extLst>
          </p:cNvPr>
          <p:cNvSpPr txBox="1"/>
          <p:nvPr/>
        </p:nvSpPr>
        <p:spPr>
          <a:xfrm>
            <a:off x="7335272" y="4983651"/>
            <a:ext cx="121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Sai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E98DDC7-B8BD-71F7-5A3C-0373C16393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8" b="94333" l="10000" r="90000">
                        <a14:foregroundMark x1="32500" y1="7778" x2="32500" y2="7778"/>
                        <a14:foregroundMark x1="42167" y1="3000" x2="42167" y2="3000"/>
                        <a14:foregroundMark x1="48250" y1="778" x2="48250" y2="778"/>
                        <a14:foregroundMark x1="57083" y1="94333" x2="57083" y2="94333"/>
                        <a14:foregroundMark x1="41833" y1="28778" x2="41833" y2="28778"/>
                        <a14:foregroundMark x1="33333" y1="26667" x2="33333" y2="26667"/>
                        <a14:foregroundMark x1="33333" y1="29889" x2="33333" y2="29889"/>
                        <a14:foregroundMark x1="32083" y1="31444" x2="32083" y2="31444"/>
                        <a14:foregroundMark x1="31750" y1="46556" x2="34167" y2="48111"/>
                        <a14:foregroundMark x1="38583" y1="48667" x2="38583" y2="48667"/>
                        <a14:foregroundMark x1="41833" y1="46556" x2="41833" y2="46556"/>
                        <a14:foregroundMark x1="44583" y1="40000" x2="44583" y2="38444"/>
                        <a14:foregroundMark x1="42583" y1="30889" x2="42583" y2="30889"/>
                        <a14:foregroundMark x1="35333" y1="25000" x2="35333" y2="25000"/>
                        <a14:foregroundMark x1="32917" y1="30333" x2="32917" y2="30333"/>
                        <a14:foregroundMark x1="28917" y1="39000" x2="28917" y2="39000"/>
                        <a14:foregroundMark x1="61167" y1="26667" x2="61167" y2="26667"/>
                        <a14:foregroundMark x1="58750" y1="30333" x2="57917" y2="32000"/>
                        <a14:foregroundMark x1="55917" y1="35222" x2="55500" y2="37333"/>
                        <a14:foregroundMark x1="55500" y1="40000" x2="55500" y2="40000"/>
                        <a14:foregroundMark x1="63167" y1="48111" x2="63167" y2="48111"/>
                        <a14:foregroundMark x1="66417" y1="48111" x2="66417" y2="48111"/>
                        <a14:foregroundMark x1="68417" y1="44889" x2="68417" y2="43333"/>
                        <a14:foregroundMark x1="68833" y1="36778" x2="68833" y2="36778"/>
                        <a14:foregroundMark x1="69250" y1="32556" x2="69250" y2="32556"/>
                        <a14:foregroundMark x1="63167" y1="39000" x2="63167" y2="39000"/>
                        <a14:foregroundMark x1="60333" y1="40000" x2="60333" y2="40000"/>
                        <a14:foregroundMark x1="64417" y1="39556" x2="64417" y2="39556"/>
                        <a14:foregroundMark x1="64750" y1="39556" x2="64750" y2="39556"/>
                        <a14:foregroundMark x1="64417" y1="37333" x2="64417" y2="37333"/>
                        <a14:foregroundMark x1="64417" y1="37333" x2="64417" y2="37333"/>
                        <a14:foregroundMark x1="64417" y1="36778" x2="64417" y2="36778"/>
                        <a14:foregroundMark x1="60750" y1="36778" x2="60750" y2="36778"/>
                        <a14:foregroundMark x1="59917" y1="37889" x2="59583" y2="39556"/>
                        <a14:foregroundMark x1="60333" y1="44333" x2="60333" y2="44333"/>
                        <a14:foregroundMark x1="37750" y1="35778" x2="37750" y2="35778"/>
                        <a14:foregroundMark x1="36167" y1="30333" x2="36167" y2="30333"/>
                        <a14:foregroundMark x1="32083" y1="31444" x2="31750" y2="34667"/>
                        <a14:foregroundMark x1="32083" y1="40000" x2="32083" y2="42778"/>
                        <a14:foregroundMark x1="37333" y1="46000" x2="38583" y2="46556"/>
                        <a14:foregroundMark x1="66000" y1="37333" x2="66000" y2="37333"/>
                        <a14:foregroundMark x1="67583" y1="39556" x2="67583" y2="41111"/>
                        <a14:foregroundMark x1="66833" y1="42222" x2="66833" y2="42222"/>
                        <a14:foregroundMark x1="62000" y1="42222" x2="62000" y2="42222"/>
                        <a14:foregroundMark x1="63167" y1="40000" x2="63167" y2="40000"/>
                        <a14:foregroundMark x1="41417" y1="37333" x2="41417" y2="37333"/>
                        <a14:foregroundMark x1="37750" y1="35778" x2="37750" y2="35778"/>
                        <a14:foregroundMark x1="35750" y1="34667" x2="35750" y2="34667"/>
                        <a14:foregroundMark x1="34167" y1="36333" x2="34167" y2="36333"/>
                        <a14:foregroundMark x1="33750" y1="38444" x2="33750" y2="40000"/>
                        <a14:foregroundMark x1="33750" y1="41111" x2="34917" y2="42778"/>
                        <a14:foregroundMark x1="38167" y1="43333" x2="38167" y2="43333"/>
                        <a14:foregroundMark x1="40167" y1="43333" x2="40583" y2="41667"/>
                        <a14:foregroundMark x1="35333" y1="38444" x2="35333" y2="38444"/>
                        <a14:foregroundMark x1="39000" y1="42778" x2="39000" y2="42778"/>
                        <a14:foregroundMark x1="39000" y1="42222" x2="39000" y2="42222"/>
                        <a14:foregroundMark x1="36583" y1="40556" x2="36583" y2="40556"/>
                        <a14:foregroundMark x1="39000" y1="38444" x2="39000" y2="38444"/>
                        <a14:foregroundMark x1="38583" y1="40000" x2="38583" y2="40000"/>
                        <a14:foregroundMark x1="36583" y1="40556" x2="36583" y2="4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89" y="4744279"/>
            <a:ext cx="1599192" cy="11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5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7" grpId="0" animBg="1"/>
      <p:bldP spid="18" grpId="0" animBg="1"/>
      <p:bldP spid="24" grpId="0" animBg="1"/>
      <p:bldP spid="24" grpId="1" animBg="1"/>
      <p:bldP spid="25" grpId="0"/>
      <p:bldP spid="25" grpId="1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F7B48-D0FD-968F-7454-50112C8D7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3A0937-CB34-D0E0-7BBA-410BF0A723F4}"/>
              </a:ext>
            </a:extLst>
          </p:cNvPr>
          <p:cNvSpPr txBox="1"/>
          <p:nvPr/>
        </p:nvSpPr>
        <p:spPr>
          <a:xfrm>
            <a:off x="2239617" y="647741"/>
            <a:ext cx="8878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Câu 2: Nhóm con gấu bông ít hơn nhóm thỏ bông là 3 đúng hay sai?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BE6272-A45A-2F8D-1426-5E99122DF215}"/>
              </a:ext>
            </a:extLst>
          </p:cNvPr>
          <p:cNvSpPr/>
          <p:nvPr/>
        </p:nvSpPr>
        <p:spPr>
          <a:xfrm>
            <a:off x="6534728" y="1560407"/>
            <a:ext cx="3975653" cy="3017398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3" b="96020" l="8667" r="90000">
                        <a14:foregroundMark x1="35000" y1="5307" x2="35000" y2="5307"/>
                        <a14:foregroundMark x1="8833" y1="40962" x2="8833" y2="40962"/>
                        <a14:foregroundMark x1="36167" y1="94030" x2="36167" y2="94030"/>
                        <a14:foregroundMark x1="38167" y1="3648" x2="38167" y2="3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61" y="2793435"/>
            <a:ext cx="1486370" cy="1493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3" b="96020" l="8667" r="90000">
                        <a14:foregroundMark x1="35000" y1="5307" x2="35000" y2="5307"/>
                        <a14:foregroundMark x1="8833" y1="40962" x2="8833" y2="40962"/>
                        <a14:foregroundMark x1="36167" y1="94030" x2="36167" y2="94030"/>
                        <a14:foregroundMark x1="38167" y1="3648" x2="38167" y2="3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64" y="1623022"/>
            <a:ext cx="1486370" cy="1493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3" b="96020" l="8667" r="90000">
                        <a14:foregroundMark x1="35000" y1="5307" x2="35000" y2="5307"/>
                        <a14:foregroundMark x1="8833" y1="40962" x2="8833" y2="40962"/>
                        <a14:foregroundMark x1="36167" y1="94030" x2="36167" y2="94030"/>
                        <a14:foregroundMark x1="38167" y1="3648" x2="38167" y2="3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773" y="2793435"/>
            <a:ext cx="1486370" cy="149380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BE6272-A45A-2F8D-1426-5E99122DF215}"/>
              </a:ext>
            </a:extLst>
          </p:cNvPr>
          <p:cNvSpPr/>
          <p:nvPr/>
        </p:nvSpPr>
        <p:spPr>
          <a:xfrm>
            <a:off x="877456" y="1679828"/>
            <a:ext cx="3975653" cy="3017398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7880"/>
          <a:stretch/>
        </p:blipFill>
        <p:spPr>
          <a:xfrm>
            <a:off x="1167974" y="2289396"/>
            <a:ext cx="902447" cy="1422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7880"/>
          <a:stretch/>
        </p:blipFill>
        <p:spPr>
          <a:xfrm>
            <a:off x="2062799" y="1711198"/>
            <a:ext cx="902447" cy="14226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7880"/>
          <a:stretch/>
        </p:blipFill>
        <p:spPr>
          <a:xfrm>
            <a:off x="3042525" y="1737078"/>
            <a:ext cx="902447" cy="1422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7880"/>
          <a:stretch/>
        </p:blipFill>
        <p:spPr>
          <a:xfrm>
            <a:off x="3874311" y="2505651"/>
            <a:ext cx="902447" cy="1422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7880"/>
          <a:stretch/>
        </p:blipFill>
        <p:spPr>
          <a:xfrm>
            <a:off x="1962835" y="3133845"/>
            <a:ext cx="902447" cy="1422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7880"/>
          <a:stretch/>
        </p:blipFill>
        <p:spPr>
          <a:xfrm>
            <a:off x="2935582" y="3159725"/>
            <a:ext cx="902447" cy="142264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AF84850-AD3C-3FAE-3008-49DAEB69949B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7D561D-B71E-5E27-A85E-FFCBCC485651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08695A-EFCE-89C7-844F-AFCDA5EAB858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287CDF-0846-AEA1-90D6-1DFEBB22CA63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F7427-A249-79BF-E74A-6762D6D228AF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7A5E06-CBFD-B044-90FE-4767A0B9DA05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470CE2-D6E8-991B-CC34-E799F1A29A3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C32179-D82E-3788-195F-FEE4F31E876C}"/>
              </a:ext>
            </a:extLst>
          </p:cNvPr>
          <p:cNvSpPr/>
          <p:nvPr/>
        </p:nvSpPr>
        <p:spPr>
          <a:xfrm>
            <a:off x="1453199" y="5084665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95005A-12FA-8C36-4193-7CEA14C4E6A3}"/>
              </a:ext>
            </a:extLst>
          </p:cNvPr>
          <p:cNvSpPr txBox="1"/>
          <p:nvPr/>
        </p:nvSpPr>
        <p:spPr>
          <a:xfrm>
            <a:off x="2184311" y="5242943"/>
            <a:ext cx="121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Sai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1FBD6B-BBC3-E5B5-FD73-ADD26B92C1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16597" r="12518" b="11393"/>
          <a:stretch/>
        </p:blipFill>
        <p:spPr>
          <a:xfrm>
            <a:off x="3168859" y="4660108"/>
            <a:ext cx="1371283" cy="134491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6C32179-D82E-3788-195F-FEE4F31E876C}"/>
              </a:ext>
            </a:extLst>
          </p:cNvPr>
          <p:cNvSpPr/>
          <p:nvPr/>
        </p:nvSpPr>
        <p:spPr>
          <a:xfrm>
            <a:off x="7102793" y="512070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2"/>
                </a:solidFill>
              </a:rPr>
              <a:t>2</a:t>
            </a:r>
            <a:endParaRPr lang="en-US" sz="4000" b="1">
              <a:solidFill>
                <a:schemeClr val="accent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95005A-12FA-8C36-4193-7CEA14C4E6A3}"/>
              </a:ext>
            </a:extLst>
          </p:cNvPr>
          <p:cNvSpPr txBox="1"/>
          <p:nvPr/>
        </p:nvSpPr>
        <p:spPr>
          <a:xfrm>
            <a:off x="7757980" y="5300055"/>
            <a:ext cx="121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E1FBD6B-BBC3-E5B5-FD73-ADD26B92C1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16597" r="12518" b="11393"/>
          <a:stretch/>
        </p:blipFill>
        <p:spPr>
          <a:xfrm>
            <a:off x="8659349" y="4844963"/>
            <a:ext cx="1371283" cy="13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 animBg="1"/>
      <p:bldP spid="26" grpId="0" animBg="1"/>
      <p:bldP spid="27" grpId="0" animBg="1"/>
      <p:bldP spid="33" grpId="0" animBg="1"/>
      <p:bldP spid="34" grpId="0"/>
      <p:bldP spid="36" grpId="0" animBg="1"/>
      <p:bldP spid="36" grpId="1" animBg="1"/>
      <p:bldP spid="37" grpId="0"/>
      <p:bldP spid="3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F83E8-CD9E-5498-26B9-316C1603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CD00A-7820-A431-0856-C3E5D0393ACD}"/>
              </a:ext>
            </a:extLst>
          </p:cNvPr>
          <p:cNvSpPr txBox="1"/>
          <p:nvPr/>
        </p:nvSpPr>
        <p:spPr>
          <a:xfrm>
            <a:off x="4948891" y="1114805"/>
            <a:ext cx="416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Trò chơi 2: Đội nào  nhanh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B6406-B150-C5E1-2CD8-C9D94C3DB360}"/>
              </a:ext>
            </a:extLst>
          </p:cNvPr>
          <p:cNvSpPr txBox="1"/>
          <p:nvPr/>
        </p:nvSpPr>
        <p:spPr>
          <a:xfrm>
            <a:off x="2268239" y="2201483"/>
            <a:ext cx="8956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Cách chơi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: Chia trẻ thành </a:t>
            </a:r>
            <a:r>
              <a:rPr lang="en-US" sz="2800" b="1" smtClean="0">
                <a:solidFill>
                  <a:schemeClr val="accent4">
                    <a:lumMod val="75000"/>
                  </a:schemeClr>
                </a:solidFill>
              </a:rPr>
              <a:t>2 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đội, các đội sẽ lấy theo yêu cầu của cô. Khi nào có nhạc thì trẻ đứng đầu </a:t>
            </a:r>
            <a:r>
              <a:rPr lang="en-US" sz="2800" b="1" smtClean="0">
                <a:solidFill>
                  <a:schemeClr val="accent4">
                    <a:lumMod val="75000"/>
                  </a:schemeClr>
                </a:solidFill>
              </a:rPr>
              <a:t>hàng 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của mỗi đội chạy lên lấy hình để gắn lên bảng của đội mình. Khi nào nhạc dừng thì trò chơi kết thúc</a:t>
            </a:r>
          </a:p>
          <a:p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Kết quả đội nào gắn được nhiều và đúng thì sẽ chiến thắng. </a:t>
            </a:r>
          </a:p>
          <a:p>
            <a:r>
              <a:rPr lang="en-US" sz="2800" b="1">
                <a:solidFill>
                  <a:srgbClr val="00B050"/>
                </a:solidFill>
              </a:rPr>
              <a:t>Luật chơi</a:t>
            </a:r>
            <a:r>
              <a:rPr lang="en-US" sz="2800" b="1">
                <a:solidFill>
                  <a:srgbClr val="7030A0"/>
                </a:solidFill>
              </a:rPr>
              <a:t>: 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Mỗi bạn lên lấy chỉ được lấy 1 hình</a:t>
            </a:r>
          </a:p>
        </p:txBody>
      </p:sp>
    </p:spTree>
    <p:extLst>
      <p:ext uri="{BB962C8B-B14F-4D97-AF65-F5344CB8AC3E}">
        <p14:creationId xmlns:p14="http://schemas.microsoft.com/office/powerpoint/2010/main" val="20548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CB0E2-FBD8-0006-5752-8E711D6F9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38AEC-F740-433E-AD7B-0F402C1B1828}"/>
              </a:ext>
            </a:extLst>
          </p:cNvPr>
          <p:cNvSpPr txBox="1"/>
          <p:nvPr/>
        </p:nvSpPr>
        <p:spPr>
          <a:xfrm>
            <a:off x="4418804" y="2758075"/>
            <a:ext cx="5083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Trẻ chơi trò chơi: Đội nào nhanh</a:t>
            </a:r>
          </a:p>
        </p:txBody>
      </p:sp>
      <p:pic>
        <p:nvPicPr>
          <p:cNvPr id="4" name="BA em là công nhân lái x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752" y="593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90B9D-1135-32E5-2878-196795E6E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36299-F2DE-FA8D-00DF-08592493BD7E}"/>
              </a:ext>
            </a:extLst>
          </p:cNvPr>
          <p:cNvSpPr/>
          <p:nvPr/>
        </p:nvSpPr>
        <p:spPr>
          <a:xfrm>
            <a:off x="2298779" y="2066187"/>
            <a:ext cx="75944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Chúc các bé chăm ngoan </a:t>
            </a:r>
          </a:p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học giỏi</a:t>
            </a:r>
          </a:p>
        </p:txBody>
      </p:sp>
    </p:spTree>
    <p:extLst>
      <p:ext uri="{BB962C8B-B14F-4D97-AF65-F5344CB8AC3E}">
        <p14:creationId xmlns:p14="http://schemas.microsoft.com/office/powerpoint/2010/main" val="10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BA16F7-2A2C-A343-23F0-043738C4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5C909-E90D-6D9A-B2E1-1222F47539A2}"/>
              </a:ext>
            </a:extLst>
          </p:cNvPr>
          <p:cNvSpPr txBox="1"/>
          <p:nvPr/>
        </p:nvSpPr>
        <p:spPr>
          <a:xfrm>
            <a:off x="3194304" y="2340864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Ổn định: Cho trẻ hát bài Tập đếm</a:t>
            </a:r>
          </a:p>
        </p:txBody>
      </p:sp>
      <p:pic>
        <p:nvPicPr>
          <p:cNvPr id="6" name="Tập đếm - Karaoke - Beat chuẩn - Nhạc thiếu n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3" end="113513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5818" y="5978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178D7-F31E-8C43-4C6A-97EE22523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3A3A3-939B-F077-F66A-29CB36BFBB1B}"/>
              </a:ext>
            </a:extLst>
          </p:cNvPr>
          <p:cNvSpPr txBox="1"/>
          <p:nvPr/>
        </p:nvSpPr>
        <p:spPr>
          <a:xfrm>
            <a:off x="3087718" y="1443702"/>
            <a:ext cx="74833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HP001 4 hàng" panose="020B0603050302020204" pitchFamily="34" charset="0"/>
              </a:rPr>
              <a:t>Phần 1: </a:t>
            </a:r>
            <a:endParaRPr lang="en-US" sz="6600" b="1" smtClean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6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Ôn số lượng trong </a:t>
            </a:r>
          </a:p>
          <a:p>
            <a:pPr algn="ctr"/>
            <a:r>
              <a:rPr lang="en-US" sz="6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phạm vi 5</a:t>
            </a:r>
            <a:endParaRPr lang="en-US" sz="6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F46C3-15B8-7B32-BB86-174ABA8916BE}"/>
              </a:ext>
            </a:extLst>
          </p:cNvPr>
          <p:cNvSpPr/>
          <p:nvPr/>
        </p:nvSpPr>
        <p:spPr>
          <a:xfrm>
            <a:off x="0" y="-646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EBCF6-1BB6-525B-DC66-8AD6257B20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7" y="1694539"/>
            <a:ext cx="1770388" cy="17280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AB66456-C980-B832-DCAE-AAC844802EEE}"/>
              </a:ext>
            </a:extLst>
          </p:cNvPr>
          <p:cNvSpPr/>
          <p:nvPr/>
        </p:nvSpPr>
        <p:spPr>
          <a:xfrm>
            <a:off x="2145792" y="4433698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E88F09-54A3-41B9-6C97-33AA21AD9D72}"/>
              </a:ext>
            </a:extLst>
          </p:cNvPr>
          <p:cNvSpPr/>
          <p:nvPr/>
        </p:nvSpPr>
        <p:spPr>
          <a:xfrm>
            <a:off x="6411536" y="451524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55657-961A-F5E1-6B24-255D5A36FAB9}"/>
              </a:ext>
            </a:extLst>
          </p:cNvPr>
          <p:cNvSpPr txBox="1"/>
          <p:nvPr/>
        </p:nvSpPr>
        <p:spPr>
          <a:xfrm>
            <a:off x="2840736" y="4462273"/>
            <a:ext cx="1633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cái áo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29BCA-ED1C-E289-11E8-979754FB20A8}"/>
              </a:ext>
            </a:extLst>
          </p:cNvPr>
          <p:cNvSpPr txBox="1"/>
          <p:nvPr/>
        </p:nvSpPr>
        <p:spPr>
          <a:xfrm>
            <a:off x="7216208" y="4533755"/>
            <a:ext cx="188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cái áo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26652-C079-8C7D-5005-A38348414A3F}"/>
              </a:ext>
            </a:extLst>
          </p:cNvPr>
          <p:cNvSpPr txBox="1"/>
          <p:nvPr/>
        </p:nvSpPr>
        <p:spPr>
          <a:xfrm>
            <a:off x="2840736" y="686074"/>
            <a:ext cx="664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1: Có mấy cái áo cộc tay?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A63C3-9FC5-DF79-C53D-1B5CDAB888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4" y="1788483"/>
            <a:ext cx="1770388" cy="172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BF333-8107-3C17-1BED-04E2B5F26A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87" y="1700999"/>
            <a:ext cx="1770388" cy="172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56C44-DC27-88CD-B805-403465D1FC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36" y="1700999"/>
            <a:ext cx="1770388" cy="172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75F5E-FCB1-B6C0-3384-459C95878E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24" y="1694538"/>
            <a:ext cx="1770388" cy="17280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62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8" grpId="0" animBg="1"/>
      <p:bldP spid="8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FA8669-3156-7A1A-BAD1-661A7A9F37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E1FCD-59A0-A580-9AA6-15B7E8F78F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3863292"/>
            <a:ext cx="1767840" cy="1767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8BBDE-1249-E024-7766-6765F97924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47" y="3612181"/>
            <a:ext cx="1889627" cy="1889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68866-D5E4-8E7A-7D46-8E37E381C1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74" y="1276120"/>
            <a:ext cx="1889627" cy="1844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F2BB5-9AC1-E5DD-22D0-D7E43A881F9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73" y="3902938"/>
            <a:ext cx="1336147" cy="133614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A34880-C7A1-9768-FCAB-F6021F3FC0CE}"/>
              </a:ext>
            </a:extLst>
          </p:cNvPr>
          <p:cNvSpPr/>
          <p:nvPr/>
        </p:nvSpPr>
        <p:spPr>
          <a:xfrm>
            <a:off x="1276092" y="5654305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1C9B4B-421B-CDFB-A718-466E786B8B0E}"/>
              </a:ext>
            </a:extLst>
          </p:cNvPr>
          <p:cNvSpPr/>
          <p:nvPr/>
        </p:nvSpPr>
        <p:spPr>
          <a:xfrm>
            <a:off x="5738241" y="451284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04314C-1349-BB47-2441-9207F62E7BE7}"/>
              </a:ext>
            </a:extLst>
          </p:cNvPr>
          <p:cNvSpPr/>
          <p:nvPr/>
        </p:nvSpPr>
        <p:spPr>
          <a:xfrm>
            <a:off x="9077853" y="582916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51FDB-4D8A-F014-7E3B-D7D6F416E6C9}"/>
              </a:ext>
            </a:extLst>
          </p:cNvPr>
          <p:cNvSpPr txBox="1"/>
          <p:nvPr/>
        </p:nvSpPr>
        <p:spPr>
          <a:xfrm>
            <a:off x="2645664" y="485248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2. Nhóm nào có số lượng là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85B8A-184D-4B19-4848-CF5010D07E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64" y="1166656"/>
            <a:ext cx="1889627" cy="1844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E12D04-59DA-3882-68B0-E454B43BCC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27" y="2668461"/>
            <a:ext cx="1889627" cy="1844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AE27A-E94D-6777-22D0-0A22D8FF2F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00" y="2729850"/>
            <a:ext cx="1336147" cy="1336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BEB7A-8C25-5C58-500F-C6B03184AE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09" y="4138190"/>
            <a:ext cx="1336147" cy="1336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91B25-74BE-8920-C5CD-7F32C58FDA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005" y="3771777"/>
            <a:ext cx="1336147" cy="1336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12645A-D6DA-D1E8-2257-E9F0E13A3F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44" y="2802043"/>
            <a:ext cx="1336147" cy="133614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B40731A-6A70-19D5-BDC3-0E6019259971}"/>
              </a:ext>
            </a:extLst>
          </p:cNvPr>
          <p:cNvSpPr/>
          <p:nvPr/>
        </p:nvSpPr>
        <p:spPr>
          <a:xfrm>
            <a:off x="3944805" y="492585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8EF2E1-DA8D-29D6-13E8-518F3073463F}"/>
              </a:ext>
            </a:extLst>
          </p:cNvPr>
          <p:cNvSpPr/>
          <p:nvPr/>
        </p:nvSpPr>
        <p:spPr>
          <a:xfrm>
            <a:off x="4194959" y="518758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475BF0-44AC-BCCC-6FC4-2D3B13394AAF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65ADF3-123F-723A-D82D-C032B262FBAE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41FB76-FF06-76E5-42D5-91BBE21D7B56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94995B-1144-C064-C0AD-C80FB5107492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EF1E48-1B5D-C724-521D-17847C7EFBA9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33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3B5FDB-B911-D8C8-2336-04924357D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39755-783B-B607-F7FC-6B5E22C739DE}"/>
              </a:ext>
            </a:extLst>
          </p:cNvPr>
          <p:cNvSpPr txBox="1"/>
          <p:nvPr/>
        </p:nvSpPr>
        <p:spPr>
          <a:xfrm>
            <a:off x="1701048" y="252384"/>
            <a:ext cx="945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3: Hãy nối thẻ số tương ứng với các nhóm có số lượng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7BE27-7250-EC82-8748-F910D68E25D1}"/>
              </a:ext>
            </a:extLst>
          </p:cNvPr>
          <p:cNvSpPr/>
          <p:nvPr/>
        </p:nvSpPr>
        <p:spPr>
          <a:xfrm>
            <a:off x="1829820" y="5410937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B328B0-2509-2F8D-6DD3-CB69807DC64D}"/>
              </a:ext>
            </a:extLst>
          </p:cNvPr>
          <p:cNvSpPr/>
          <p:nvPr/>
        </p:nvSpPr>
        <p:spPr>
          <a:xfrm>
            <a:off x="3464965" y="5412744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1A2A8-4EE3-6BBB-03B4-74079BB411B7}"/>
              </a:ext>
            </a:extLst>
          </p:cNvPr>
          <p:cNvSpPr/>
          <p:nvPr/>
        </p:nvSpPr>
        <p:spPr>
          <a:xfrm>
            <a:off x="8373224" y="5467911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1C05CB-ECC3-7714-06A1-81D7759DA78F}"/>
              </a:ext>
            </a:extLst>
          </p:cNvPr>
          <p:cNvSpPr/>
          <p:nvPr/>
        </p:nvSpPr>
        <p:spPr>
          <a:xfrm>
            <a:off x="10019482" y="1579463"/>
            <a:ext cx="1832484" cy="231536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7E614B-D063-73B0-4460-A4EDDB14037A}"/>
              </a:ext>
            </a:extLst>
          </p:cNvPr>
          <p:cNvGrpSpPr/>
          <p:nvPr/>
        </p:nvGrpSpPr>
        <p:grpSpPr>
          <a:xfrm>
            <a:off x="2800419" y="1590261"/>
            <a:ext cx="1851093" cy="2326165"/>
            <a:chOff x="2800419" y="1590261"/>
            <a:chExt cx="1851093" cy="23261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D90F7A-3E8C-2131-628B-B13E7A36643E}"/>
                </a:ext>
              </a:extLst>
            </p:cNvPr>
            <p:cNvSpPr/>
            <p:nvPr/>
          </p:nvSpPr>
          <p:spPr>
            <a:xfrm>
              <a:off x="2800419" y="1590261"/>
              <a:ext cx="1851093" cy="232616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953E40-71BD-8F4C-8685-8D72EB938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200" r="90200">
                          <a14:foregroundMark x1="14500" y1="41400" x2="14500" y2="41400"/>
                          <a14:foregroundMark x1="13300" y1="42600" x2="6100" y2="49700"/>
                          <a14:foregroundMark x1="6100" y1="49700" x2="2300" y2="60500"/>
                          <a14:foregroundMark x1="2300" y1="60500" x2="5200" y2="70100"/>
                          <a14:foregroundMark x1="5200" y1="70100" x2="10400" y2="74800"/>
                          <a14:foregroundMark x1="89700" y1="46100" x2="95800" y2="55800"/>
                          <a14:foregroundMark x1="95800" y1="55800" x2="95500" y2="66500"/>
                          <a14:foregroundMark x1="95500" y1="66500" x2="90200" y2="75000"/>
                          <a14:foregroundMark x1="90200" y1="75000" x2="82700" y2="80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141" y="1720808"/>
              <a:ext cx="857336" cy="74320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5AD8A8-7619-0EEA-B5F2-AB701B840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200" r="90200">
                          <a14:foregroundMark x1="14500" y1="41400" x2="14500" y2="41400"/>
                          <a14:foregroundMark x1="13300" y1="42600" x2="6100" y2="49700"/>
                          <a14:foregroundMark x1="6100" y1="49700" x2="2300" y2="60500"/>
                          <a14:foregroundMark x1="2300" y1="60500" x2="5200" y2="70100"/>
                          <a14:foregroundMark x1="5200" y1="70100" x2="10400" y2="74800"/>
                          <a14:foregroundMark x1="89700" y1="46100" x2="95800" y2="55800"/>
                          <a14:foregroundMark x1="95800" y1="55800" x2="95500" y2="66500"/>
                          <a14:foregroundMark x1="95500" y1="66500" x2="90200" y2="75000"/>
                          <a14:foregroundMark x1="90200" y1="75000" x2="82700" y2="80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62" y="3118844"/>
              <a:ext cx="841248" cy="72925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966035-3042-E1F1-AC65-74B032223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200" r="90200">
                          <a14:foregroundMark x1="14500" y1="41400" x2="14500" y2="41400"/>
                          <a14:foregroundMark x1="13300" y1="42600" x2="6100" y2="49700"/>
                          <a14:foregroundMark x1="6100" y1="49700" x2="2300" y2="60500"/>
                          <a14:foregroundMark x1="2300" y1="60500" x2="5200" y2="70100"/>
                          <a14:foregroundMark x1="5200" y1="70100" x2="10400" y2="74800"/>
                          <a14:foregroundMark x1="89700" y1="46100" x2="95800" y2="55800"/>
                          <a14:foregroundMark x1="95800" y1="55800" x2="95500" y2="66500"/>
                          <a14:foregroundMark x1="95500" y1="66500" x2="90200" y2="75000"/>
                          <a14:foregroundMark x1="90200" y1="75000" x2="82700" y2="80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784" y="2426160"/>
              <a:ext cx="841248" cy="72925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2CCEDD-D60A-8C91-5B15-F7DB2D3491A0}"/>
              </a:ext>
            </a:extLst>
          </p:cNvPr>
          <p:cNvGrpSpPr/>
          <p:nvPr/>
        </p:nvGrpSpPr>
        <p:grpSpPr>
          <a:xfrm>
            <a:off x="5289188" y="1590261"/>
            <a:ext cx="1916866" cy="2326165"/>
            <a:chOff x="5289188" y="1590261"/>
            <a:chExt cx="1916866" cy="23261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E066BC-C795-0BF7-941A-65D583F3CFCF}"/>
                </a:ext>
              </a:extLst>
            </p:cNvPr>
            <p:cNvSpPr/>
            <p:nvPr/>
          </p:nvSpPr>
          <p:spPr>
            <a:xfrm>
              <a:off x="5289188" y="1590261"/>
              <a:ext cx="1851093" cy="232616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53AB0F-F180-E27D-7591-C797FE02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038" y="1770950"/>
              <a:ext cx="910656" cy="91065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5113A7-0FF8-A1F2-673B-11C75E9F4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747" y="1837288"/>
              <a:ext cx="910656" cy="91065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67034E-B5B5-D758-9415-0D4337282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53" y="2791492"/>
              <a:ext cx="910656" cy="91065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2559AD4-4627-EBCF-D897-EF8F99D1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398" y="2810519"/>
              <a:ext cx="910656" cy="91065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1B92D72-2ED2-3A01-D395-0C6141CC3E03}"/>
              </a:ext>
            </a:extLst>
          </p:cNvPr>
          <p:cNvSpPr/>
          <p:nvPr/>
        </p:nvSpPr>
        <p:spPr>
          <a:xfrm>
            <a:off x="7462476" y="1579463"/>
            <a:ext cx="2344133" cy="232616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1572176-384F-DA87-09FB-517E2708FF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3" b="96377" l="10000" r="92000">
                        <a14:foregroundMark x1="47818" y1="5314" x2="47818" y2="5314"/>
                        <a14:foregroundMark x1="67636" y1="94444" x2="67636" y2="94444"/>
                        <a14:foregroundMark x1="92000" y1="82609" x2="92000" y2="82609"/>
                        <a14:foregroundMark x1="63091" y1="91546" x2="63091" y2="91546"/>
                        <a14:foregroundMark x1="65818" y1="96618" x2="65818" y2="96618"/>
                        <a14:foregroundMark x1="63636" y1="30435" x2="63636" y2="30435"/>
                        <a14:foregroundMark x1="67091" y1="33575" x2="67091" y2="33575"/>
                        <a14:foregroundMark x1="42727" y1="35266" x2="42727" y2="35266"/>
                        <a14:foregroundMark x1="64364" y1="28261" x2="64364" y2="28261"/>
                        <a14:foregroundMark x1="45455" y1="42754" x2="45455" y2="42754"/>
                        <a14:foregroundMark x1="40727" y1="30676" x2="40727" y2="30676"/>
                        <a14:foregroundMark x1="42364" y1="34783" x2="42364" y2="34783"/>
                        <a14:foregroundMark x1="41636" y1="32367" x2="41636" y2="32367"/>
                        <a14:foregroundMark x1="40909" y1="31159" x2="40909" y2="31159"/>
                        <a14:foregroundMark x1="67818" y1="32126" x2="67818" y2="32126"/>
                        <a14:foregroundMark x1="53273" y1="1691" x2="53273" y2="1691"/>
                        <a14:foregroundMark x1="56182" y1="725" x2="56182" y2="725"/>
                        <a14:foregroundMark x1="55273" y1="483" x2="55273" y2="483"/>
                        <a14:foregroundMark x1="54000" y1="483" x2="54000" y2="483"/>
                        <a14:foregroundMark x1="51455" y1="1932" x2="51455" y2="1932"/>
                        <a14:foregroundMark x1="50545" y1="2899" x2="53273" y2="2415"/>
                        <a14:foregroundMark x1="50727" y1="2657" x2="59091" y2="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42" t="662" r="5415"/>
          <a:stretch/>
        </p:blipFill>
        <p:spPr>
          <a:xfrm>
            <a:off x="7605535" y="1762761"/>
            <a:ext cx="857337" cy="9270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53934C-0CC9-D032-EF75-343FD5719E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3" b="96377" l="10000" r="92000">
                        <a14:foregroundMark x1="47818" y1="5314" x2="47818" y2="5314"/>
                        <a14:foregroundMark x1="67636" y1="94444" x2="67636" y2="94444"/>
                        <a14:foregroundMark x1="92000" y1="82609" x2="92000" y2="82609"/>
                        <a14:foregroundMark x1="63091" y1="91546" x2="63091" y2="91546"/>
                        <a14:foregroundMark x1="65818" y1="96618" x2="65818" y2="96618"/>
                        <a14:foregroundMark x1="63636" y1="30435" x2="63636" y2="30435"/>
                        <a14:foregroundMark x1="67091" y1="33575" x2="67091" y2="33575"/>
                        <a14:foregroundMark x1="42727" y1="35266" x2="42727" y2="35266"/>
                        <a14:foregroundMark x1="64364" y1="28261" x2="64364" y2="28261"/>
                        <a14:foregroundMark x1="45455" y1="42754" x2="45455" y2="42754"/>
                        <a14:foregroundMark x1="40727" y1="30676" x2="40727" y2="30676"/>
                        <a14:foregroundMark x1="42364" y1="34783" x2="42364" y2="34783"/>
                        <a14:foregroundMark x1="41636" y1="32367" x2="41636" y2="32367"/>
                        <a14:foregroundMark x1="40909" y1="31159" x2="40909" y2="31159"/>
                        <a14:foregroundMark x1="67818" y1="32126" x2="67818" y2="32126"/>
                        <a14:foregroundMark x1="53273" y1="1691" x2="53273" y2="1691"/>
                        <a14:foregroundMark x1="56182" y1="725" x2="56182" y2="725"/>
                        <a14:foregroundMark x1="55273" y1="483" x2="55273" y2="483"/>
                        <a14:foregroundMark x1="54000" y1="483" x2="54000" y2="483"/>
                        <a14:foregroundMark x1="51455" y1="1932" x2="51455" y2="1932"/>
                        <a14:foregroundMark x1="50545" y1="2899" x2="53273" y2="2415"/>
                        <a14:foregroundMark x1="50727" y1="2657" x2="59091" y2="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42" t="662" r="5415"/>
          <a:stretch/>
        </p:blipFill>
        <p:spPr>
          <a:xfrm>
            <a:off x="8215797" y="1728645"/>
            <a:ext cx="857337" cy="9270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325006-B75D-CF3B-D5DC-78F1A1974F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3" b="96377" l="10000" r="92000">
                        <a14:foregroundMark x1="47818" y1="5314" x2="47818" y2="5314"/>
                        <a14:foregroundMark x1="67636" y1="94444" x2="67636" y2="94444"/>
                        <a14:foregroundMark x1="92000" y1="82609" x2="92000" y2="82609"/>
                        <a14:foregroundMark x1="63091" y1="91546" x2="63091" y2="91546"/>
                        <a14:foregroundMark x1="65818" y1="96618" x2="65818" y2="96618"/>
                        <a14:foregroundMark x1="63636" y1="30435" x2="63636" y2="30435"/>
                        <a14:foregroundMark x1="67091" y1="33575" x2="67091" y2="33575"/>
                        <a14:foregroundMark x1="42727" y1="35266" x2="42727" y2="35266"/>
                        <a14:foregroundMark x1="64364" y1="28261" x2="64364" y2="28261"/>
                        <a14:foregroundMark x1="45455" y1="42754" x2="45455" y2="42754"/>
                        <a14:foregroundMark x1="40727" y1="30676" x2="40727" y2="30676"/>
                        <a14:foregroundMark x1="42364" y1="34783" x2="42364" y2="34783"/>
                        <a14:foregroundMark x1="41636" y1="32367" x2="41636" y2="32367"/>
                        <a14:foregroundMark x1="40909" y1="31159" x2="40909" y2="31159"/>
                        <a14:foregroundMark x1="67818" y1="32126" x2="67818" y2="32126"/>
                        <a14:foregroundMark x1="53273" y1="1691" x2="53273" y2="1691"/>
                        <a14:foregroundMark x1="56182" y1="725" x2="56182" y2="725"/>
                        <a14:foregroundMark x1="55273" y1="483" x2="55273" y2="483"/>
                        <a14:foregroundMark x1="54000" y1="483" x2="54000" y2="483"/>
                        <a14:foregroundMark x1="51455" y1="1932" x2="51455" y2="1932"/>
                        <a14:foregroundMark x1="50545" y1="2899" x2="53273" y2="2415"/>
                        <a14:foregroundMark x1="50727" y1="2657" x2="59091" y2="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42" t="662" r="5415"/>
          <a:stretch/>
        </p:blipFill>
        <p:spPr>
          <a:xfrm>
            <a:off x="8959846" y="1728645"/>
            <a:ext cx="857337" cy="9270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C0DFE3-CCC9-BF0F-56A1-992F636E9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3" b="96377" l="10000" r="92000">
                        <a14:foregroundMark x1="47818" y1="5314" x2="47818" y2="5314"/>
                        <a14:foregroundMark x1="67636" y1="94444" x2="67636" y2="94444"/>
                        <a14:foregroundMark x1="92000" y1="82609" x2="92000" y2="82609"/>
                        <a14:foregroundMark x1="63091" y1="91546" x2="63091" y2="91546"/>
                        <a14:foregroundMark x1="65818" y1="96618" x2="65818" y2="96618"/>
                        <a14:foregroundMark x1="63636" y1="30435" x2="63636" y2="30435"/>
                        <a14:foregroundMark x1="67091" y1="33575" x2="67091" y2="33575"/>
                        <a14:foregroundMark x1="42727" y1="35266" x2="42727" y2="35266"/>
                        <a14:foregroundMark x1="64364" y1="28261" x2="64364" y2="28261"/>
                        <a14:foregroundMark x1="45455" y1="42754" x2="45455" y2="42754"/>
                        <a14:foregroundMark x1="40727" y1="30676" x2="40727" y2="30676"/>
                        <a14:foregroundMark x1="42364" y1="34783" x2="42364" y2="34783"/>
                        <a14:foregroundMark x1="41636" y1="32367" x2="41636" y2="32367"/>
                        <a14:foregroundMark x1="40909" y1="31159" x2="40909" y2="31159"/>
                        <a14:foregroundMark x1="67818" y1="32126" x2="67818" y2="32126"/>
                        <a14:foregroundMark x1="53273" y1="1691" x2="53273" y2="1691"/>
                        <a14:foregroundMark x1="56182" y1="725" x2="56182" y2="725"/>
                        <a14:foregroundMark x1="55273" y1="483" x2="55273" y2="483"/>
                        <a14:foregroundMark x1="54000" y1="483" x2="54000" y2="483"/>
                        <a14:foregroundMark x1="51455" y1="1932" x2="51455" y2="1932"/>
                        <a14:foregroundMark x1="50545" y1="2899" x2="53273" y2="2415"/>
                        <a14:foregroundMark x1="50727" y1="2657" x2="59091" y2="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42" t="662" r="5415"/>
          <a:stretch/>
        </p:blipFill>
        <p:spPr>
          <a:xfrm>
            <a:off x="8959846" y="2790789"/>
            <a:ext cx="857337" cy="9270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255F54-87AB-EFCA-5769-DBDC26B5B4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3" b="96377" l="10000" r="92000">
                        <a14:foregroundMark x1="47818" y1="5314" x2="47818" y2="5314"/>
                        <a14:foregroundMark x1="67636" y1="94444" x2="67636" y2="94444"/>
                        <a14:foregroundMark x1="92000" y1="82609" x2="92000" y2="82609"/>
                        <a14:foregroundMark x1="63091" y1="91546" x2="63091" y2="91546"/>
                        <a14:foregroundMark x1="65818" y1="96618" x2="65818" y2="96618"/>
                        <a14:foregroundMark x1="63636" y1="30435" x2="63636" y2="30435"/>
                        <a14:foregroundMark x1="67091" y1="33575" x2="67091" y2="33575"/>
                        <a14:foregroundMark x1="42727" y1="35266" x2="42727" y2="35266"/>
                        <a14:foregroundMark x1="64364" y1="28261" x2="64364" y2="28261"/>
                        <a14:foregroundMark x1="45455" y1="42754" x2="45455" y2="42754"/>
                        <a14:foregroundMark x1="40727" y1="30676" x2="40727" y2="30676"/>
                        <a14:foregroundMark x1="42364" y1="34783" x2="42364" y2="34783"/>
                        <a14:foregroundMark x1="41636" y1="32367" x2="41636" y2="32367"/>
                        <a14:foregroundMark x1="40909" y1="31159" x2="40909" y2="31159"/>
                        <a14:foregroundMark x1="67818" y1="32126" x2="67818" y2="32126"/>
                        <a14:foregroundMark x1="53273" y1="1691" x2="53273" y2="1691"/>
                        <a14:foregroundMark x1="56182" y1="725" x2="56182" y2="725"/>
                        <a14:foregroundMark x1="55273" y1="483" x2="55273" y2="483"/>
                        <a14:foregroundMark x1="54000" y1="483" x2="54000" y2="483"/>
                        <a14:foregroundMark x1="51455" y1="1932" x2="51455" y2="1932"/>
                        <a14:foregroundMark x1="50545" y1="2899" x2="53273" y2="2415"/>
                        <a14:foregroundMark x1="50727" y1="2657" x2="59091" y2="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42" t="662" r="5415"/>
          <a:stretch/>
        </p:blipFill>
        <p:spPr>
          <a:xfrm>
            <a:off x="8101171" y="2856421"/>
            <a:ext cx="857337" cy="9270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BD61110-538B-1440-AACF-BD93A425BE4C}"/>
              </a:ext>
            </a:extLst>
          </p:cNvPr>
          <p:cNvSpPr/>
          <p:nvPr/>
        </p:nvSpPr>
        <p:spPr>
          <a:xfrm>
            <a:off x="5197636" y="5464213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440F74-391D-119A-26CD-9F53A1BE9E04}"/>
              </a:ext>
            </a:extLst>
          </p:cNvPr>
          <p:cNvSpPr/>
          <p:nvPr/>
        </p:nvSpPr>
        <p:spPr>
          <a:xfrm>
            <a:off x="6785430" y="5464213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89A6AD-2296-54C4-EEC3-4B156B904945}"/>
              </a:ext>
            </a:extLst>
          </p:cNvPr>
          <p:cNvGrpSpPr/>
          <p:nvPr/>
        </p:nvGrpSpPr>
        <p:grpSpPr>
          <a:xfrm>
            <a:off x="357673" y="1579463"/>
            <a:ext cx="1832484" cy="2315366"/>
            <a:chOff x="463826" y="1893720"/>
            <a:chExt cx="1483350" cy="201190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03C879-8658-3360-D1AE-A7E2ABA9BA4B}"/>
                </a:ext>
              </a:extLst>
            </p:cNvPr>
            <p:cNvSpPr/>
            <p:nvPr/>
          </p:nvSpPr>
          <p:spPr>
            <a:xfrm>
              <a:off x="463826" y="1893720"/>
              <a:ext cx="1483350" cy="201190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60C0DE0-D209-1ACE-3403-1D44DFC9E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9" y="2104159"/>
              <a:ext cx="1142606" cy="159102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A62E837-090F-70DF-0D6C-C1F2DBBFF4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18" y="2571721"/>
            <a:ext cx="1183611" cy="11836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736F25D-CAE4-288B-BAF5-9787848B6DE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87" y="1672810"/>
            <a:ext cx="1183611" cy="118361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C3CF0121-AB64-2C82-A272-BF32F938D459}"/>
              </a:ext>
            </a:extLst>
          </p:cNvPr>
          <p:cNvSpPr/>
          <p:nvPr/>
        </p:nvSpPr>
        <p:spPr>
          <a:xfrm>
            <a:off x="10173619" y="4903571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B822C0-A262-C6D3-EBC3-28D6F952B98B}"/>
              </a:ext>
            </a:extLst>
          </p:cNvPr>
          <p:cNvSpPr/>
          <p:nvPr/>
        </p:nvSpPr>
        <p:spPr>
          <a:xfrm>
            <a:off x="10423773" y="5165304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ABC2CA-5168-ACAD-5561-EDB5A56BD43B}"/>
              </a:ext>
            </a:extLst>
          </p:cNvPr>
          <p:cNvSpPr txBox="1"/>
          <p:nvPr/>
        </p:nvSpPr>
        <p:spPr>
          <a:xfrm>
            <a:off x="10675329" y="500308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A4D1C2-92A1-1116-D990-0BC5AAB9FE9B}"/>
              </a:ext>
            </a:extLst>
          </p:cNvPr>
          <p:cNvSpPr txBox="1"/>
          <p:nvPr/>
        </p:nvSpPr>
        <p:spPr>
          <a:xfrm>
            <a:off x="10675329" y="500308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ED3751-3AA5-A640-736D-3BC8130DB602}"/>
              </a:ext>
            </a:extLst>
          </p:cNvPr>
          <p:cNvSpPr txBox="1"/>
          <p:nvPr/>
        </p:nvSpPr>
        <p:spPr>
          <a:xfrm>
            <a:off x="10675329" y="500308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4656A0-1231-1375-9989-F93129BFCFE4}"/>
              </a:ext>
            </a:extLst>
          </p:cNvPr>
          <p:cNvSpPr txBox="1"/>
          <p:nvPr/>
        </p:nvSpPr>
        <p:spPr>
          <a:xfrm>
            <a:off x="10675329" y="500308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74603C-F242-FBB2-E0A5-71D83A35D1C0}"/>
              </a:ext>
            </a:extLst>
          </p:cNvPr>
          <p:cNvSpPr txBox="1"/>
          <p:nvPr/>
        </p:nvSpPr>
        <p:spPr>
          <a:xfrm>
            <a:off x="10675329" y="500308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773C5CC-DE1C-8B7F-17E3-C8F877A21B50}"/>
              </a:ext>
            </a:extLst>
          </p:cNvPr>
          <p:cNvCxnSpPr/>
          <p:nvPr/>
        </p:nvCxnSpPr>
        <p:spPr>
          <a:xfrm>
            <a:off x="1427122" y="3916426"/>
            <a:ext cx="721458" cy="14945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4D68BBA-7BBA-1F86-BF62-CC7181EFFA05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4500888" y="3971263"/>
            <a:ext cx="1117372" cy="14929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A04C8B-0D08-8CE0-E127-7BF88FC8511F}"/>
              </a:ext>
            </a:extLst>
          </p:cNvPr>
          <p:cNvCxnSpPr/>
          <p:nvPr/>
        </p:nvCxnSpPr>
        <p:spPr>
          <a:xfrm>
            <a:off x="6569578" y="3969702"/>
            <a:ext cx="721458" cy="14945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32B70D-7D30-43F1-B09F-DA039C259436}"/>
              </a:ext>
            </a:extLst>
          </p:cNvPr>
          <p:cNvCxnSpPr>
            <a:cxnSpLocks/>
          </p:cNvCxnSpPr>
          <p:nvPr/>
        </p:nvCxnSpPr>
        <p:spPr>
          <a:xfrm>
            <a:off x="8443854" y="3937665"/>
            <a:ext cx="283357" cy="14732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81742B4-49E4-4FC4-7EFE-BE0AA672E323}"/>
              </a:ext>
            </a:extLst>
          </p:cNvPr>
          <p:cNvCxnSpPr>
            <a:cxnSpLocks/>
          </p:cNvCxnSpPr>
          <p:nvPr/>
        </p:nvCxnSpPr>
        <p:spPr>
          <a:xfrm flipH="1">
            <a:off x="3818777" y="3880139"/>
            <a:ext cx="6946101" cy="15307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5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3" grpId="0" animBg="1"/>
      <p:bldP spid="24" grpId="0" animBg="1"/>
      <p:bldP spid="33" grpId="0" animBg="1"/>
      <p:bldP spid="34" grpId="0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C82D0-C94D-243B-7A57-6783CB881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77D16-43D7-8363-121C-37E8D08ADEC7}"/>
              </a:ext>
            </a:extLst>
          </p:cNvPr>
          <p:cNvSpPr txBox="1"/>
          <p:nvPr/>
        </p:nvSpPr>
        <p:spPr>
          <a:xfrm>
            <a:off x="2456688" y="2905780"/>
            <a:ext cx="727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Phần 2: Đếm đến 6. So sánh số lượng 2 nhóm trong phạm vi 6.</a:t>
            </a:r>
          </a:p>
        </p:txBody>
      </p:sp>
    </p:spTree>
    <p:extLst>
      <p:ext uri="{BB962C8B-B14F-4D97-AF65-F5344CB8AC3E}">
        <p14:creationId xmlns:p14="http://schemas.microsoft.com/office/powerpoint/2010/main" val="421877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5B3C20-5A3B-5EB6-72EE-8B3A624593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532825" y="2192351"/>
            <a:ext cx="1573762" cy="1536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2C4DD-3173-7CAC-6C01-236CC3BC72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8" y="3717191"/>
            <a:ext cx="1943315" cy="151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E2DBD-E49C-666F-EA89-01147D8265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95" y="3753042"/>
            <a:ext cx="1943315" cy="1511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635F2-624B-62F5-EED4-E9D8CE9BCC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1" y="3753045"/>
            <a:ext cx="1943315" cy="151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305B9-8B05-291F-7F00-0BE01E1956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14" y="3753044"/>
            <a:ext cx="1943315" cy="1511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6A263-DF97-565A-A4BE-5F9049AC76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0" y="3753043"/>
            <a:ext cx="1943315" cy="1511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79" y="3753042"/>
            <a:ext cx="1943315" cy="1511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F9FC9B-4224-57BA-9A12-471CE4EE6862}"/>
              </a:ext>
            </a:extLst>
          </p:cNvPr>
          <p:cNvSpPr/>
          <p:nvPr/>
        </p:nvSpPr>
        <p:spPr>
          <a:xfrm>
            <a:off x="866963" y="2933257"/>
            <a:ext cx="8998226" cy="30792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B3CA3B-6181-9A74-868B-C99FF592B60D}"/>
              </a:ext>
            </a:extLst>
          </p:cNvPr>
          <p:cNvSpPr/>
          <p:nvPr/>
        </p:nvSpPr>
        <p:spPr>
          <a:xfrm>
            <a:off x="10245399" y="3562267"/>
            <a:ext cx="841248" cy="166630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>
                <a:latin typeface=".VnArialH" panose="020B7200000000000000" pitchFamily="34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4A815-2C7B-D5AA-7623-39D6BDC6CF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017095" y="2103330"/>
            <a:ext cx="1573762" cy="1536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C8DEAF-A988-BE78-1DA0-76D803A64F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3443356" y="2082651"/>
            <a:ext cx="1573762" cy="1536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B9B16-5C04-2C18-FA71-B05F820E0D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4966590" y="2103368"/>
            <a:ext cx="1573762" cy="1536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79673F-9CED-7DFF-2F40-0D9BECAD74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6560410" y="2103330"/>
            <a:ext cx="1573762" cy="1536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C2EB6D2-4BE0-C722-6BF9-AEE7C18ED906}"/>
              </a:ext>
            </a:extLst>
          </p:cNvPr>
          <p:cNvSpPr/>
          <p:nvPr/>
        </p:nvSpPr>
        <p:spPr>
          <a:xfrm>
            <a:off x="538601" y="1255492"/>
            <a:ext cx="8998226" cy="30792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0F4243-F970-333C-1054-5B55B80305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8243666" y="2142513"/>
            <a:ext cx="1573762" cy="15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55949-4288-90F2-AE47-64CF912EC7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0590F-4A5A-7C71-8EDA-FF2C341B58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532825" y="2192351"/>
            <a:ext cx="1573762" cy="1536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C0FBF0-DE79-36E8-AA52-CBBC5986EF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8" y="3717191"/>
            <a:ext cx="1943315" cy="1511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237A7-5FFE-482F-9815-896D519B1E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95" y="3753042"/>
            <a:ext cx="1943315" cy="1511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E7F7D-7AC2-0CAC-956D-4ADB0C12F0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1" y="3753045"/>
            <a:ext cx="1943315" cy="151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C619E-6FD0-EAB5-8A8B-857020A47C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14" y="3753044"/>
            <a:ext cx="1943315" cy="1511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D4854-A5F6-75F8-4D71-A33005B45A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0" y="3753043"/>
            <a:ext cx="1943315" cy="151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D1F65-23A6-D6F7-0373-65C43C6657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79" y="3753042"/>
            <a:ext cx="1943315" cy="1511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58A31-FCB9-5DCB-8508-0EBA3C5841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017095" y="2103330"/>
            <a:ext cx="1573762" cy="1536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CF108-4000-94A2-A3A3-D336BCD6AA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3443356" y="2082651"/>
            <a:ext cx="1573762" cy="1536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77175A-AAFF-F536-D103-DDE5E4AF3E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4966590" y="2103368"/>
            <a:ext cx="1573762" cy="1536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E28587-A321-07A1-98F5-848D2E18A0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6560410" y="2103330"/>
            <a:ext cx="1573762" cy="1536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D3FBD-B72C-AFC6-CAB1-453041CF67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8243666" y="2142513"/>
            <a:ext cx="1573762" cy="15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406</Words>
  <Application>Microsoft Office PowerPoint</Application>
  <PresentationFormat>Widescreen</PresentationFormat>
  <Paragraphs>85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.VnArialH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14</cp:revision>
  <dcterms:created xsi:type="dcterms:W3CDTF">2024-07-20T01:37:12Z</dcterms:created>
  <dcterms:modified xsi:type="dcterms:W3CDTF">2024-11-20T10:11:57Z</dcterms:modified>
</cp:coreProperties>
</file>