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2"/>
  </p:notesMasterIdLst>
  <p:sldIdLst>
    <p:sldId id="322" r:id="rId5"/>
    <p:sldId id="259" r:id="rId6"/>
    <p:sldId id="265" r:id="rId7"/>
    <p:sldId id="324" r:id="rId8"/>
    <p:sldId id="325" r:id="rId9"/>
    <p:sldId id="326" r:id="rId10"/>
    <p:sldId id="285" r:id="rId11"/>
    <p:sldId id="327" r:id="rId12"/>
    <p:sldId id="267" r:id="rId13"/>
    <p:sldId id="314" r:id="rId14"/>
    <p:sldId id="317" r:id="rId15"/>
    <p:sldId id="321" r:id="rId16"/>
    <p:sldId id="269" r:id="rId17"/>
    <p:sldId id="303" r:id="rId18"/>
    <p:sldId id="309" r:id="rId19"/>
    <p:sldId id="323" r:id="rId20"/>
    <p:sldId id="31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4EC7553-B53A-4C55-BCC9-712A253F1B3F}" type="slidenum">
              <a:rPr lang="vi-VN" altLang="en-US">
                <a:solidFill>
                  <a:prstClr val="black"/>
                </a:solidFill>
              </a:rPr>
              <a:pPr eaLnBrk="1" hangingPunct="1"/>
              <a:t>6</a:t>
            </a:fld>
            <a:endParaRPr lang="vi-V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72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0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2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75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8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62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3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3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52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03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94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2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35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7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09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3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44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4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9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2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84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01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92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0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7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749051366"/>
              </p:ext>
            </p:extLst>
          </p:nvPr>
        </p:nvGraphicFramePr>
        <p:xfrm>
          <a:off x="1143000" y="1257935"/>
          <a:ext cx="7359650" cy="8053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265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THỨC</a:t>
                      </a: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30 - 35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653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9147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2500" y="1026586"/>
            <a:ext cx="6583597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LÀM QUEN VỚI TOÁN</a:t>
            </a:r>
          </a:p>
          <a:p>
            <a:pPr algn="ctr"/>
            <a:endParaRPr lang="en-US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 đến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, nhận biết số lượng trong phạm vi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 biết chữ số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60513" y="398463"/>
            <a:ext cx="6083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</p:spTree>
    <p:extLst>
      <p:ext uri="{BB962C8B-B14F-4D97-AF65-F5344CB8AC3E}">
        <p14:creationId xmlns:p14="http://schemas.microsoft.com/office/powerpoint/2010/main" val="33769667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9156065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087" y="-76200"/>
            <a:ext cx="2235421" cy="350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45" y="2362200"/>
            <a:ext cx="2235421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54" y="3110685"/>
            <a:ext cx="3105150" cy="3657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33" y="3155543"/>
            <a:ext cx="310515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2094" y="3110368"/>
            <a:ext cx="3103133" cy="3657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89990" l="15755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775" y="-588713"/>
            <a:ext cx="4662360" cy="6216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809" y="-568264"/>
            <a:ext cx="4663844" cy="62184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3030" y="-553479"/>
            <a:ext cx="4663844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-0.36077 0.006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8 0.15556 L -0.33768 0.07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4" y="19334"/>
            <a:ext cx="915606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800" y="-685800"/>
            <a:ext cx="4663844" cy="6218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-685800"/>
            <a:ext cx="4663844" cy="62184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522" y="-685801"/>
            <a:ext cx="4663844" cy="62184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8981" y="3194396"/>
            <a:ext cx="3103133" cy="36579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636" y="3194396"/>
            <a:ext cx="3103133" cy="36579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095" y="3169375"/>
            <a:ext cx="3103133" cy="36579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478" y="-507421"/>
            <a:ext cx="2443088" cy="41151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050" y="2386591"/>
            <a:ext cx="2578458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27143"/>
            <a:ext cx="915606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17" y="1143000"/>
            <a:ext cx="354008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1595" y="-3175"/>
            <a:ext cx="9204960" cy="686117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914400" y="888363"/>
            <a:ext cx="690372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5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67200"/>
            <a:ext cx="3886199" cy="22860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0144"/>
            <a:ext cx="38862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80144"/>
            <a:ext cx="47244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4267200"/>
            <a:ext cx="462534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2497" y="228600"/>
            <a:ext cx="589534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685800" y="2057400"/>
            <a:ext cx="75336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yêu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cầu</a:t>
            </a:r>
            <a:endParaRPr lang="en-US" sz="54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0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817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805180" y="1828800"/>
            <a:ext cx="7533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5400" b="1" i="1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en-US" sz="5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+mj-lt"/>
              </a:rPr>
              <a:t>bạn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pic>
        <p:nvPicPr>
          <p:cNvPr id="3" name="y2meta.com - Tuyển tập các bài hát về chủ đề Bản Thân dành cho trẻ mầm non_ Chủ đề Bản Thân.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3.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805180" y="1828800"/>
            <a:ext cx="753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tuyên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dương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14036"/>
      </p:ext>
    </p:extLst>
  </p:cSld>
  <p:clrMapOvr>
    <a:masterClrMapping/>
  </p:clrMapOvr>
  <p:transition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1940" cy="68580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609600" y="2713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Xin chào và hẹn gặp lại</a:t>
            </a: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97743833"/>
              </p:ext>
            </p:extLst>
          </p:nvPr>
        </p:nvGraphicFramePr>
        <p:xfrm>
          <a:off x="1143000" y="1257935"/>
          <a:ext cx="7359650" cy="8053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265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THỨC</a:t>
                      </a: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30 - 35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653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9147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6999" y="1026586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Ổn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48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y2mate.com - Tập đếm  Nhạc thiếu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" y="-3175"/>
            <a:ext cx="9160510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5880" y="3230245"/>
            <a:ext cx="772541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vi 2</a:t>
            </a:r>
            <a:endParaRPr lang="en-US" sz="4000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00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9349" y="274306"/>
            <a:ext cx="6152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Phương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pháp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32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2052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Pictures\con gà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3795713"/>
            <a:ext cx="167163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630613"/>
            <a:ext cx="1751013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7900" y="547528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550" y="5464175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969125" y="54117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436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300788" y="556895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347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16701 -0.2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4100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istrator\Pictures\con chó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997200"/>
            <a:ext cx="24161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988" y="5378450"/>
            <a:ext cx="1139825" cy="1350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8575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6781800" y="50768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843713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821488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810375" y="50688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843713" y="50911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843713" y="50815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840538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837363" y="51260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011863" y="5259388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481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4584 -0.267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6148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433388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150" y="540543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0200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pic>
        <p:nvPicPr>
          <p:cNvPr id="18434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573463"/>
            <a:ext cx="21447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716338"/>
            <a:ext cx="21447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7524750" y="52292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7524750" y="52419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747712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7515225" y="52689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7524750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7515225" y="53070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47712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749617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443663" y="5497513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384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986 -0.21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3175"/>
            <a:ext cx="9084945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6045" y="3230245"/>
            <a:ext cx="759587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3619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297"/>
            <a:ext cx="9156986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00" y="-609600"/>
            <a:ext cx="4663844" cy="6218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122" y="-609601"/>
            <a:ext cx="4663844" cy="62184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044" y="-609602"/>
            <a:ext cx="4663844" cy="6218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6445" y="3219714"/>
            <a:ext cx="3103133" cy="3657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247" y="3251559"/>
            <a:ext cx="3103133" cy="3657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338" y="3124200"/>
            <a:ext cx="3103133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0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73025"/>
            <a:ext cx="9144000" cy="6861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-1066800"/>
            <a:ext cx="4390767" cy="723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266</Words>
  <Application>Microsoft Office PowerPoint</Application>
  <PresentationFormat>On-screen Show (4:3)</PresentationFormat>
  <Paragraphs>81</Paragraphs>
  <Slides>17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宋体</vt:lpstr>
      <vt:lpstr>.VnArial</vt:lpstr>
      <vt:lpstr>Arial</vt:lpstr>
      <vt:lpstr>Calibri</vt:lpstr>
      <vt:lpstr>Raavi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Kim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TKC</dc:creator>
  <cp:lastModifiedBy>Administrator</cp:lastModifiedBy>
  <cp:revision>81</cp:revision>
  <dcterms:created xsi:type="dcterms:W3CDTF">2019-11-18T11:43:00Z</dcterms:created>
  <dcterms:modified xsi:type="dcterms:W3CDTF">2024-11-20T10:22:12Z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