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5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99" r:id="rId4"/>
    <p:sldId id="308" r:id="rId5"/>
    <p:sldId id="305" r:id="rId6"/>
    <p:sldId id="312" r:id="rId7"/>
    <p:sldId id="307" r:id="rId8"/>
    <p:sldId id="309" r:id="rId9"/>
    <p:sldId id="306" r:id="rId10"/>
    <p:sldId id="313" r:id="rId11"/>
    <p:sldId id="279" r:id="rId12"/>
    <p:sldId id="259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CCFF"/>
    <a:srgbClr val="FFFF00"/>
    <a:srgbClr val="CCFFFF"/>
    <a:srgbClr val="66FFFF"/>
    <a:srgbClr val="CC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06" y="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4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8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7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2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8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8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8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0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6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0EEF-CCC0-49D4-ADA1-7BFF0072F7B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6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C0EEF-CCC0-49D4-ADA1-7BFF0072F7B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631A-F2EF-487A-98F1-84F9CE5D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2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6.m4a"/><Relationship Id="rId7" Type="http://schemas.openxmlformats.org/officeDocument/2006/relationships/image" Target="../media/image3.wmf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6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://clipart-finder.com/data/mini/hand_12.png" TargetMode="External"/><Relationship Id="rId13" Type="http://schemas.openxmlformats.org/officeDocument/2006/relationships/image" Target="../media/image43.jpeg"/><Relationship Id="rId18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audio" Target="../media/media17.m4a"/><Relationship Id="rId16" Type="http://schemas.microsoft.com/office/2007/relationships/hdphoto" Target="../media/hdphoto1.wdp"/><Relationship Id="rId1" Type="http://schemas.microsoft.com/office/2007/relationships/media" Target="../media/media17.m4a"/><Relationship Id="rId6" Type="http://schemas.openxmlformats.org/officeDocument/2006/relationships/image" Target="../media/image38.jpeg"/><Relationship Id="rId11" Type="http://schemas.openxmlformats.org/officeDocument/2006/relationships/image" Target="http://images.hellokids.com/_uploads/_tiny_galerie/20120416/2gb_how-to-draw-eyes-for-kids-step-7.jpg" TargetMode="External"/><Relationship Id="rId5" Type="http://schemas.openxmlformats.org/officeDocument/2006/relationships/image" Target="../media/image37.jpeg"/><Relationship Id="rId15" Type="http://schemas.openxmlformats.org/officeDocument/2006/relationships/image" Target="../media/image13.png"/><Relationship Id="rId10" Type="http://schemas.openxmlformats.org/officeDocument/2006/relationships/image" Target="../media/image41.jpeg"/><Relationship Id="rId19" Type="http://schemas.openxmlformats.org/officeDocument/2006/relationships/image" Target="../media/image4.png"/><Relationship Id="rId4" Type="http://schemas.openxmlformats.org/officeDocument/2006/relationships/image" Target="../media/image36.png"/><Relationship Id="rId9" Type="http://schemas.openxmlformats.org/officeDocument/2006/relationships/image" Target="../media/image40.jpeg"/><Relationship Id="rId1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audio" Target="../media/media2.m4a"/><Relationship Id="rId16" Type="http://schemas.openxmlformats.org/officeDocument/2006/relationships/image" Target="../media/image4.png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microsoft.com/office/2007/relationships/hdphoto" Target="../media/hdphoto2.wdp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microsoft.com/office/2007/relationships/media" Target="../media/media10.m4a"/><Relationship Id="rId21" Type="http://schemas.openxmlformats.org/officeDocument/2006/relationships/image" Target="../media/image33.png"/><Relationship Id="rId7" Type="http://schemas.microsoft.com/office/2007/relationships/media" Target="../media/media12.m4a"/><Relationship Id="rId12" Type="http://schemas.openxmlformats.org/officeDocument/2006/relationships/image" Target="../media/image18.jpeg"/><Relationship Id="rId17" Type="http://schemas.openxmlformats.org/officeDocument/2006/relationships/image" Target="../media/image31.jpeg"/><Relationship Id="rId2" Type="http://schemas.openxmlformats.org/officeDocument/2006/relationships/audio" Target="../media/media9.m4a"/><Relationship Id="rId16" Type="http://schemas.openxmlformats.org/officeDocument/2006/relationships/image" Target="../media/image30.jpeg"/><Relationship Id="rId20" Type="http://schemas.openxmlformats.org/officeDocument/2006/relationships/image" Target="../media/image22.jpe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35.png"/><Relationship Id="rId5" Type="http://schemas.microsoft.com/office/2007/relationships/media" Target="../media/media11.m4a"/><Relationship Id="rId15" Type="http://schemas.openxmlformats.org/officeDocument/2006/relationships/image" Target="../media/image29.jpeg"/><Relationship Id="rId23" Type="http://schemas.openxmlformats.org/officeDocument/2006/relationships/image" Target="../media/image34.png"/><Relationship Id="rId10" Type="http://schemas.openxmlformats.org/officeDocument/2006/relationships/audio" Target="../media/media13.m4a"/><Relationship Id="rId19" Type="http://schemas.openxmlformats.org/officeDocument/2006/relationships/image" Target="../media/image20.jpe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image" Target="../media/image28.jpeg"/><Relationship Id="rId2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8100" y="2689469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CÁCH TỰ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8014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30" y="1447800"/>
            <a:ext cx="909638" cy="9161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2366304"/>
            <a:ext cx="66928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KHÁM PHÁ</a:t>
            </a:r>
            <a:endParaRPr lang="en-US" sz="36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1137" y="3655299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</a:t>
            </a:r>
          </a:p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Bích Ngọc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5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99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VIDEO\HINH DONG\BAN THAN\Picture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13876"/>
            <a:ext cx="2398432" cy="2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2249" y="2994884"/>
            <a:ext cx="1291134" cy="9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981200" y="457200"/>
            <a:ext cx="5257801" cy="3443137"/>
          </a:xfrm>
          <a:prstGeom prst="wedgeRoundRectCallout">
            <a:avLst>
              <a:gd name="adj1" fmla="val 60611"/>
              <a:gd name="adj2" fmla="val 71922"/>
              <a:gd name="adj3" fmla="val 1666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751344"/>
            <a:ext cx="51816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đi chơi một mình không có bố mẹ bên cạnh, chúng ta phải nhớ điều gì?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Slide 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97449" y="784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00200" y="901701"/>
            <a:ext cx="8991600" cy="5118100"/>
            <a:chOff x="1776" y="424"/>
            <a:chExt cx="5664" cy="3224"/>
          </a:xfrm>
        </p:grpSpPr>
        <p:pic>
          <p:nvPicPr>
            <p:cNvPr id="3" name="Picture 3" descr="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424"/>
              <a:ext cx="5572" cy="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264" y="510"/>
              <a:ext cx="4176" cy="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6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Ai </a:t>
              </a:r>
              <a:r>
                <a:rPr lang="en-US" sz="96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nhanh</a:t>
              </a:r>
              <a:endParaRPr lang="en-US" sz="9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96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Ai </a:t>
              </a:r>
              <a:r>
                <a:rPr lang="en-US" sz="96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giỏi</a:t>
              </a:r>
              <a:endParaRPr lang="en-US" sz="9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endParaRPr lang="en-US" sz="9600" b="1" dirty="0">
                <a:solidFill>
                  <a:srgbClr val="002060"/>
                </a:solidFill>
                <a:latin typeface=".VnAristote" pitchFamily="34" charset="0"/>
              </a:endParaRPr>
            </a:p>
          </p:txBody>
        </p:sp>
      </p:grpSp>
      <p:pic>
        <p:nvPicPr>
          <p:cNvPr id="5" name="Slide 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9600" y="7696200"/>
            <a:ext cx="609600" cy="609600"/>
          </a:xfrm>
          <a:prstGeom prst="rect">
            <a:avLst/>
          </a:prstGeom>
        </p:spPr>
      </p:pic>
      <p:pic>
        <p:nvPicPr>
          <p:cNvPr id="6" name="Slide 9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73000" y="830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8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hotograph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2" t="1958" r="12042" b="57803"/>
          <a:stretch>
            <a:fillRect/>
          </a:stretch>
        </p:blipFill>
        <p:spPr bwMode="auto">
          <a:xfrm>
            <a:off x="4876801" y="146031"/>
            <a:ext cx="2276475" cy="183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029201" y="4721725"/>
            <a:ext cx="2024063" cy="1933590"/>
            <a:chOff x="2650" y="11924"/>
            <a:chExt cx="11577" cy="11060"/>
          </a:xfrm>
        </p:grpSpPr>
        <p:pic>
          <p:nvPicPr>
            <p:cNvPr id="1032" name="Picture 8" descr="photographer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2" t="1958" r="12042" b="57803"/>
            <a:stretch>
              <a:fillRect/>
            </a:stretch>
          </p:blipFill>
          <p:spPr bwMode="auto">
            <a:xfrm>
              <a:off x="2650" y="12557"/>
              <a:ext cx="10598" cy="8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2650" y="11924"/>
              <a:ext cx="11577" cy="11060"/>
              <a:chOff x="2586" y="12919"/>
              <a:chExt cx="7494" cy="7258"/>
            </a:xfrm>
          </p:grpSpPr>
          <p:sp>
            <p:nvSpPr>
              <p:cNvPr id="8" name="Oval 53"/>
              <p:cNvSpPr>
                <a:spLocks noChangeArrowheads="1"/>
              </p:cNvSpPr>
              <p:nvPr/>
            </p:nvSpPr>
            <p:spPr bwMode="auto">
              <a:xfrm>
                <a:off x="2586" y="12919"/>
                <a:ext cx="7494" cy="7258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9" name="Straight Connector 48"/>
              <p:cNvCxnSpPr>
                <a:cxnSpLocks noChangeShapeType="1"/>
              </p:cNvCxnSpPr>
              <p:nvPr/>
            </p:nvCxnSpPr>
            <p:spPr bwMode="auto">
              <a:xfrm flipH="1">
                <a:off x="3728" y="13989"/>
                <a:ext cx="5198" cy="514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1036" name="Picture 59" descr="Description: D:\VIDEO\SKKN\cover sheet thumbna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16812" r="16734" b="23473"/>
          <a:stretch>
            <a:fillRect/>
          </a:stretch>
        </p:blipFill>
        <p:spPr bwMode="auto">
          <a:xfrm>
            <a:off x="3429001" y="2209801"/>
            <a:ext cx="2152589" cy="219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8297324" y="218633"/>
            <a:ext cx="2065877" cy="2018841"/>
            <a:chOff x="2238" y="6135"/>
            <a:chExt cx="4936" cy="4606"/>
          </a:xfrm>
        </p:grpSpPr>
        <p:pic>
          <p:nvPicPr>
            <p:cNvPr id="1038" name="Picture 59" descr="Description: D:\VIDEO\SKKN\cover sheet thumbnai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" t="16812" r="16734" b="23473"/>
            <a:stretch>
              <a:fillRect/>
            </a:stretch>
          </p:blipFill>
          <p:spPr bwMode="auto">
            <a:xfrm>
              <a:off x="2426" y="6135"/>
              <a:ext cx="4317" cy="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53"/>
            <p:cNvSpPr>
              <a:spLocks noChangeArrowheads="1"/>
            </p:cNvSpPr>
            <p:nvPr/>
          </p:nvSpPr>
          <p:spPr bwMode="auto">
            <a:xfrm>
              <a:off x="2238" y="6135"/>
              <a:ext cx="4936" cy="460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2" name="Straight Connector 48"/>
            <p:cNvCxnSpPr>
              <a:cxnSpLocks noChangeShapeType="1"/>
            </p:cNvCxnSpPr>
            <p:nvPr/>
          </p:nvCxnSpPr>
          <p:spPr bwMode="auto">
            <a:xfrm flipH="1">
              <a:off x="2990" y="6814"/>
              <a:ext cx="3424" cy="32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9"/>
          <p:cNvGrpSpPr/>
          <p:nvPr/>
        </p:nvGrpSpPr>
        <p:grpSpPr>
          <a:xfrm>
            <a:off x="1767952" y="200194"/>
            <a:ext cx="2118248" cy="2009606"/>
            <a:chOff x="0" y="0"/>
            <a:chExt cx="2414270" cy="2290445"/>
          </a:xfrm>
        </p:grpSpPr>
        <p:pic>
          <p:nvPicPr>
            <p:cNvPr id="21" name="Picture 20" descr="D:\VIDEO\SKKN\precious-cargo-handle-care-249238-500x386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46" t="5677" r="4037"/>
            <a:stretch/>
          </p:blipFill>
          <p:spPr bwMode="auto">
            <a:xfrm flipH="1">
              <a:off x="282389" y="94130"/>
              <a:ext cx="1855694" cy="21515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443753" y="376518"/>
              <a:ext cx="1674495" cy="16230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0" y="0"/>
              <a:ext cx="2414270" cy="229044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7620001" y="4836129"/>
            <a:ext cx="2941283" cy="1819186"/>
            <a:chOff x="1192" y="3713"/>
            <a:chExt cx="11544" cy="7436"/>
          </a:xfrm>
        </p:grpSpPr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9275" y="7806"/>
              <a:ext cx="3284" cy="3105"/>
              <a:chOff x="2826" y="740"/>
              <a:chExt cx="7494" cy="7258"/>
            </a:xfrm>
          </p:grpSpPr>
          <p:sp>
            <p:nvSpPr>
              <p:cNvPr id="24" name="Oval 53"/>
              <p:cNvSpPr>
                <a:spLocks noChangeArrowheads="1"/>
              </p:cNvSpPr>
              <p:nvPr/>
            </p:nvSpPr>
            <p:spPr bwMode="auto">
              <a:xfrm>
                <a:off x="2826" y="740"/>
                <a:ext cx="7494" cy="7258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5" name="Straight Connector 48"/>
              <p:cNvCxnSpPr>
                <a:cxnSpLocks noChangeShapeType="1"/>
              </p:cNvCxnSpPr>
              <p:nvPr/>
            </p:nvCxnSpPr>
            <p:spPr bwMode="auto">
              <a:xfrm flipH="1">
                <a:off x="3968" y="1810"/>
                <a:ext cx="5198" cy="514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1192" y="3713"/>
              <a:ext cx="11544" cy="7436"/>
              <a:chOff x="328" y="403"/>
              <a:chExt cx="11544" cy="7436"/>
            </a:xfrm>
          </p:grpSpPr>
          <p:pic>
            <p:nvPicPr>
              <p:cNvPr id="1050" name="Picture 26" descr="http://clipart-finder.com/data/mini/hand_12.png"/>
              <p:cNvPicPr>
                <a:picLocks noChangeAspect="1" noChangeArrowheads="1"/>
              </p:cNvPicPr>
              <p:nvPr/>
            </p:nvPicPr>
            <p:blipFill>
              <a:blip r:embed="rId7" r:link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80110">
                <a:off x="8377" y="4422"/>
                <a:ext cx="3495" cy="3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" name="Group 27"/>
              <p:cNvGrpSpPr>
                <a:grpSpLocks/>
              </p:cNvGrpSpPr>
              <p:nvPr/>
            </p:nvGrpSpPr>
            <p:grpSpPr bwMode="auto">
              <a:xfrm>
                <a:off x="328" y="403"/>
                <a:ext cx="8083" cy="7436"/>
                <a:chOff x="328" y="403"/>
                <a:chExt cx="8083" cy="7436"/>
              </a:xfrm>
            </p:grpSpPr>
            <p:pic>
              <p:nvPicPr>
                <p:cNvPr id="1052" name="Picture 28" descr="vector-coloring-page-cute-baby-boy-girl-small-children-isolated-white-illustration-78911625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973"/>
                <a:stretch>
                  <a:fillRect/>
                </a:stretch>
              </p:blipFill>
              <p:spPr bwMode="auto">
                <a:xfrm>
                  <a:off x="2990" y="2151"/>
                  <a:ext cx="5421" cy="5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7" name="Group 29"/>
                <p:cNvGrpSpPr>
                  <a:grpSpLocks/>
                </p:cNvGrpSpPr>
                <p:nvPr/>
              </p:nvGrpSpPr>
              <p:grpSpPr bwMode="auto">
                <a:xfrm>
                  <a:off x="328" y="403"/>
                  <a:ext cx="3284" cy="3105"/>
                  <a:chOff x="2826" y="740"/>
                  <a:chExt cx="7494" cy="7258"/>
                </a:xfrm>
              </p:grpSpPr>
              <p:sp>
                <p:nvSpPr>
                  <p:cNvPr id="18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826" y="740"/>
                    <a:ext cx="7494" cy="7258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9" name="Straight Connector 4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968" y="1810"/>
                    <a:ext cx="5198" cy="514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pic>
              <p:nvPicPr>
                <p:cNvPr id="1056" name="Picture 32" descr="http://images.hellokids.com/_uploads/_tiny_galerie/20120416/2gb_how-to-draw-eyes-for-kids-step-7.jpg"/>
                <p:cNvPicPr>
                  <a:picLocks noChangeAspect="1" noChangeArrowheads="1"/>
                </p:cNvPicPr>
                <p:nvPr/>
              </p:nvPicPr>
              <p:blipFill>
                <a:blip r:embed="rId10" r:link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" y="861"/>
                  <a:ext cx="3046" cy="2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1578414" y="4689521"/>
            <a:ext cx="3032103" cy="1877900"/>
            <a:chOff x="688" y="11751"/>
            <a:chExt cx="16459" cy="11300"/>
          </a:xfrm>
        </p:grpSpPr>
        <p:pic>
          <p:nvPicPr>
            <p:cNvPr id="1058" name="Picture 34" descr="http://clipart-finder.com/data/mini/hand_12.png"/>
            <p:cNvPicPr>
              <a:picLocks noChangeAspect="1" noChangeArrowheads="1"/>
            </p:cNvPicPr>
            <p:nvPr/>
          </p:nvPicPr>
          <p:blipFill>
            <a:blip r:embed="rId12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80110">
              <a:off x="12381" y="17738"/>
              <a:ext cx="4766" cy="4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35" descr="vector-coloring-page-cute-baby-boy-girl-small-children-isolated-white-illustration-78911625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973"/>
            <a:stretch>
              <a:fillRect/>
            </a:stretch>
          </p:blipFill>
          <p:spPr bwMode="auto">
            <a:xfrm>
              <a:off x="4239" y="13707"/>
              <a:ext cx="8251" cy="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36" descr="http://images.hellokids.com/_uploads/_tiny_galerie/20120416/2gb_how-to-draw-eyes-for-kids-step-7.jpg"/>
            <p:cNvPicPr>
              <a:picLocks noChangeAspect="1" noChangeArrowheads="1"/>
            </p:cNvPicPr>
            <p:nvPr/>
          </p:nvPicPr>
          <p:blipFill>
            <a:blip r:embed="rId10" r:link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1751"/>
              <a:ext cx="4154" cy="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Picture 52" descr="precious-cargo-handle-care-249238-500x38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5676" r="44446" b="2739"/>
          <a:stretch>
            <a:fillRect/>
          </a:stretch>
        </p:blipFill>
        <p:spPr bwMode="auto">
          <a:xfrm>
            <a:off x="6674266" y="2209801"/>
            <a:ext cx="2012535" cy="21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86" y="2516656"/>
            <a:ext cx="1808694" cy="18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70" y="5599023"/>
            <a:ext cx="968399" cy="9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17" y="4512128"/>
            <a:ext cx="968399" cy="9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28" y="2448805"/>
            <a:ext cx="1808694" cy="18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78" y="218632"/>
            <a:ext cx="1808694" cy="18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16" y="885392"/>
            <a:ext cx="1400609" cy="140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9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92" y="815082"/>
            <a:ext cx="1400609" cy="140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9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20" y="5235712"/>
            <a:ext cx="1400609" cy="140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9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50" y="5388112"/>
            <a:ext cx="1400609" cy="140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lide 9 bản sa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944600" y="861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00200" y="901701"/>
            <a:ext cx="9067800" cy="5118100"/>
            <a:chOff x="1776" y="424"/>
            <a:chExt cx="5712" cy="3224"/>
          </a:xfrm>
        </p:grpSpPr>
        <p:pic>
          <p:nvPicPr>
            <p:cNvPr id="3" name="Picture 3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424"/>
              <a:ext cx="5572" cy="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312" y="577"/>
              <a:ext cx="4176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600" b="1" dirty="0" err="1">
                  <a:solidFill>
                    <a:srgbClr val="002060"/>
                  </a:solidFill>
                  <a:latin typeface=".VnArial" panose="020B7200000000000000" pitchFamily="34" charset="0"/>
                </a:rPr>
                <a:t>Thö</a:t>
              </a:r>
              <a:r>
                <a:rPr lang="en-US" sz="9600" b="1" dirty="0">
                  <a:solidFill>
                    <a:srgbClr val="002060"/>
                  </a:solidFill>
                  <a:latin typeface=".VnArial" panose="020B7200000000000000" pitchFamily="34" charset="0"/>
                </a:rPr>
                <a:t> </a:t>
              </a:r>
              <a:r>
                <a:rPr lang="en-US" sz="9600" b="1" dirty="0" err="1">
                  <a:solidFill>
                    <a:srgbClr val="002060"/>
                  </a:solidFill>
                  <a:latin typeface=".VnArial" panose="020B7200000000000000" pitchFamily="34" charset="0"/>
                </a:rPr>
                <a:t>tµi</a:t>
              </a:r>
              <a:r>
                <a:rPr lang="en-US" sz="9600" b="1" dirty="0">
                  <a:solidFill>
                    <a:srgbClr val="002060"/>
                  </a:solidFill>
                  <a:latin typeface=".VnArial" panose="020B7200000000000000" pitchFamily="34" charset="0"/>
                </a:rPr>
                <a:t> </a:t>
              </a:r>
            </a:p>
            <a:p>
              <a:pPr algn="ctr" eaLnBrk="1" hangingPunct="1"/>
              <a:r>
                <a:rPr lang="en-US" sz="9600" b="1" dirty="0" err="1">
                  <a:solidFill>
                    <a:srgbClr val="002060"/>
                  </a:solidFill>
                  <a:latin typeface=".VnArial" panose="020B7200000000000000" pitchFamily="34" charset="0"/>
                </a:rPr>
                <a:t>cña</a:t>
              </a:r>
              <a:r>
                <a:rPr lang="en-US" sz="9600" b="1" dirty="0">
                  <a:solidFill>
                    <a:srgbClr val="002060"/>
                  </a:solidFill>
                  <a:latin typeface=".VnArial" panose="020B7200000000000000" pitchFamily="34" charset="0"/>
                </a:rPr>
                <a:t> </a:t>
              </a:r>
              <a:r>
                <a:rPr lang="en-US" sz="9600" b="1" dirty="0" err="1">
                  <a:solidFill>
                    <a:srgbClr val="002060"/>
                  </a:solidFill>
                  <a:latin typeface=".VnArial" panose="020B7200000000000000" pitchFamily="34" charset="0"/>
                </a:rPr>
                <a:t>bÐ</a:t>
              </a:r>
              <a:endParaRPr lang="en-US" sz="9600" b="1" dirty="0">
                <a:solidFill>
                  <a:srgbClr val="002060"/>
                </a:solidFill>
                <a:latin typeface=".VnArial" panose="020B7200000000000000" pitchFamily="34" charset="0"/>
              </a:endParaRPr>
            </a:p>
          </p:txBody>
        </p:sp>
      </p:grpSp>
      <p:pic>
        <p:nvPicPr>
          <p:cNvPr id="5" name="Slide 1 bản sa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16000" y="6019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9077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99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VIDEO\HINH DONG\BAN THAN\Picture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142484"/>
            <a:ext cx="2045841" cy="24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4915" y="3490165"/>
            <a:ext cx="1101326" cy="8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00200" y="152400"/>
            <a:ext cx="2133600" cy="2153842"/>
            <a:chOff x="76200" y="152400"/>
            <a:chExt cx="2133600" cy="2153842"/>
          </a:xfrm>
        </p:grpSpPr>
        <p:sp>
          <p:nvSpPr>
            <p:cNvPr id="7" name="Rectangular Callout 6"/>
            <p:cNvSpPr/>
            <p:nvPr/>
          </p:nvSpPr>
          <p:spPr>
            <a:xfrm>
              <a:off x="76200" y="152400"/>
              <a:ext cx="2133600" cy="2153842"/>
            </a:xfrm>
            <a:prstGeom prst="wedgeRectCallout">
              <a:avLst>
                <a:gd name="adj1" fmla="val 86885"/>
                <a:gd name="adj2" fmla="val 57007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" descr="E:\SUU TAP TRANH\2. TRANH VE\1. TRUONG MN BAN THAN\5. KY NANG SONG\2. HD SAI\433049-royalty-free-rf-clipart-illustration-of-a-boy-burning-his-hand-while-reaching-for-food-on-a-stove-jpg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47" b="29424"/>
            <a:stretch/>
          </p:blipFill>
          <p:spPr bwMode="auto">
            <a:xfrm>
              <a:off x="83846" y="174550"/>
              <a:ext cx="2125954" cy="2131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382000" y="2951558"/>
            <a:ext cx="2133600" cy="2153842"/>
            <a:chOff x="6858000" y="2951558"/>
            <a:chExt cx="2133600" cy="2153842"/>
          </a:xfrm>
        </p:grpSpPr>
        <p:sp>
          <p:nvSpPr>
            <p:cNvPr id="18" name="Rectangular Callout 17"/>
            <p:cNvSpPr/>
            <p:nvPr/>
          </p:nvSpPr>
          <p:spPr>
            <a:xfrm flipH="1">
              <a:off x="6858000" y="2951558"/>
              <a:ext cx="2133600" cy="2153842"/>
            </a:xfrm>
            <a:prstGeom prst="wedgeRectCallout">
              <a:avLst>
                <a:gd name="adj1" fmla="val 84797"/>
                <a:gd name="adj2" fmla="val 44995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E:\SUU TAP TRANH\2. TRANH VE\1. TRUONG MN BAN THAN\5. KY NANG SONG\2. HD SAI\pdb09024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48" b="5767"/>
            <a:stretch/>
          </p:blipFill>
          <p:spPr bwMode="auto">
            <a:xfrm>
              <a:off x="6858741" y="2951558"/>
              <a:ext cx="2132859" cy="215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996643" y="152400"/>
            <a:ext cx="2133600" cy="2153842"/>
            <a:chOff x="3472643" y="152400"/>
            <a:chExt cx="2133600" cy="2153842"/>
          </a:xfrm>
        </p:grpSpPr>
        <p:sp>
          <p:nvSpPr>
            <p:cNvPr id="15" name="Rectangular Callout 14"/>
            <p:cNvSpPr/>
            <p:nvPr/>
          </p:nvSpPr>
          <p:spPr>
            <a:xfrm>
              <a:off x="3472643" y="152400"/>
              <a:ext cx="2133600" cy="2153842"/>
            </a:xfrm>
            <a:prstGeom prst="wedgeRectCallout">
              <a:avLst>
                <a:gd name="adj1" fmla="val 9137"/>
                <a:gd name="adj2" fmla="val 8490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C:\Users\Administrator\Downloads\lego\boys-climbing-a-tree (1)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114" y="211695"/>
              <a:ext cx="195065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8382000" y="152400"/>
            <a:ext cx="2133600" cy="2153842"/>
            <a:chOff x="6858000" y="152400"/>
            <a:chExt cx="2133600" cy="2153842"/>
          </a:xfrm>
        </p:grpSpPr>
        <p:sp>
          <p:nvSpPr>
            <p:cNvPr id="17" name="Rectangular Callout 16"/>
            <p:cNvSpPr/>
            <p:nvPr/>
          </p:nvSpPr>
          <p:spPr>
            <a:xfrm>
              <a:off x="6858000" y="152400"/>
              <a:ext cx="2133600" cy="2153842"/>
            </a:xfrm>
            <a:prstGeom prst="wedgeRectCallout">
              <a:avLst>
                <a:gd name="adj1" fmla="val -81796"/>
                <a:gd name="adj2" fmla="val 51594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5" name="Picture 7" descr="C:\Users\Administrator\Downloads\lego\salad-clipart-kid-1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023" y="278972"/>
              <a:ext cx="1473553" cy="1922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600200" y="2899616"/>
            <a:ext cx="2133600" cy="2153842"/>
            <a:chOff x="76200" y="2899616"/>
            <a:chExt cx="2133600" cy="2153842"/>
          </a:xfrm>
        </p:grpSpPr>
        <p:sp>
          <p:nvSpPr>
            <p:cNvPr id="16" name="Rectangular Callout 15"/>
            <p:cNvSpPr/>
            <p:nvPr/>
          </p:nvSpPr>
          <p:spPr>
            <a:xfrm>
              <a:off x="76200" y="2899616"/>
              <a:ext cx="2133600" cy="2153842"/>
            </a:xfrm>
            <a:prstGeom prst="wedgeRectCallout">
              <a:avLst>
                <a:gd name="adj1" fmla="val 88588"/>
                <a:gd name="adj2" fmla="val 42433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E:\VAN BAN\1. CHUYEN MON\BAI SOAN\3. BAI SOAN LON\BAI SOAN 2017 - 2018\2. BAI SOAN THANG 10\Con học cách tự vệ – Quy tắc 5 ngón tay\0006575_chi-danh-rieng-cho-nhung-bo-me-khong-muon-con-bi-au-dam.jpe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86" t="6516" r="41648" b="14474"/>
            <a:stretch/>
          </p:blipFill>
          <p:spPr bwMode="auto">
            <a:xfrm>
              <a:off x="246450" y="2924269"/>
              <a:ext cx="1800746" cy="1530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Administrator\Downloads\lego\Hand-Brain-Model-Silhouette-Graphics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63" r="24694" b="5051"/>
            <a:stretch/>
          </p:blipFill>
          <p:spPr bwMode="auto">
            <a:xfrm>
              <a:off x="838369" y="3898096"/>
              <a:ext cx="838031" cy="115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3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2709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422395"/>
            <a:ext cx="846700" cy="8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07" y="1222409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84" y="399114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333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217" y="406061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25880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UU TAP TRANH\1. KHUNG TRANH\KHUNG TRANH\KHUNG VAN BAN\back to school powerpoint background_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84139"/>
            <a:ext cx="9253046" cy="69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228601"/>
            <a:ext cx="7848600" cy="356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“4 </a:t>
            </a:r>
            <a:r>
              <a:rPr lang="en-US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Slide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11200" y="7315200"/>
            <a:ext cx="609600" cy="609600"/>
          </a:xfrm>
          <a:prstGeom prst="rect">
            <a:avLst/>
          </a:prstGeom>
        </p:spPr>
      </p:pic>
      <p:pic>
        <p:nvPicPr>
          <p:cNvPr id="5" name="Slide 3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36017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0820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Stop Sign Microsoft Fre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Stop Sign Microsoft Fre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E:\VAN BAN\1. CHUYEN MON\BAI SOAN\3. BAI SOAN LON\BAI SOAN 2017 - 2018\2. BAI SOAN THANG 10\Con học cách tự vệ – Quy tắc 5 ngón tay\4 VUNG RIENG TU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2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4" r="8714"/>
          <a:stretch/>
        </p:blipFill>
        <p:spPr bwMode="auto">
          <a:xfrm>
            <a:off x="6400801" y="323111"/>
            <a:ext cx="3651917" cy="60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VAN BAN\1. CHUYEN MON\BAI SOAN\3. BAI SOAN LON\BAI SOAN 2017 - 2018\2. BAI SOAN THANG 10\Con học cách tự vệ – Quy tắc 5 ngón tay\4 VUNG RIENG TU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8" b="99644" l="5800" r="4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2" r="58214"/>
          <a:stretch/>
        </p:blipFill>
        <p:spPr bwMode="auto">
          <a:xfrm>
            <a:off x="2169844" y="323110"/>
            <a:ext cx="3643223" cy="60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733800" y="1337733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67200" y="1365955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ck Arc 6"/>
          <p:cNvSpPr/>
          <p:nvPr/>
        </p:nvSpPr>
        <p:spPr>
          <a:xfrm>
            <a:off x="3991454" y="1752600"/>
            <a:ext cx="123346" cy="152400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Delay 9"/>
          <p:cNvSpPr/>
          <p:nvPr/>
        </p:nvSpPr>
        <p:spPr>
          <a:xfrm rot="5400000">
            <a:off x="3965141" y="2007514"/>
            <a:ext cx="175972" cy="228600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63809" y="1945808"/>
            <a:ext cx="3810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64282" y="320040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06709" y="319364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64282" y="2903219"/>
            <a:ext cx="579119" cy="685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95467" y="4080510"/>
            <a:ext cx="655319" cy="8305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79082" y="4046220"/>
            <a:ext cx="655319" cy="8305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TC THU TAI CUA B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3200" y="792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99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VIDEO\HINH DONG\BAN THAN\Picture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13876"/>
            <a:ext cx="2398432" cy="2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2249" y="2994884"/>
            <a:ext cx="1291134" cy="9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981200" y="457200"/>
            <a:ext cx="5257801" cy="3443137"/>
          </a:xfrm>
          <a:prstGeom prst="wedgeRoundRectCallout">
            <a:avLst>
              <a:gd name="adj1" fmla="val 60611"/>
              <a:gd name="adj2" fmla="val 71922"/>
              <a:gd name="adj3" fmla="val 1666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04801"/>
            <a:ext cx="510540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các con?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Slide 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58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UU TAP TRANH\1. KHUNG TRANH\KHUNG TRANH\KHUNG VAN BAN\back to school powerpoint background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84139"/>
            <a:ext cx="9253046" cy="69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71713" y="310146"/>
            <a:ext cx="9982200" cy="334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7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7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7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7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7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7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7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Slide 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VAN BAN\1. CHUYEN MON\BAI SOAN\3. BAI SOAN LON\BAI SOAN 2017 - 2018\2. BAI SOAN THANG 10\Con học cách tự vệ – Quy tắc 5 ngón tay\ban tay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91" y="3276600"/>
            <a:ext cx="2747537" cy="34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https://previews.123rf.com/images/bruno1998/bruno19981401/bruno1998140100039/25438476-Cartoon-illustration-showing-a-close-up-of-a-couple-holding-hands-framed-by-a-heart-Stock-Vecto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75" y="310063"/>
            <a:ext cx="1474474" cy="136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1" descr="https://101clipart.com/wp-content/uploads/01/Hand%20Waving%20Clipart%2023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5"/>
          <a:stretch/>
        </p:blipFill>
        <p:spPr bwMode="auto">
          <a:xfrm>
            <a:off x="7362062" y="310062"/>
            <a:ext cx="1697237" cy="121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304800"/>
            <a:ext cx="120297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9" descr="http://www.acclaimclipart.com/free_clipart_images/child_a_daughter_hugging_her_mother_0071-0904-3008-0252_SMU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35" y="382425"/>
            <a:ext cx="1363689" cy="12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http://hddfhm.com/images/clipart-free-handshake-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86" y="411790"/>
            <a:ext cx="1604537" cy="118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https://previews.123rf.com/images/bruno1998/bruno19981401/bruno1998140100039/25438476-Cartoon-illustration-showing-a-close-up-of-a-couple-holding-hands-framed-by-a-heart-Stock-Vector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49" y="3120350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https://101clipart.com/wp-content/uploads/01/Hand%20Waving%20Clipart%2023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5"/>
          <a:stretch/>
        </p:blipFill>
        <p:spPr bwMode="auto">
          <a:xfrm>
            <a:off x="6400801" y="2565527"/>
            <a:ext cx="1152343" cy="8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0" y="3327177"/>
            <a:ext cx="816764" cy="78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9" descr="http://www.acclaimclipart.com/free_clipart_images/child_a_daughter_hugging_her_mother_0071-0904-3008-0252_SMU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60" y="4157280"/>
            <a:ext cx="1018987" cy="96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http://hddfhm.com/images/clipart-free-handshake-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29" y="2514600"/>
            <a:ext cx="968725" cy="8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https://previews.123rf.com/images/bruno1998/bruno19981401/bruno1998140100039/25438476-Cartoon-illustration-showing-a-close-up-of-a-couple-holding-hands-framed-by-a-heart-Stock-Vector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53" y="3120350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 descr="http://www.acclaimclipart.com/free_clipart_images/child_a_daughter_hugging_her_mother_0071-0904-3008-0252_SMU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64" y="4157280"/>
            <a:ext cx="1018987" cy="96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http://hddfhm.com/images/clipart-free-handshake-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33" y="2514600"/>
            <a:ext cx="968725" cy="8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de 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106400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0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VAN BAN\1. CHUYEN MON\BAI SOAN\3. BAI SOAN LON\BAI SOAN 2017 - 2018\2. BAI SOAN THANG 10\Con học cách tự vệ – Quy tắc 5 ngón tay\ban tay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382694"/>
            <a:ext cx="2747537" cy="34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52604" y="4724400"/>
            <a:ext cx="2209055" cy="1662794"/>
            <a:chOff x="469381" y="4147457"/>
            <a:chExt cx="2209055" cy="1662794"/>
          </a:xfrm>
        </p:grpSpPr>
        <p:sp>
          <p:nvSpPr>
            <p:cNvPr id="2" name="Line Callout 3 1"/>
            <p:cNvSpPr/>
            <p:nvPr/>
          </p:nvSpPr>
          <p:spPr>
            <a:xfrm flipH="1">
              <a:off x="469381" y="4147457"/>
              <a:ext cx="2209055" cy="1662794"/>
            </a:xfrm>
            <a:prstGeom prst="borderCallout3">
              <a:avLst>
                <a:gd name="adj1" fmla="val 50872"/>
                <a:gd name="adj2" fmla="val -72"/>
                <a:gd name="adj3" fmla="val 51120"/>
                <a:gd name="adj4" fmla="val -11104"/>
                <a:gd name="adj5" fmla="val 14633"/>
                <a:gd name="adj6" fmla="val -11304"/>
                <a:gd name="adj7" fmla="val 14404"/>
                <a:gd name="adj8" fmla="val -21224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images.clipartpanda.com/family-clipart-b26db6314601357bb3e105af754f7c7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76" y="4226517"/>
              <a:ext cx="2033913" cy="153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752601" y="1295401"/>
            <a:ext cx="2209055" cy="2344699"/>
            <a:chOff x="469378" y="1295400"/>
            <a:chExt cx="2209055" cy="2344699"/>
          </a:xfrm>
        </p:grpSpPr>
        <p:sp>
          <p:nvSpPr>
            <p:cNvPr id="16" name="Line Callout 3 15"/>
            <p:cNvSpPr/>
            <p:nvPr/>
          </p:nvSpPr>
          <p:spPr>
            <a:xfrm flipH="1">
              <a:off x="469378" y="1295400"/>
              <a:ext cx="2209055" cy="2344699"/>
            </a:xfrm>
            <a:prstGeom prst="borderCallout3">
              <a:avLst>
                <a:gd name="adj1" fmla="val 20141"/>
                <a:gd name="adj2" fmla="val 537"/>
                <a:gd name="adj3" fmla="val 20469"/>
                <a:gd name="adj4" fmla="val -16667"/>
                <a:gd name="adj5" fmla="val 20127"/>
                <a:gd name="adj6" fmla="val -43586"/>
                <a:gd name="adj7" fmla="val 106024"/>
                <a:gd name="adj8" fmla="val -43953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8" descr="https://previews.123rf.com/images/iimages/iimages1310/iimages131000369/22575729-Illustration-of-a-happy-family-with-their-grandparents-on-a-white-background-Stock-Vector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99" y="2362200"/>
              <a:ext cx="2009201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https://st.depositphotos.com/1007989/1941/i/950/depositphotos_19413957-stock-photo-school-kids-and-school-teacher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371600"/>
              <a:ext cx="1706429" cy="922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7" name="Picture 13" descr="https://previews.123rf.com/images/bruno1998/bruno19981401/bruno1998140100039/25438476-Cartoon-illustration-showing-a-close-up-of-a-couple-holding-hands-framed-by-a-heart-Stock-Vector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135450"/>
            <a:ext cx="689249" cy="68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181600" y="304800"/>
            <a:ext cx="2209055" cy="1989239"/>
            <a:chOff x="3657599" y="304799"/>
            <a:chExt cx="2209055" cy="1989239"/>
          </a:xfrm>
        </p:grpSpPr>
        <p:sp>
          <p:nvSpPr>
            <p:cNvPr id="10" name="Line Callout 3 9"/>
            <p:cNvSpPr/>
            <p:nvPr/>
          </p:nvSpPr>
          <p:spPr>
            <a:xfrm flipH="1">
              <a:off x="3657599" y="304799"/>
              <a:ext cx="2209055" cy="1989239"/>
            </a:xfrm>
            <a:prstGeom prst="borderCallout3">
              <a:avLst>
                <a:gd name="adj1" fmla="val 99640"/>
                <a:gd name="adj2" fmla="val 72525"/>
                <a:gd name="adj3" fmla="val 124475"/>
                <a:gd name="adj4" fmla="val 72418"/>
                <a:gd name="adj5" fmla="val 131455"/>
                <a:gd name="adj6" fmla="val 72180"/>
                <a:gd name="adj7" fmla="val 130610"/>
                <a:gd name="adj8" fmla="val 73800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http://1.bp.blogspot.com/-0C1RBwdOPPs/TaYvkNYUwoI/AAAAAAAABHY/CaXV2VyAZOA/s1600/dicas_reclamacoes.jpg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894" y="497709"/>
              <a:ext cx="2196463" cy="160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8191127" y="990600"/>
            <a:ext cx="2209055" cy="1828800"/>
            <a:chOff x="6667126" y="990600"/>
            <a:chExt cx="2209055" cy="1828800"/>
          </a:xfrm>
        </p:grpSpPr>
        <p:sp>
          <p:nvSpPr>
            <p:cNvPr id="28" name="Line Callout 3 27"/>
            <p:cNvSpPr/>
            <p:nvPr/>
          </p:nvSpPr>
          <p:spPr>
            <a:xfrm flipH="1">
              <a:off x="6667126" y="990600"/>
              <a:ext cx="2209055" cy="1821997"/>
            </a:xfrm>
            <a:prstGeom prst="borderCallout3">
              <a:avLst>
                <a:gd name="adj1" fmla="val 99640"/>
                <a:gd name="adj2" fmla="val 72525"/>
                <a:gd name="adj3" fmla="val 124475"/>
                <a:gd name="adj4" fmla="val 72418"/>
                <a:gd name="adj5" fmla="val 139146"/>
                <a:gd name="adj6" fmla="val 72180"/>
                <a:gd name="adj7" fmla="val 138054"/>
                <a:gd name="adj8" fmla="val 179961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3" name="Picture 19" descr="http://yafunyafun.com/wp-content/uploads/2017/06/waving-goodbye-clipart-goode-clip-art-goode-clip-art-clip-art-images-clipartall-pictures-989x1024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3"/>
            <a:stretch/>
          </p:blipFill>
          <p:spPr bwMode="auto">
            <a:xfrm>
              <a:off x="6825659" y="990600"/>
              <a:ext cx="1909573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5" name="Picture 21" descr="https://101clipart.com/wp-content/uploads/01/Hand%20Waving%20Clipart%2023.jpg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5"/>
          <a:stretch/>
        </p:blipFill>
        <p:spPr bwMode="auto">
          <a:xfrm>
            <a:off x="6152071" y="2895601"/>
            <a:ext cx="724392" cy="6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5" descr="Stop Sign Microsoft Fre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3" name="Picture 29" descr="http://www.acclaimclipart.com/free_clipart_images/child_a_daughter_hugging_her_mother_0071-0904-3008-0252_SMU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4365397"/>
            <a:ext cx="564317" cy="6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7" descr="http://hddfhm.com/images/clipart-free-handshake-7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35" y="2844790"/>
            <a:ext cx="607666" cy="5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de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374775" y="7772400"/>
            <a:ext cx="609600" cy="609600"/>
          </a:xfrm>
          <a:prstGeom prst="rect">
            <a:avLst/>
          </a:prstGeom>
        </p:spPr>
      </p:pic>
      <p:pic>
        <p:nvPicPr>
          <p:cNvPr id="4" name="Slide 7 bản sao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734421" y="8229600"/>
            <a:ext cx="609600" cy="609600"/>
          </a:xfrm>
          <a:prstGeom prst="rect">
            <a:avLst/>
          </a:prstGeom>
        </p:spPr>
      </p:pic>
      <p:pic>
        <p:nvPicPr>
          <p:cNvPr id="7" name="Slide 7 bản sao 2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216526" y="7772400"/>
            <a:ext cx="609600" cy="609600"/>
          </a:xfrm>
          <a:prstGeom prst="rect">
            <a:avLst/>
          </a:prstGeom>
        </p:spPr>
      </p:pic>
      <p:pic>
        <p:nvPicPr>
          <p:cNvPr id="9" name="Slide 7 bản sao 3.m4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3106400" y="6334421"/>
            <a:ext cx="609600" cy="609600"/>
          </a:xfrm>
          <a:prstGeom prst="rect">
            <a:avLst/>
          </a:prstGeom>
        </p:spPr>
      </p:pic>
      <p:pic>
        <p:nvPicPr>
          <p:cNvPr id="14" name="Slide 7 bản sao 4.m4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120781" y="7924800"/>
            <a:ext cx="609600" cy="609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216527" y="4738006"/>
            <a:ext cx="2209055" cy="1662794"/>
            <a:chOff x="6692526" y="4738006"/>
            <a:chExt cx="2209055" cy="1662794"/>
          </a:xfrm>
        </p:grpSpPr>
        <p:sp>
          <p:nvSpPr>
            <p:cNvPr id="29" name="Line Callout 3 28"/>
            <p:cNvSpPr/>
            <p:nvPr/>
          </p:nvSpPr>
          <p:spPr>
            <a:xfrm flipH="1">
              <a:off x="6692526" y="4738006"/>
              <a:ext cx="2209055" cy="1662794"/>
            </a:xfrm>
            <a:prstGeom prst="borderCallout3">
              <a:avLst>
                <a:gd name="adj1" fmla="val 49885"/>
                <a:gd name="adj2" fmla="val 99464"/>
                <a:gd name="adj3" fmla="val 50279"/>
                <a:gd name="adj4" fmla="val 122609"/>
                <a:gd name="adj5" fmla="val -33721"/>
                <a:gd name="adj6" fmla="val 123486"/>
                <a:gd name="adj7" fmla="val -33902"/>
                <a:gd name="adj8" fmla="val 151619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https://meohaycuocsong.com/wp-content/uploads/2019/09/hinh-anh-tre-bao-ve-ban-than.pn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3" t="3484" r="50000" b="4166"/>
            <a:stretch/>
          </p:blipFill>
          <p:spPr bwMode="auto">
            <a:xfrm>
              <a:off x="7302126" y="4794495"/>
              <a:ext cx="1190610" cy="1508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67" y="3598466"/>
            <a:ext cx="484124" cy="59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9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8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7&quot;&gt;&lt;property id=&quot;20148&quot; value=&quot;5&quot;/&gt;&lt;property id=&quot;20300&quot; value=&quot;Slide 2&quot;/&gt;&lt;property id=&quot;20307&quot; value=&quot;262&quot;/&gt;&lt;/object&gt;&lt;object type=&quot;3&quot; unique_id=&quot;10022&quot;&gt;&lt;property id=&quot;20148&quot; value=&quot;5&quot;/&gt;&lt;property id=&quot;20300&quot; value=&quot;Slide 14&quot;/&gt;&lt;property id=&quot;20307&quot; value=&quot;279&quot;/&gt;&lt;/object&gt;&lt;object type=&quot;3&quot; unique_id=&quot;10023&quot;&gt;&lt;property id=&quot;20148&quot; value=&quot;5&quot;/&gt;&lt;property id=&quot;20300&quot; value=&quot;Slide 15&quot;/&gt;&lt;property id=&quot;20307&quot; value=&quot;259&quot;/&gt;&lt;/object&gt;&lt;object type=&quot;3&quot; unique_id=&quot;10024&quot;&gt;&lt;property id=&quot;20148&quot; value=&quot;5&quot;/&gt;&lt;property id=&quot;20300&quot; value=&quot;Slide 16&quot;/&gt;&lt;property id=&quot;20307&quot; value=&quot;282&quot;/&gt;&lt;/object&gt;&lt;object type=&quot;3&quot; unique_id=&quot;10025&quot;&gt;&lt;property id=&quot;20148&quot; value=&quot;5&quot;/&gt;&lt;property id=&quot;20300&quot; value=&quot;Slide 17&quot;/&gt;&lt;property id=&quot;20307&quot; value=&quot;281&quot;/&gt;&lt;/object&gt;&lt;object type=&quot;3&quot; unique_id=&quot;10026&quot;&gt;&lt;property id=&quot;20148&quot; value=&quot;5&quot;/&gt;&lt;property id=&quot;20300&quot; value=&quot;Slide 18&quot;/&gt;&lt;property id=&quot;20307&quot; value=&quot;283&quot;/&gt;&lt;/object&gt;&lt;object type=&quot;3&quot; unique_id=&quot;10028&quot;&gt;&lt;property id=&quot;20148&quot; value=&quot;5&quot;/&gt;&lt;property id=&quot;20300&quot; value=&quot;Slide 19&quot;/&gt;&lt;property id=&quot;20307&quot; value=&quot;296&quot;/&gt;&lt;/object&gt;&lt;object type=&quot;3&quot; unique_id=&quot;10246&quot;&gt;&lt;property id=&quot;20148&quot; value=&quot;5&quot;/&gt;&lt;property id=&quot;20300&quot; value=&quot;Slide 3&quot;/&gt;&lt;property id=&quot;20307&quot; value=&quot;299&quot;/&gt;&lt;/object&gt;&lt;object type=&quot;3&quot; unique_id=&quot;10803&quot;&gt;&lt;property id=&quot;20148&quot; value=&quot;5&quot;/&gt;&lt;property id=&quot;20300&quot; value=&quot;Slide 5&quot;/&gt;&lt;property id=&quot;20307&quot; value=&quot;305&quot;/&gt;&lt;/object&gt;&lt;object type=&quot;3&quot; unique_id=&quot;10872&quot;&gt;&lt;property id=&quot;20148&quot; value=&quot;5&quot;/&gt;&lt;property id=&quot;20300&quot; value=&quot;Slide 10&quot;/&gt;&lt;property id=&quot;20307&quot; value=&quot;306&quot;/&gt;&lt;/object&gt;&lt;object type=&quot;3&quot; unique_id=&quot;11269&quot;&gt;&lt;property id=&quot;20148&quot; value=&quot;5&quot;/&gt;&lt;property id=&quot;20300&quot; value=&quot;Slide 8&quot;/&gt;&lt;property id=&quot;20307&quot; value=&quot;307&quot;/&gt;&lt;/object&gt;&lt;object type=&quot;3&quot; unique_id=&quot;11327&quot;&gt;&lt;property id=&quot;20148&quot; value=&quot;5&quot;/&gt;&lt;property id=&quot;20300&quot; value=&quot;Slide 4&quot;/&gt;&lt;property id=&quot;20307&quot; value=&quot;308&quot;/&gt;&lt;/object&gt;&lt;object type=&quot;3&quot; unique_id=&quot;11388&quot;&gt;&lt;property id=&quot;20148&quot; value=&quot;5&quot;/&gt;&lt;property id=&quot;20300&quot; value=&quot;Slide 9&quot;/&gt;&lt;property id=&quot;20307&quot; value=&quot;309&quot;/&gt;&lt;/object&gt;&lt;object type=&quot;3&quot; unique_id=&quot;11620&quot;&gt;&lt;property id=&quot;20148&quot; value=&quot;5&quot;/&gt;&lt;property id=&quot;20300&quot; value=&quot;Slide 6&quot;/&gt;&lt;property id=&quot;20307&quot; value=&quot;312&quot;/&gt;&lt;/object&gt;&lt;object type=&quot;3&quot; unique_id=&quot;11621&quot;&gt;&lt;property id=&quot;20148&quot; value=&quot;5&quot;/&gt;&lt;property id=&quot;20300&quot; value=&quot;Slide 7&quot;/&gt;&lt;property id=&quot;20307&quot; value=&quot;310&quot;/&gt;&lt;/object&gt;&lt;object type=&quot;3&quot; unique_id=&quot;11622&quot;&gt;&lt;property id=&quot;20148&quot; value=&quot;5&quot;/&gt;&lt;property id=&quot;20300&quot; value=&quot;Slide 12&quot;/&gt;&lt;property id=&quot;20307&quot; value=&quot;311&quot;/&gt;&lt;/object&gt;&lt;object type=&quot;3&quot; unique_id=&quot;11887&quot;&gt;&lt;property id=&quot;20148&quot; value=&quot;5&quot;/&gt;&lt;property id=&quot;20300&quot; value=&quot;Slide 11&quot;/&gt;&lt;property id=&quot;20307&quot; value=&quot;313&quot;/&gt;&lt;/object&gt;&lt;object type=&quot;3&quot; unique_id=&quot;12124&quot;&gt;&lt;property id=&quot;20148&quot; value=&quot;5&quot;/&gt;&lt;property id=&quot;20300&quot; value=&quot;Slide 13&quot;/&gt;&lt;property id=&quot;20307&quot; value=&quot;31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99</Words>
  <Application>Microsoft Office PowerPoint</Application>
  <PresentationFormat>Widescreen</PresentationFormat>
  <Paragraphs>16</Paragraphs>
  <Slides>12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.VnArial</vt:lpstr>
      <vt:lpstr>.VnAristote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198</cp:revision>
  <dcterms:created xsi:type="dcterms:W3CDTF">2013-10-07T14:01:22Z</dcterms:created>
  <dcterms:modified xsi:type="dcterms:W3CDTF">2024-11-25T16:22:19Z</dcterms:modified>
</cp:coreProperties>
</file>