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</p:sldMasterIdLst>
  <p:notesMasterIdLst>
    <p:notesMasterId r:id="rId14"/>
  </p:notesMasterIdLst>
  <p:sldIdLst>
    <p:sldId id="334" r:id="rId2"/>
    <p:sldId id="332" r:id="rId3"/>
    <p:sldId id="353" r:id="rId4"/>
    <p:sldId id="352" r:id="rId5"/>
    <p:sldId id="347" r:id="rId6"/>
    <p:sldId id="348" r:id="rId7"/>
    <p:sldId id="349" r:id="rId8"/>
    <p:sldId id="350" r:id="rId9"/>
    <p:sldId id="351" r:id="rId10"/>
    <p:sldId id="354" r:id="rId11"/>
    <p:sldId id="355" r:id="rId12"/>
    <p:sldId id="356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66FF"/>
    <a:srgbClr val="66FFFF"/>
    <a:srgbClr val="00CC00"/>
    <a:srgbClr val="990099"/>
    <a:srgbClr val="99CCFF"/>
    <a:srgbClr val="33CCFF"/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87"/>
    <p:restoredTop sz="94760"/>
  </p:normalViewPr>
  <p:slideViewPr>
    <p:cSldViewPr snapToGrid="0" snapToObjects="1" showGuides="1">
      <p:cViewPr varScale="1">
        <p:scale>
          <a:sx n="68" d="100"/>
          <a:sy n="68" d="100"/>
        </p:scale>
        <p:origin x="936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200" smtClean="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 smtClean="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052" name="Rectangle 4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Click to edit Master text styles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Second level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Third level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Fourth level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z="1200" smtClean="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/>
          <a:p>
            <a:pPr lvl="0" algn="r"/>
            <a:fld id="{9A0DB2DC-4C9A-4742-B13C-FB6460FD3503}" type="slidenum">
              <a:rPr lang="en-US" altLang="en-US" sz="1200" dirty="0"/>
              <a:t>‹#›</a:t>
            </a:fld>
            <a:endParaRPr lang="en-US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9451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0018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0053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5081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5917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5660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338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88804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altLang="en-US" smtClean="0">
                <a:latin typeface="Times New Roman" panose="02020603050405020304" pitchFamily="18" charset="0"/>
              </a:rPr>
              <a:t>‹#›</a:t>
            </a:fld>
            <a:endParaRPr lang="en-US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1018825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altLang="en-US" smtClean="0">
                <a:latin typeface="Times New Roman" panose="02020603050405020304" pitchFamily="18" charset="0"/>
              </a:rPr>
              <a:t>‹#›</a:t>
            </a:fld>
            <a:endParaRPr lang="en-US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069989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altLang="en-US" smtClean="0">
                <a:latin typeface="Times New Roman" panose="02020603050405020304" pitchFamily="18" charset="0"/>
              </a:rPr>
              <a:t>‹#›</a:t>
            </a:fld>
            <a:endParaRPr lang="en-US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4177874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altLang="en-US" smtClean="0">
                <a:latin typeface="Times New Roman" panose="02020603050405020304" pitchFamily="18" charset="0"/>
              </a:rPr>
              <a:t>‹#›</a:t>
            </a:fld>
            <a:endParaRPr lang="en-US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7717845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altLang="en-US" smtClean="0">
                <a:latin typeface="Times New Roman" panose="02020603050405020304" pitchFamily="18" charset="0"/>
              </a:rPr>
              <a:t>‹#›</a:t>
            </a:fld>
            <a:endParaRPr lang="en-US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5803322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altLang="en-US" smtClean="0">
                <a:latin typeface="Times New Roman" panose="02020603050405020304" pitchFamily="18" charset="0"/>
              </a:rPr>
              <a:t>‹#›</a:t>
            </a:fld>
            <a:endParaRPr lang="en-US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0752040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altLang="en-US" smtClean="0">
                <a:latin typeface="Times New Roman" panose="02020603050405020304" pitchFamily="18" charset="0"/>
              </a:rPr>
              <a:t>‹#›</a:t>
            </a:fld>
            <a:endParaRPr lang="en-US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7097700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altLang="en-US" smtClean="0">
                <a:latin typeface="Times New Roman" panose="02020603050405020304" pitchFamily="18" charset="0"/>
              </a:rPr>
              <a:t>‹#›</a:t>
            </a:fld>
            <a:endParaRPr lang="en-US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8454489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altLang="en-US" smtClean="0">
                <a:latin typeface="Times New Roman" panose="02020603050405020304" pitchFamily="18" charset="0"/>
              </a:rPr>
              <a:t>‹#›</a:t>
            </a:fld>
            <a:endParaRPr lang="en-US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2884052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altLang="en-US" smtClean="0">
                <a:latin typeface="Times New Roman" panose="02020603050405020304" pitchFamily="18" charset="0"/>
              </a:rPr>
              <a:t>‹#›</a:t>
            </a:fld>
            <a:endParaRPr lang="en-US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51803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altLang="en-US" smtClean="0">
                <a:latin typeface="Times New Roman" panose="02020603050405020304" pitchFamily="18" charset="0"/>
              </a:rPr>
              <a:t>‹#›</a:t>
            </a:fld>
            <a:endParaRPr lang="en-US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6262552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fld id="{9A0DB2DC-4C9A-4742-B13C-FB6460FD3503}" type="slidenum">
              <a:rPr lang="en-US" altLang="en-US" smtClean="0">
                <a:latin typeface="Times New Roman" panose="02020603050405020304" pitchFamily="18" charset="0"/>
              </a:rPr>
              <a:t>‹#›</a:t>
            </a:fld>
            <a:endParaRPr lang="en-US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415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image" Target="../media/image9.png"/><Relationship Id="rId7" Type="http://schemas.openxmlformats.org/officeDocument/2006/relationships/image" Target="../media/image32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wmf"/><Relationship Id="rId5" Type="http://schemas.openxmlformats.org/officeDocument/2006/relationships/image" Target="../media/image30.wmf"/><Relationship Id="rId4" Type="http://schemas.openxmlformats.org/officeDocument/2006/relationships/image" Target="../media/image29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youtube.com/watch?v=Yd4YT49-JJ4" TargetMode="External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haccuatui.com/bai-hat/mua-cho-me-xem-ellie-khanh-ngoc.8sWqfLjSB10H.html" TargetMode="External"/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tmp"/><Relationship Id="rId7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9.png"/><Relationship Id="rId7" Type="http://schemas.openxmlformats.org/officeDocument/2006/relationships/hyperlink" Target="https://www.nhaccuatui.com/bai-hat/tieng-may-bay-ha-canh-various-artists.Kln0QoGpibTZ.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hyperlink" Target="https://pixabay.com/vi/sound-effects/search/ti%E1%BA%BFng%20chim%20h%C3%B3t/" TargetMode="Externa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image" Target="../media/image9.png"/><Relationship Id="rId7" Type="http://schemas.openxmlformats.org/officeDocument/2006/relationships/image" Target="../media/image21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wmf"/><Relationship Id="rId5" Type="http://schemas.openxmlformats.org/officeDocument/2006/relationships/image" Target="../media/image19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23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gif"/><Relationship Id="rId3" Type="http://schemas.openxmlformats.org/officeDocument/2006/relationships/image" Target="../media/image9.png"/><Relationship Id="rId7" Type="http://schemas.openxmlformats.org/officeDocument/2006/relationships/image" Target="../media/image27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gif"/><Relationship Id="rId5" Type="http://schemas.openxmlformats.org/officeDocument/2006/relationships/image" Target="../media/image25.gif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4"/>
          <p:cNvSpPr txBox="1"/>
          <p:nvPr/>
        </p:nvSpPr>
        <p:spPr>
          <a:xfrm>
            <a:off x="2931483" y="2570214"/>
            <a:ext cx="6294254" cy="504368"/>
          </a:xfrm>
          <a:prstGeom prst="rect">
            <a:avLst/>
          </a:prstGeom>
        </p:spPr>
        <p:txBody>
          <a:bodyPr vert="horz" wrap="square" lIns="91440" tIns="45720" rIns="91440" bIns="45720" anchor="ctr" anchorCtr="0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</a:t>
            </a:r>
            <a:endParaRPr lang="en-US" alt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119715" y="754166"/>
            <a:ext cx="39918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ỦY BAN NHÂN DÂN QUÂN LONG BIÊN </a:t>
            </a:r>
          </a:p>
          <a:p>
            <a:pPr algn="ctr"/>
            <a:r>
              <a:rPr lang="en-US" b="1" dirty="0">
                <a:solidFill>
                  <a:srgbClr val="0070C0"/>
                </a:solidFill>
              </a:rPr>
              <a:t>TRƯỜNG MẦM NON ĐỨC GIANG</a:t>
            </a:r>
          </a:p>
        </p:txBody>
      </p:sp>
      <p:sp>
        <p:nvSpPr>
          <p:cNvPr id="6" name="Title 4"/>
          <p:cNvSpPr txBox="1"/>
          <p:nvPr/>
        </p:nvSpPr>
        <p:spPr>
          <a:xfrm>
            <a:off x="4694901" y="4275510"/>
            <a:ext cx="2841523" cy="504368"/>
          </a:xfrm>
          <a:prstGeom prst="rect">
            <a:avLst/>
          </a:prstGeom>
        </p:spPr>
        <p:txBody>
          <a:bodyPr vert="horz" wrap="square" lIns="91440" tIns="45720" rIns="91440" bIns="45720" anchor="ctr" anchorCtr="0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 TUỔI: 4-5 TUỔI</a:t>
            </a:r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D29CD788-6728-D569-3BB6-C7A3FA0E9C66}"/>
              </a:ext>
            </a:extLst>
          </p:cNvPr>
          <p:cNvSpPr txBox="1"/>
          <p:nvPr/>
        </p:nvSpPr>
        <p:spPr>
          <a:xfrm>
            <a:off x="3854242" y="3109589"/>
            <a:ext cx="4348939" cy="579457"/>
          </a:xfrm>
          <a:prstGeom prst="rect">
            <a:avLst/>
          </a:prstGeom>
        </p:spPr>
        <p:txBody>
          <a:bodyPr vert="horz" wrap="square" lIns="91440" tIns="45720" rIns="91440" bIns="45720" anchor="ctr" anchorCtr="0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TÀI: CƠ THỂ BÉ</a:t>
            </a:r>
          </a:p>
        </p:txBody>
      </p:sp>
      <p:sp>
        <p:nvSpPr>
          <p:cNvPr id="4" name="Title 4">
            <a:extLst>
              <a:ext uri="{FF2B5EF4-FFF2-40B4-BE49-F238E27FC236}">
                <a16:creationId xmlns:a16="http://schemas.microsoft.com/office/drawing/2014/main" id="{85394AB4-5465-C47E-ABA6-BD1B244C44DE}"/>
              </a:ext>
            </a:extLst>
          </p:cNvPr>
          <p:cNvSpPr txBox="1"/>
          <p:nvPr/>
        </p:nvSpPr>
        <p:spPr>
          <a:xfrm>
            <a:off x="4272112" y="4737851"/>
            <a:ext cx="3591854" cy="299559"/>
          </a:xfrm>
          <a:prstGeom prst="rect">
            <a:avLst/>
          </a:prstGeom>
        </p:spPr>
        <p:txBody>
          <a:bodyPr vert="horz" wrap="square" lIns="91440" tIns="45720" rIns="91440" bIns="45720" anchor="ctr" anchorCtr="0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VŨ THỊ THỦY</a:t>
            </a:r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22AB6C70-CAE5-D76E-6748-D0FB59ED6B6C}"/>
              </a:ext>
            </a:extLst>
          </p:cNvPr>
          <p:cNvSpPr txBox="1"/>
          <p:nvPr/>
        </p:nvSpPr>
        <p:spPr>
          <a:xfrm>
            <a:off x="4726237" y="6261073"/>
            <a:ext cx="2713991" cy="299560"/>
          </a:xfrm>
          <a:prstGeom prst="rect">
            <a:avLst/>
          </a:prstGeom>
        </p:spPr>
        <p:txBody>
          <a:bodyPr vert="horz" wrap="square" lIns="91440" tIns="45720" rIns="91440" bIns="45720" anchor="ctr" anchorCtr="0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HỌC : 2024 -2025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edge/>
      </p:transition>
    </mc:Choice>
    <mc:Fallback xmlns="">
      <p:transition spd="slow">
        <p:wedg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7978AC6-0D0A-165D-0883-562957DC06A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</p:pic>
      <p:pic>
        <p:nvPicPr>
          <p:cNvPr id="8" name="Picture 2" descr="C:\Documents and Settings\Angelia Perkins\Application Data\Microsoft\Media Catalog\Downloaded Clips\cl5c\j0232136.wmf">
            <a:extLst>
              <a:ext uri="{FF2B5EF4-FFF2-40B4-BE49-F238E27FC236}">
                <a16:creationId xmlns:a16="http://schemas.microsoft.com/office/drawing/2014/main" id="{8A5F7AC0-1257-C540-8C1F-4B58F7681A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152400"/>
            <a:ext cx="2378075" cy="3124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C:\Documents and Settings\Angelia Perkins\Application Data\Microsoft\Media Catalog\Downloaded Clips\cl26\j0095321.wmf">
            <a:extLst>
              <a:ext uri="{FF2B5EF4-FFF2-40B4-BE49-F238E27FC236}">
                <a16:creationId xmlns:a16="http://schemas.microsoft.com/office/drawing/2014/main" id="{668A7E63-BD09-3CA5-0A66-032B388900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981200"/>
            <a:ext cx="2971800" cy="24526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 descr="C:\Documents and Settings\Angelia Perkins\Application Data\Microsoft\Media Catalog\Downloaded Clips\cl5d\j0232839.wmf">
            <a:extLst>
              <a:ext uri="{FF2B5EF4-FFF2-40B4-BE49-F238E27FC236}">
                <a16:creationId xmlns:a16="http://schemas.microsoft.com/office/drawing/2014/main" id="{2648E9F3-26F7-2A1D-899D-CF6966A3E1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228601"/>
            <a:ext cx="2586038" cy="2193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 descr="C:\Documents and Settings\Angelia Perkins\Application Data\Microsoft\Media Catalog\Downloaded Clips\cl38\j0141087.wmf">
            <a:extLst>
              <a:ext uri="{FF2B5EF4-FFF2-40B4-BE49-F238E27FC236}">
                <a16:creationId xmlns:a16="http://schemas.microsoft.com/office/drawing/2014/main" id="{698719EC-FA6D-8BE1-8EA4-C3DC4A4CC8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343401"/>
            <a:ext cx="2971800" cy="1890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C:\Documents and Settings\Angelia Perkins\Application Data\Microsoft\Media Catalog\Downloaded Clips\cl4e\j0196458.wmf">
            <a:extLst>
              <a:ext uri="{FF2B5EF4-FFF2-40B4-BE49-F238E27FC236}">
                <a16:creationId xmlns:a16="http://schemas.microsoft.com/office/drawing/2014/main" id="{2E22704A-6A4B-C745-B5EA-A05DDACA5D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4191000"/>
            <a:ext cx="2286000" cy="2006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0625049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7978AC6-0D0A-165D-0883-562957DC06A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</p:pic>
      <p:pic>
        <p:nvPicPr>
          <p:cNvPr id="2" name="Picture 4">
            <a:extLst>
              <a:ext uri="{FF2B5EF4-FFF2-40B4-BE49-F238E27FC236}">
                <a16:creationId xmlns:a16="http://schemas.microsoft.com/office/drawing/2014/main" id="{BC1073BF-5FAA-BD11-9698-73704C43ED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844" y="456086"/>
            <a:ext cx="8502312" cy="6190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4397483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9F529C3-C941-49FD-8C67-82F134F64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0586029-32A0-47E5-9AEC-AE3ABA6B9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7978AC6-0D0A-165D-0883-562957DC06A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67" y="1443480"/>
            <a:ext cx="5294716" cy="3971037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C730EAB-A532-4295-A302-FB4B90DB9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995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7249B958-510B-1BB7-A09B-1F90D78411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3817" y="1218456"/>
            <a:ext cx="5294715" cy="4421087"/>
          </a:xfrm>
          <a:prstGeom prst="rect">
            <a:avLst/>
          </a:prstGeom>
        </p:spPr>
      </p:pic>
      <p:sp>
        <p:nvSpPr>
          <p:cNvPr id="5" name="TextBox 4">
            <a:hlinkClick r:id="rId5"/>
            <a:extLst>
              <a:ext uri="{FF2B5EF4-FFF2-40B4-BE49-F238E27FC236}">
                <a16:creationId xmlns:a16="http://schemas.microsoft.com/office/drawing/2014/main" id="{A1B34B5A-AA9F-3722-096E-DBC510B4E1BB}"/>
              </a:ext>
            </a:extLst>
          </p:cNvPr>
          <p:cNvSpPr txBox="1"/>
          <p:nvPr/>
        </p:nvSpPr>
        <p:spPr>
          <a:xfrm>
            <a:off x="643467" y="3198165"/>
            <a:ext cx="53197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KẾT THÚC: HÁT </a:t>
            </a:r>
            <a:r>
              <a:rPr lang="en-US" sz="2400" b="1" dirty="0"/>
              <a:t>VÀ VẬN ĐỘNG BÀI HÁT: CÁI MŨI</a:t>
            </a:r>
          </a:p>
        </p:txBody>
      </p:sp>
    </p:spTree>
    <p:extLst>
      <p:ext uri="{BB962C8B-B14F-4D97-AF65-F5344CB8AC3E}">
        <p14:creationId xmlns:p14="http://schemas.microsoft.com/office/powerpoint/2010/main" val="2624357180"/>
      </p:ext>
    </p:extLst>
  </p:cSld>
  <p:clrMapOvr>
    <a:masterClrMapping/>
  </p:clrMapOvr>
  <p:transition spd="slow"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Box 3"/>
          <p:cNvSpPr txBox="1"/>
          <p:nvPr/>
        </p:nvSpPr>
        <p:spPr>
          <a:xfrm>
            <a:off x="4571919" y="1246998"/>
            <a:ext cx="3113957" cy="5727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/>
            <a:r>
              <a:rPr lang="en-US" altLang="en-US" sz="2800" b="1" dirty="0" err="1">
                <a:solidFill>
                  <a:srgbClr val="002060"/>
                </a:solidFill>
              </a:rPr>
              <a:t>Mục</a:t>
            </a:r>
            <a:r>
              <a:rPr lang="en-US" altLang="en-US" sz="2800" b="1" dirty="0">
                <a:solidFill>
                  <a:srgbClr val="002060"/>
                </a:solidFill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</a:rPr>
              <a:t>đích</a:t>
            </a:r>
            <a:r>
              <a:rPr lang="en-US" altLang="en-US" sz="2800" b="1" dirty="0">
                <a:solidFill>
                  <a:srgbClr val="002060"/>
                </a:solidFill>
              </a:rPr>
              <a:t> – </a:t>
            </a:r>
            <a:r>
              <a:rPr lang="en-US" altLang="en-US" sz="2800" b="1" dirty="0" err="1">
                <a:solidFill>
                  <a:srgbClr val="002060"/>
                </a:solidFill>
              </a:rPr>
              <a:t>yêu</a:t>
            </a:r>
            <a:r>
              <a:rPr lang="en-US" altLang="en-US" sz="2800" b="1" dirty="0">
                <a:solidFill>
                  <a:srgbClr val="002060"/>
                </a:solidFill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</a:rPr>
              <a:t>cầu</a:t>
            </a:r>
            <a:endParaRPr lang="vi-VN" altLang="en-US" sz="2800" b="1" dirty="0">
              <a:solidFill>
                <a:srgbClr val="002060"/>
              </a:solidFill>
            </a:endParaRPr>
          </a:p>
        </p:txBody>
      </p:sp>
      <p:sp>
        <p:nvSpPr>
          <p:cNvPr id="6" name="Title 4"/>
          <p:cNvSpPr txBox="1"/>
          <p:nvPr/>
        </p:nvSpPr>
        <p:spPr>
          <a:xfrm>
            <a:off x="2435829" y="2329264"/>
            <a:ext cx="7320341" cy="3045764"/>
          </a:xfrm>
          <a:prstGeom prst="rect">
            <a:avLst/>
          </a:prstGeom>
        </p:spPr>
        <p:txBody>
          <a:bodyPr vert="horz" wrap="square" lIns="91440" tIns="45720" rIns="91440" bIns="45720" anchor="ctr" anchorCtr="0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just"/>
            <a:r>
              <a:rPr lang="vi-VN" sz="20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1. Kiến thức:</a:t>
            </a:r>
            <a:endParaRPr lang="vi-VN" sz="2000" b="0" i="0" dirty="0">
              <a:solidFill>
                <a:srgbClr val="002060"/>
              </a:solidFill>
              <a:effectLst/>
              <a:latin typeface="Times New Roman" panose="02020603050405020304" pitchFamily="18" charset="0"/>
            </a:endParaRPr>
          </a:p>
          <a:p>
            <a:pPr algn="just"/>
            <a:r>
              <a:rPr lang="vi-VN" sz="20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- Trẻ biết tên một số bộ phận trên cơ thể  mình.</a:t>
            </a:r>
          </a:p>
          <a:p>
            <a:pPr algn="just"/>
            <a:r>
              <a:rPr lang="vi-VN" sz="20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- Biết đặc điểm đặc trưng, tác dụng của một số bộ phận trên cơ thể.</a:t>
            </a:r>
          </a:p>
          <a:p>
            <a:pPr algn="just"/>
            <a:r>
              <a:rPr lang="vi-VN" sz="20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2. Kỹ năng</a:t>
            </a:r>
            <a:endParaRPr lang="vi-VN" sz="2000" b="0" i="0" dirty="0">
              <a:solidFill>
                <a:srgbClr val="002060"/>
              </a:solidFill>
              <a:effectLst/>
              <a:latin typeface="Times New Roman" panose="02020603050405020304" pitchFamily="18" charset="0"/>
            </a:endParaRPr>
          </a:p>
          <a:p>
            <a:pPr algn="just"/>
            <a:r>
              <a:rPr lang="vi-VN" sz="20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- </a:t>
            </a:r>
            <a:r>
              <a:rPr lang="vi-VN" sz="20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Trẻ lắng nghe câu hỏi, trả lời câu hỏi đủ câu, rõ ràng mạch lạc.  </a:t>
            </a:r>
            <a:endParaRPr lang="en-US" sz="2000" b="0" i="0" dirty="0">
              <a:solidFill>
                <a:srgbClr val="002060"/>
              </a:solidFill>
              <a:effectLst/>
              <a:latin typeface="Times New Roman" panose="02020603050405020304" pitchFamily="18" charset="0"/>
            </a:endParaRPr>
          </a:p>
          <a:p>
            <a:pPr algn="just"/>
            <a:r>
              <a:rPr lang="vi-VN" sz="20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- Trẻ kể được tên từng bộ phận trên cơ thể.</a:t>
            </a:r>
          </a:p>
          <a:p>
            <a:pPr algn="just"/>
            <a:r>
              <a:rPr lang="vi-VN" sz="20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- Trẻ nói được đặc điểm và tác dụng của 1 số bộ phận trên cơ thể</a:t>
            </a:r>
          </a:p>
          <a:p>
            <a:pPr algn="just"/>
            <a:r>
              <a:rPr lang="vi-VN" sz="20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3. Thái độ</a:t>
            </a:r>
            <a:r>
              <a:rPr lang="vi-VN" sz="20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:</a:t>
            </a:r>
          </a:p>
          <a:p>
            <a:pPr algn="l"/>
            <a:r>
              <a:rPr lang="vi-VN" sz="20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- Trẻ  có ý thức giữ gìn  cơ thể vệ sinh sạch sẽ.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edge/>
      </p:transition>
    </mc:Choice>
    <mc:Fallback xmlns="">
      <p:transition spd="slow">
        <p:wedg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DAD86CA-8235-409B-982B-5E7A033E2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F234FBA-3501-47B4-AE0C-AA4AFBC8F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518714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5EF893B-0491-416E-9D33-BADE96007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1"/>
            <a:ext cx="10999072" cy="53999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group of kids jumping in the air&#10;&#10;Description automatically generated">
            <a:extLst>
              <a:ext uri="{FF2B5EF4-FFF2-40B4-BE49-F238E27FC236}">
                <a16:creationId xmlns:a16="http://schemas.microsoft.com/office/drawing/2014/main" id="{C9E6C15F-07B5-0F4D-96A3-229A4F9B20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50" b="4949"/>
          <a:stretch/>
        </p:blipFill>
        <p:spPr>
          <a:xfrm>
            <a:off x="838200" y="754148"/>
            <a:ext cx="10515600" cy="4995575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69F4FF8-F8B0-4630-BA1B-0D8B324CD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29769"/>
            <a:ext cx="11000232" cy="0"/>
          </a:xfrm>
          <a:prstGeom prst="line">
            <a:avLst/>
          </a:prstGeom>
          <a:ln w="152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3F951332-EFA5-71A3-41CF-721F364DB9AA}"/>
              </a:ext>
            </a:extLst>
          </p:cNvPr>
          <p:cNvGrpSpPr/>
          <p:nvPr/>
        </p:nvGrpSpPr>
        <p:grpSpPr>
          <a:xfrm>
            <a:off x="3411795" y="1533383"/>
            <a:ext cx="6243482" cy="1170488"/>
            <a:chOff x="3411795" y="1533383"/>
            <a:chExt cx="6243482" cy="572770"/>
          </a:xfrm>
        </p:grpSpPr>
        <p:sp>
          <p:nvSpPr>
            <p:cNvPr id="5" name="Text Box 3">
              <a:hlinkClick r:id="rId3"/>
              <a:extLst>
                <a:ext uri="{FF2B5EF4-FFF2-40B4-BE49-F238E27FC236}">
                  <a16:creationId xmlns:a16="http://schemas.microsoft.com/office/drawing/2014/main" id="{08367E53-1111-28BF-B72D-FA386744CA5F}"/>
                </a:ext>
              </a:extLst>
            </p:cNvPr>
            <p:cNvSpPr txBox="1"/>
            <p:nvPr/>
          </p:nvSpPr>
          <p:spPr>
            <a:xfrm>
              <a:off x="3411795" y="1533383"/>
              <a:ext cx="6243482" cy="57277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just"/>
              <a:r>
                <a:rPr lang="en-US" altLang="en-US" sz="2800" b="1" dirty="0">
                  <a:solidFill>
                    <a:srgbClr val="002060"/>
                  </a:solidFill>
                </a:rPr>
                <a:t>    </a:t>
              </a:r>
            </a:p>
            <a:p>
              <a:pPr algn="just"/>
              <a:r>
                <a:rPr lang="en-US" altLang="en-US" sz="2800" b="1" dirty="0">
                  <a:solidFill>
                    <a:srgbClr val="002060"/>
                  </a:solidFill>
                </a:rPr>
                <a:t>     </a:t>
              </a:r>
              <a:r>
                <a:rPr lang="en-US" altLang="en-US" sz="2800" b="1" dirty="0" err="1">
                  <a:solidFill>
                    <a:srgbClr val="002060"/>
                  </a:solidFill>
                </a:rPr>
                <a:t>Vận</a:t>
              </a:r>
              <a:r>
                <a:rPr lang="en-US" altLang="en-US" sz="2800" b="1" dirty="0">
                  <a:solidFill>
                    <a:srgbClr val="002060"/>
                  </a:solidFill>
                </a:rPr>
                <a:t> </a:t>
              </a:r>
              <a:r>
                <a:rPr lang="en-US" altLang="en-US" sz="2800" b="1" dirty="0" err="1">
                  <a:solidFill>
                    <a:srgbClr val="002060"/>
                  </a:solidFill>
                </a:rPr>
                <a:t>động</a:t>
              </a:r>
              <a:r>
                <a:rPr lang="en-US" altLang="en-US" sz="2800" b="1" dirty="0">
                  <a:solidFill>
                    <a:srgbClr val="002060"/>
                  </a:solidFill>
                </a:rPr>
                <a:t> </a:t>
              </a:r>
              <a:r>
                <a:rPr lang="en-US" altLang="en-US" sz="2800" b="1" dirty="0" err="1">
                  <a:solidFill>
                    <a:srgbClr val="002060"/>
                  </a:solidFill>
                </a:rPr>
                <a:t>bài</a:t>
              </a:r>
              <a:r>
                <a:rPr lang="en-US" altLang="en-US" sz="2800" b="1" dirty="0">
                  <a:solidFill>
                    <a:srgbClr val="002060"/>
                  </a:solidFill>
                </a:rPr>
                <a:t> </a:t>
              </a:r>
              <a:r>
                <a:rPr lang="en-US" altLang="en-US" sz="2800" b="1" dirty="0" err="1">
                  <a:solidFill>
                    <a:srgbClr val="002060"/>
                  </a:solidFill>
                </a:rPr>
                <a:t>hát</a:t>
              </a:r>
              <a:r>
                <a:rPr lang="en-US" altLang="en-US" sz="2800" b="1" dirty="0">
                  <a:solidFill>
                    <a:srgbClr val="002060"/>
                  </a:solidFill>
                </a:rPr>
                <a:t>: </a:t>
              </a:r>
              <a:r>
                <a:rPr lang="en-US" altLang="en-US" sz="2800" b="1" dirty="0" err="1">
                  <a:solidFill>
                    <a:srgbClr val="002060"/>
                  </a:solidFill>
                </a:rPr>
                <a:t>Múa</a:t>
              </a:r>
              <a:r>
                <a:rPr lang="en-US" altLang="en-US" sz="2800" b="1" dirty="0">
                  <a:solidFill>
                    <a:srgbClr val="002060"/>
                  </a:solidFill>
                </a:rPr>
                <a:t> </a:t>
              </a:r>
              <a:r>
                <a:rPr lang="en-US" altLang="en-US" sz="2800" b="1" dirty="0" err="1">
                  <a:solidFill>
                    <a:srgbClr val="002060"/>
                  </a:solidFill>
                </a:rPr>
                <a:t>cho</a:t>
              </a:r>
              <a:r>
                <a:rPr lang="en-US" altLang="en-US" sz="2800" b="1" dirty="0">
                  <a:solidFill>
                    <a:srgbClr val="002060"/>
                  </a:solidFill>
                </a:rPr>
                <a:t> </a:t>
              </a:r>
              <a:r>
                <a:rPr lang="en-US" altLang="en-US" sz="2800" b="1" dirty="0" err="1">
                  <a:solidFill>
                    <a:srgbClr val="002060"/>
                  </a:solidFill>
                </a:rPr>
                <a:t>mẹ</a:t>
              </a:r>
              <a:r>
                <a:rPr lang="en-US" altLang="en-US" sz="2800" b="1" dirty="0">
                  <a:solidFill>
                    <a:srgbClr val="002060"/>
                  </a:solidFill>
                </a:rPr>
                <a:t> </a:t>
              </a:r>
              <a:r>
                <a:rPr lang="en-US" altLang="en-US" sz="2800" b="1" dirty="0" err="1">
                  <a:solidFill>
                    <a:srgbClr val="002060"/>
                  </a:solidFill>
                </a:rPr>
                <a:t>xem</a:t>
              </a:r>
              <a:endParaRPr lang="vi-VN" altLang="en-US" sz="2800" b="1" dirty="0">
                <a:solidFill>
                  <a:srgbClr val="002060"/>
                </a:solidFill>
              </a:endParaRPr>
            </a:p>
          </p:txBody>
        </p:sp>
        <p:sp>
          <p:nvSpPr>
            <p:cNvPr id="6" name="Isosceles Triangle 5">
              <a:extLst>
                <a:ext uri="{FF2B5EF4-FFF2-40B4-BE49-F238E27FC236}">
                  <a16:creationId xmlns:a16="http://schemas.microsoft.com/office/drawing/2014/main" id="{41B61E57-F569-C8B7-0EAB-BE4D60CB4331}"/>
                </a:ext>
              </a:extLst>
            </p:cNvPr>
            <p:cNvSpPr/>
            <p:nvPr/>
          </p:nvSpPr>
          <p:spPr>
            <a:xfrm rot="5400000">
              <a:off x="3446364" y="1607105"/>
              <a:ext cx="363794" cy="432932"/>
            </a:xfrm>
            <a:prstGeom prst="triangl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126734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field with trees and blue sky&#10;&#10;Description automatically generated">
            <a:extLst>
              <a:ext uri="{FF2B5EF4-FFF2-40B4-BE49-F238E27FC236}">
                <a16:creationId xmlns:a16="http://schemas.microsoft.com/office/drawing/2014/main" id="{885C9A88-13CB-C703-9730-C269BEB49EA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A738B66-B4EC-FF15-D067-43BAA39073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26" t="3133" r="23143" b="63670"/>
          <a:stretch>
            <a:fillRect/>
          </a:stretch>
        </p:blipFill>
        <p:spPr bwMode="auto">
          <a:xfrm>
            <a:off x="716116" y="3645040"/>
            <a:ext cx="1472248" cy="147224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0CB9281-2B6A-7679-E03B-4CC4B41D04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77" t="28519" r="28026" b="20708"/>
          <a:stretch>
            <a:fillRect/>
          </a:stretch>
        </p:blipFill>
        <p:spPr bwMode="auto">
          <a:xfrm>
            <a:off x="3014231" y="3693035"/>
            <a:ext cx="1447843" cy="145956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17E2930-944D-4ADC-6394-9A23020BDC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3" t="22661" r="23143" b="10944"/>
          <a:stretch>
            <a:fillRect/>
          </a:stretch>
        </p:blipFill>
        <p:spPr bwMode="auto">
          <a:xfrm>
            <a:off x="5373578" y="3698965"/>
            <a:ext cx="1472248" cy="145956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1F484C89-0680-7D6A-71E3-E475656BD8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02" t="34378" r="30469" b="18755"/>
          <a:stretch>
            <a:fillRect/>
          </a:stretch>
        </p:blipFill>
        <p:spPr bwMode="auto">
          <a:xfrm>
            <a:off x="7711097" y="3691127"/>
            <a:ext cx="1472247" cy="144025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0CA86040-86C6-C006-8EB7-9D62658841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36" t="20708" r="15819" b="8990"/>
          <a:stretch>
            <a:fillRect/>
          </a:stretch>
        </p:blipFill>
        <p:spPr bwMode="auto">
          <a:xfrm>
            <a:off x="9868155" y="3672629"/>
            <a:ext cx="1532659" cy="145285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81" name="Rectangle: Rounded Corners 80">
            <a:extLst>
              <a:ext uri="{FF2B5EF4-FFF2-40B4-BE49-F238E27FC236}">
                <a16:creationId xmlns:a16="http://schemas.microsoft.com/office/drawing/2014/main" id="{5E49FE13-14CE-E8F3-A384-8134CD42E331}"/>
              </a:ext>
            </a:extLst>
          </p:cNvPr>
          <p:cNvSpPr/>
          <p:nvPr/>
        </p:nvSpPr>
        <p:spPr>
          <a:xfrm>
            <a:off x="579138" y="3465438"/>
            <a:ext cx="1752600" cy="175259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en-US" dirty="0" err="1">
                <a:solidFill>
                  <a:schemeClr val="bg1"/>
                </a:solidFill>
              </a:rPr>
              <a:t>Cái</a:t>
            </a:r>
            <a:r>
              <a:rPr lang="en-US" altLang="en-US" dirty="0">
                <a:solidFill>
                  <a:schemeClr val="bg1"/>
                </a:solidFill>
              </a:rPr>
              <a:t> </a:t>
            </a:r>
            <a:r>
              <a:rPr lang="en-US" altLang="en-US" dirty="0" err="1">
                <a:solidFill>
                  <a:schemeClr val="bg1"/>
                </a:solidFill>
              </a:rPr>
              <a:t>gì</a:t>
            </a:r>
            <a:r>
              <a:rPr lang="en-US" altLang="en-US" dirty="0">
                <a:solidFill>
                  <a:schemeClr val="bg1"/>
                </a:solidFill>
              </a:rPr>
              <a:t> </a:t>
            </a:r>
            <a:r>
              <a:rPr lang="en-US" altLang="en-US" dirty="0" err="1">
                <a:solidFill>
                  <a:schemeClr val="bg1"/>
                </a:solidFill>
              </a:rPr>
              <a:t>tài</a:t>
            </a:r>
            <a:r>
              <a:rPr lang="en-US" altLang="en-US" dirty="0">
                <a:solidFill>
                  <a:schemeClr val="bg1"/>
                </a:solidFill>
              </a:rPr>
              <a:t> </a:t>
            </a:r>
            <a:r>
              <a:rPr lang="en-US" altLang="en-US" dirty="0" err="1">
                <a:solidFill>
                  <a:schemeClr val="bg1"/>
                </a:solidFill>
              </a:rPr>
              <a:t>giỏi</a:t>
            </a:r>
            <a:r>
              <a:rPr lang="en-US" altLang="en-US" dirty="0">
                <a:solidFill>
                  <a:schemeClr val="bg1"/>
                </a:solidFill>
              </a:rPr>
              <a:t> </a:t>
            </a:r>
            <a:r>
              <a:rPr lang="en-US" altLang="en-US" dirty="0" err="1">
                <a:solidFill>
                  <a:schemeClr val="bg1"/>
                </a:solidFill>
              </a:rPr>
              <a:t>lắm</a:t>
            </a:r>
            <a:r>
              <a:rPr lang="en-US" altLang="en-US" dirty="0">
                <a:solidFill>
                  <a:schemeClr val="bg1"/>
                </a:solidFill>
              </a:rPr>
              <a:t> </a:t>
            </a:r>
            <a:r>
              <a:rPr lang="en-US" altLang="en-US" dirty="0" err="1">
                <a:solidFill>
                  <a:schemeClr val="bg1"/>
                </a:solidFill>
              </a:rPr>
              <a:t>thay</a:t>
            </a:r>
            <a:endParaRPr lang="en-US" altLang="en-US" dirty="0">
              <a:solidFill>
                <a:schemeClr val="bg1"/>
              </a:solidFill>
            </a:endParaRPr>
          </a:p>
          <a:p>
            <a:pPr algn="ctr"/>
            <a:r>
              <a:rPr lang="en-US" altLang="en-US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Quét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nhà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giúp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mẹ</a:t>
            </a:r>
            <a:endParaRPr lang="en-US" altLang="en-US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en-US" altLang="en-US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viết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vẽ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tranh</a:t>
            </a:r>
            <a:endParaRPr lang="en-US" altLang="en-US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id="{40EA9C63-DDDE-EA52-423F-1FE5DD7359E3}"/>
              </a:ext>
            </a:extLst>
          </p:cNvPr>
          <p:cNvGrpSpPr/>
          <p:nvPr/>
        </p:nvGrpSpPr>
        <p:grpSpPr>
          <a:xfrm>
            <a:off x="561340" y="3463706"/>
            <a:ext cx="1769582" cy="1752599"/>
            <a:chOff x="516418" y="3459323"/>
            <a:chExt cx="1769582" cy="1752599"/>
          </a:xfrm>
        </p:grpSpPr>
        <p:sp>
          <p:nvSpPr>
            <p:cNvPr id="82" name="Rectangle: Rounded Corners 81">
              <a:extLst>
                <a:ext uri="{FF2B5EF4-FFF2-40B4-BE49-F238E27FC236}">
                  <a16:creationId xmlns:a16="http://schemas.microsoft.com/office/drawing/2014/main" id="{991A188F-614E-A130-ECD7-89A125AD8979}"/>
                </a:ext>
              </a:extLst>
            </p:cNvPr>
            <p:cNvSpPr/>
            <p:nvPr/>
          </p:nvSpPr>
          <p:spPr>
            <a:xfrm>
              <a:off x="516418" y="3462672"/>
              <a:ext cx="1769582" cy="1749250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altLang="en-US" dirty="0">
                <a:solidFill>
                  <a:srgbClr val="00206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9" name="Text Box 8">
              <a:extLst>
                <a:ext uri="{FF2B5EF4-FFF2-40B4-BE49-F238E27FC236}">
                  <a16:creationId xmlns:a16="http://schemas.microsoft.com/office/drawing/2014/main" id="{9E140470-848B-EDCB-AF35-FEB25C4D97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88524" y="3459323"/>
              <a:ext cx="807884" cy="15700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9600" b="1" dirty="0">
                  <a:solidFill>
                    <a:srgbClr val="0000CC"/>
                  </a:solidFill>
                </a:rPr>
                <a:t>1</a:t>
              </a:r>
            </a:p>
          </p:txBody>
        </p:sp>
      </p:grpSp>
      <p:sp>
        <p:nvSpPr>
          <p:cNvPr id="90" name="Rectangle: Rounded Corners 89">
            <a:extLst>
              <a:ext uri="{FF2B5EF4-FFF2-40B4-BE49-F238E27FC236}">
                <a16:creationId xmlns:a16="http://schemas.microsoft.com/office/drawing/2014/main" id="{B92ECF90-841B-BBF6-76B6-72AF53955C49}"/>
              </a:ext>
            </a:extLst>
          </p:cNvPr>
          <p:cNvSpPr/>
          <p:nvPr/>
        </p:nvSpPr>
        <p:spPr>
          <a:xfrm>
            <a:off x="2913678" y="3491141"/>
            <a:ext cx="1766601" cy="174598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Nhô</a:t>
            </a:r>
            <a:r>
              <a:rPr lang="en-US" dirty="0"/>
              <a:t> </a:t>
            </a:r>
            <a:r>
              <a:rPr lang="en-US" dirty="0" err="1"/>
              <a:t>cao</a:t>
            </a:r>
            <a:r>
              <a:rPr lang="en-US" dirty="0"/>
              <a:t> </a:t>
            </a:r>
            <a:r>
              <a:rPr lang="en-US" dirty="0" err="1"/>
              <a:t>giữa</a:t>
            </a:r>
            <a:r>
              <a:rPr lang="en-US" dirty="0"/>
              <a:t> </a:t>
            </a:r>
            <a:r>
              <a:rPr lang="en-US" dirty="0" err="1"/>
              <a:t>mặt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mình</a:t>
            </a:r>
            <a:endParaRPr lang="en-US" dirty="0"/>
          </a:p>
          <a:p>
            <a:pPr algn="ctr"/>
            <a:r>
              <a:rPr lang="en-US" dirty="0" err="1"/>
              <a:t>Hít</a:t>
            </a:r>
            <a:r>
              <a:rPr lang="en-US" dirty="0"/>
              <a:t> </a:t>
            </a:r>
            <a:r>
              <a:rPr lang="en-US" dirty="0" err="1"/>
              <a:t>thở</a:t>
            </a:r>
            <a:r>
              <a:rPr lang="en-US" dirty="0"/>
              <a:t> </a:t>
            </a:r>
            <a:r>
              <a:rPr lang="en-US" dirty="0" err="1"/>
              <a:t>thật</a:t>
            </a:r>
            <a:r>
              <a:rPr lang="en-US" dirty="0"/>
              <a:t> </a:t>
            </a:r>
            <a:r>
              <a:rPr lang="en-US" dirty="0" err="1"/>
              <a:t>giỏi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tinh</a:t>
            </a:r>
            <a:r>
              <a:rPr lang="en-US" dirty="0"/>
              <a:t> </a:t>
            </a:r>
            <a:r>
              <a:rPr lang="en-US" dirty="0" err="1"/>
              <a:t>ngửi</a:t>
            </a:r>
            <a:r>
              <a:rPr lang="en-US" dirty="0"/>
              <a:t> </a:t>
            </a:r>
            <a:r>
              <a:rPr lang="en-US" dirty="0" err="1"/>
              <a:t>mùi</a:t>
            </a:r>
            <a:r>
              <a:rPr lang="en-US" dirty="0"/>
              <a:t>?</a:t>
            </a:r>
          </a:p>
        </p:txBody>
      </p:sp>
      <p:sp>
        <p:nvSpPr>
          <p:cNvPr id="91" name="Rectangle: Rounded Corners 90">
            <a:extLst>
              <a:ext uri="{FF2B5EF4-FFF2-40B4-BE49-F238E27FC236}">
                <a16:creationId xmlns:a16="http://schemas.microsoft.com/office/drawing/2014/main" id="{A98822F2-2932-9836-D216-DDF8920A4C3A}"/>
              </a:ext>
            </a:extLst>
          </p:cNvPr>
          <p:cNvSpPr/>
          <p:nvPr/>
        </p:nvSpPr>
        <p:spPr>
          <a:xfrm>
            <a:off x="5273033" y="3550239"/>
            <a:ext cx="1766601" cy="174598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Lắng</a:t>
            </a:r>
            <a:r>
              <a:rPr lang="en-US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nghe</a:t>
            </a:r>
            <a:r>
              <a:rPr lang="en-US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tiếng</a:t>
            </a:r>
            <a:r>
              <a:rPr lang="en-US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mẹ</a:t>
            </a:r>
            <a:r>
              <a:rPr lang="en-US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tiếng</a:t>
            </a:r>
            <a:r>
              <a:rPr lang="en-US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cô</a:t>
            </a:r>
            <a:r>
              <a:rPr lang="en-US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en-US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Âm</a:t>
            </a:r>
            <a:r>
              <a:rPr lang="en-US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thanh</a:t>
            </a:r>
            <a:r>
              <a:rPr lang="en-US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tiếng</a:t>
            </a:r>
            <a:r>
              <a:rPr lang="en-US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động</a:t>
            </a:r>
            <a:r>
              <a:rPr lang="en-US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nhỏ</a:t>
            </a:r>
            <a:r>
              <a:rPr lang="en-US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to </a:t>
            </a:r>
            <a:r>
              <a:rPr lang="en-US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quanh</a:t>
            </a:r>
            <a:r>
              <a:rPr lang="en-US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mình</a:t>
            </a:r>
            <a:r>
              <a:rPr lang="en-US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!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2" name="Rectangle: Rounded Corners 91">
            <a:extLst>
              <a:ext uri="{FF2B5EF4-FFF2-40B4-BE49-F238E27FC236}">
                <a16:creationId xmlns:a16="http://schemas.microsoft.com/office/drawing/2014/main" id="{8736A9D6-09C9-412B-ABDD-BC199745AA60}"/>
              </a:ext>
            </a:extLst>
          </p:cNvPr>
          <p:cNvSpPr/>
          <p:nvPr/>
        </p:nvSpPr>
        <p:spPr>
          <a:xfrm>
            <a:off x="7600590" y="3474570"/>
            <a:ext cx="1766601" cy="174598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Cái</a:t>
            </a:r>
            <a:r>
              <a:rPr lang="en-US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gì</a:t>
            </a:r>
            <a:r>
              <a:rPr lang="en-US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chum </a:t>
            </a:r>
            <a:r>
              <a:rPr lang="en-US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chím</a:t>
            </a:r>
            <a:r>
              <a:rPr lang="en-US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đáng</a:t>
            </a:r>
            <a:r>
              <a:rPr lang="en-US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yêu</a:t>
            </a:r>
            <a:r>
              <a:rPr lang="en-US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en-US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Thốt</a:t>
            </a:r>
            <a:r>
              <a:rPr lang="en-US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lời</a:t>
            </a:r>
            <a:r>
              <a:rPr lang="en-US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chào</a:t>
            </a:r>
            <a:r>
              <a:rPr lang="en-US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hỏi</a:t>
            </a:r>
            <a:r>
              <a:rPr lang="en-US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nói</a:t>
            </a:r>
            <a:r>
              <a:rPr lang="en-US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nhiều</a:t>
            </a:r>
            <a:r>
              <a:rPr lang="en-US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điều</a:t>
            </a:r>
            <a:r>
              <a:rPr lang="en-US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hay? 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3" name="Rectangle: Rounded Corners 92">
            <a:extLst>
              <a:ext uri="{FF2B5EF4-FFF2-40B4-BE49-F238E27FC236}">
                <a16:creationId xmlns:a16="http://schemas.microsoft.com/office/drawing/2014/main" id="{CE0CD42F-7E6E-2DB2-9ADA-E4A2AEE6BE80}"/>
              </a:ext>
            </a:extLst>
          </p:cNvPr>
          <p:cNvSpPr/>
          <p:nvPr/>
        </p:nvSpPr>
        <p:spPr>
          <a:xfrm>
            <a:off x="9757690" y="3472053"/>
            <a:ext cx="1766601" cy="174598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Cùng ngủ, cùng thức, Hai bạn xinh xinh, Nhìn rõ mọi thứ, Nhưng không thấy mình</a:t>
            </a:r>
            <a:r>
              <a:rPr lang="vi-VN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.</a:t>
            </a:r>
            <a:endParaRPr lang="en-US" dirty="0"/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9B09227B-9F3C-2F18-DBEE-14C5ECE9D835}"/>
              </a:ext>
            </a:extLst>
          </p:cNvPr>
          <p:cNvGrpSpPr/>
          <p:nvPr/>
        </p:nvGrpSpPr>
        <p:grpSpPr>
          <a:xfrm>
            <a:off x="2872099" y="3505113"/>
            <a:ext cx="1804509" cy="1781027"/>
            <a:chOff x="2813043" y="445723"/>
            <a:chExt cx="1804509" cy="1781027"/>
          </a:xfrm>
        </p:grpSpPr>
        <p:sp>
          <p:nvSpPr>
            <p:cNvPr id="95" name="Rectangle: Rounded Corners 94">
              <a:extLst>
                <a:ext uri="{FF2B5EF4-FFF2-40B4-BE49-F238E27FC236}">
                  <a16:creationId xmlns:a16="http://schemas.microsoft.com/office/drawing/2014/main" id="{F9F6410B-8D66-D5D6-0B05-630AF33EC6E1}"/>
                </a:ext>
              </a:extLst>
            </p:cNvPr>
            <p:cNvSpPr/>
            <p:nvPr/>
          </p:nvSpPr>
          <p:spPr>
            <a:xfrm>
              <a:off x="2813043" y="445723"/>
              <a:ext cx="1804509" cy="1781027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Text Box 16">
              <a:extLst>
                <a:ext uri="{FF2B5EF4-FFF2-40B4-BE49-F238E27FC236}">
                  <a16:creationId xmlns:a16="http://schemas.microsoft.com/office/drawing/2014/main" id="{13C4E0B4-B34B-7979-472A-31C46D1946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65450" y="460881"/>
              <a:ext cx="837079" cy="15560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9600" b="1" dirty="0">
                  <a:solidFill>
                    <a:srgbClr val="0000FF"/>
                  </a:solidFill>
                </a:rPr>
                <a:t>2</a:t>
              </a:r>
            </a:p>
          </p:txBody>
        </p: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7328FB3C-B3A9-F46C-219D-F651394E3B68}"/>
              </a:ext>
            </a:extLst>
          </p:cNvPr>
          <p:cNvGrpSpPr/>
          <p:nvPr/>
        </p:nvGrpSpPr>
        <p:grpSpPr>
          <a:xfrm>
            <a:off x="5250053" y="3499912"/>
            <a:ext cx="1804509" cy="1781027"/>
            <a:chOff x="5137429" y="1052586"/>
            <a:chExt cx="1804509" cy="1781027"/>
          </a:xfrm>
        </p:grpSpPr>
        <p:sp>
          <p:nvSpPr>
            <p:cNvPr id="94" name="Rectangle: Rounded Corners 93">
              <a:extLst>
                <a:ext uri="{FF2B5EF4-FFF2-40B4-BE49-F238E27FC236}">
                  <a16:creationId xmlns:a16="http://schemas.microsoft.com/office/drawing/2014/main" id="{B225BCE6-4159-3ED8-C22B-C29CB5480815}"/>
                </a:ext>
              </a:extLst>
            </p:cNvPr>
            <p:cNvSpPr/>
            <p:nvPr/>
          </p:nvSpPr>
          <p:spPr>
            <a:xfrm>
              <a:off x="5137429" y="1052586"/>
              <a:ext cx="1804509" cy="1781027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Text Box 16">
              <a:extLst>
                <a:ext uri="{FF2B5EF4-FFF2-40B4-BE49-F238E27FC236}">
                  <a16:creationId xmlns:a16="http://schemas.microsoft.com/office/drawing/2014/main" id="{F2BEBBE3-F77A-837F-0B60-6D4697DF0F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81205" y="1105021"/>
              <a:ext cx="837079" cy="15560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9600" b="1" dirty="0">
                  <a:solidFill>
                    <a:srgbClr val="0000FF"/>
                  </a:solidFill>
                </a:rPr>
                <a:t>3</a:t>
              </a:r>
            </a:p>
          </p:txBody>
        </p: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146DEC48-1048-5A88-21AD-CFC41635B0CE}"/>
              </a:ext>
            </a:extLst>
          </p:cNvPr>
          <p:cNvGrpSpPr/>
          <p:nvPr/>
        </p:nvGrpSpPr>
        <p:grpSpPr>
          <a:xfrm>
            <a:off x="7575416" y="3492542"/>
            <a:ext cx="1804509" cy="1781027"/>
            <a:chOff x="7642013" y="1134644"/>
            <a:chExt cx="1804509" cy="1781027"/>
          </a:xfrm>
        </p:grpSpPr>
        <p:sp>
          <p:nvSpPr>
            <p:cNvPr id="99" name="Rectangle: Rounded Corners 98">
              <a:extLst>
                <a:ext uri="{FF2B5EF4-FFF2-40B4-BE49-F238E27FC236}">
                  <a16:creationId xmlns:a16="http://schemas.microsoft.com/office/drawing/2014/main" id="{E654E765-A8C6-8B9E-1B4B-1B9484A731A5}"/>
                </a:ext>
              </a:extLst>
            </p:cNvPr>
            <p:cNvSpPr/>
            <p:nvPr/>
          </p:nvSpPr>
          <p:spPr>
            <a:xfrm>
              <a:off x="7642013" y="1134644"/>
              <a:ext cx="1804509" cy="1781027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Text Box 16">
              <a:extLst>
                <a:ext uri="{FF2B5EF4-FFF2-40B4-BE49-F238E27FC236}">
                  <a16:creationId xmlns:a16="http://schemas.microsoft.com/office/drawing/2014/main" id="{A431DBD0-29B4-74FA-37B9-B440039A9D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87441" y="1181807"/>
              <a:ext cx="837079" cy="15560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9600" b="1" dirty="0">
                  <a:solidFill>
                    <a:srgbClr val="0000FF"/>
                  </a:solidFill>
                </a:rPr>
                <a:t>4</a:t>
              </a:r>
            </a:p>
          </p:txBody>
        </p:sp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C875A6A2-FED6-3EA9-C8DD-7A9D005131FC}"/>
              </a:ext>
            </a:extLst>
          </p:cNvPr>
          <p:cNvGrpSpPr/>
          <p:nvPr/>
        </p:nvGrpSpPr>
        <p:grpSpPr>
          <a:xfrm>
            <a:off x="9738056" y="3487745"/>
            <a:ext cx="1804509" cy="1781027"/>
            <a:chOff x="10123953" y="1283910"/>
            <a:chExt cx="1804509" cy="1781027"/>
          </a:xfrm>
        </p:grpSpPr>
        <p:sp>
          <p:nvSpPr>
            <p:cNvPr id="100" name="Rectangle: Rounded Corners 99">
              <a:extLst>
                <a:ext uri="{FF2B5EF4-FFF2-40B4-BE49-F238E27FC236}">
                  <a16:creationId xmlns:a16="http://schemas.microsoft.com/office/drawing/2014/main" id="{500657F3-2825-74CC-5015-313E25238B1E}"/>
                </a:ext>
              </a:extLst>
            </p:cNvPr>
            <p:cNvSpPr/>
            <p:nvPr/>
          </p:nvSpPr>
          <p:spPr>
            <a:xfrm>
              <a:off x="10123953" y="1283910"/>
              <a:ext cx="1804509" cy="1781027"/>
            </a:xfrm>
            <a:prstGeom prst="roundRect">
              <a:avLst/>
            </a:prstGeom>
            <a:solidFill>
              <a:schemeClr val="accent2"/>
            </a:solidFill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Text Box 16">
              <a:extLst>
                <a:ext uri="{FF2B5EF4-FFF2-40B4-BE49-F238E27FC236}">
                  <a16:creationId xmlns:a16="http://schemas.microsoft.com/office/drawing/2014/main" id="{28EDEBDC-4538-1127-875C-8C0B5294F6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607667" y="1408958"/>
              <a:ext cx="837079" cy="15560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9600" b="1" dirty="0">
                  <a:solidFill>
                    <a:srgbClr val="0000FF"/>
                  </a:solidFill>
                </a:rPr>
                <a:t>5</a:t>
              </a:r>
            </a:p>
          </p:txBody>
        </p:sp>
      </p:grpSp>
      <p:sp>
        <p:nvSpPr>
          <p:cNvPr id="116" name="TextBox 115">
            <a:extLst>
              <a:ext uri="{FF2B5EF4-FFF2-40B4-BE49-F238E27FC236}">
                <a16:creationId xmlns:a16="http://schemas.microsoft.com/office/drawing/2014/main" id="{0D27F0A9-A1FC-C871-1D92-E1B8B63A7982}"/>
              </a:ext>
            </a:extLst>
          </p:cNvPr>
          <p:cNvSpPr txBox="1"/>
          <p:nvPr/>
        </p:nvSpPr>
        <p:spPr>
          <a:xfrm>
            <a:off x="4826882" y="1441997"/>
            <a:ext cx="252467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THỬ TÀI CỦA BÉ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29893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0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1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2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3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58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4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2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</p:childTnLst>
        </p:cTn>
      </p:par>
    </p:tnLst>
    <p:bldLst>
      <p:bldP spid="81" grpId="0" animBg="1"/>
      <p:bldP spid="90" grpId="0" animBg="1"/>
      <p:bldP spid="91" grpId="0" animBg="1"/>
      <p:bldP spid="92" grpId="0" animBg="1"/>
      <p:bldP spid="93" grpId="0" animBg="1"/>
      <p:bldP spid="1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7978AC6-0D0A-165D-0883-562957DC06A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BE6126A-FBD5-AFA9-8C33-8B9DADBFE11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rcRect l="77379"/>
          <a:stretch/>
        </p:blipFill>
        <p:spPr>
          <a:xfrm flipH="1" flipV="1">
            <a:off x="0" y="0"/>
            <a:ext cx="2757948" cy="6858000"/>
          </a:xfrm>
          <a:prstGeom prst="rect">
            <a:avLst/>
          </a:prstGeom>
          <a:ln>
            <a:noFill/>
          </a:ln>
        </p:spPr>
      </p:pic>
      <p:pic>
        <p:nvPicPr>
          <p:cNvPr id="8" name="Picture 7" descr="Close up of a person's eyes&#10;&#10;Description automatically generated">
            <a:extLst>
              <a:ext uri="{FF2B5EF4-FFF2-40B4-BE49-F238E27FC236}">
                <a16:creationId xmlns:a16="http://schemas.microsoft.com/office/drawing/2014/main" id="{D21427C7-B43A-74E9-760B-2C66842786D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092" y="2572218"/>
            <a:ext cx="3691813" cy="179395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4859BB00-E980-9607-ED25-9C58B9400B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0705" y="299700"/>
            <a:ext cx="2819400" cy="28956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>
            <a:extLst>
              <a:ext uri="{FF2B5EF4-FFF2-40B4-BE49-F238E27FC236}">
                <a16:creationId xmlns:a16="http://schemas.microsoft.com/office/drawing/2014/main" id="{3ECB4AA2-232B-F4FE-5C56-B1298EB3E2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5152" y="175173"/>
            <a:ext cx="2971800" cy="28956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>
            <a:extLst>
              <a:ext uri="{FF2B5EF4-FFF2-40B4-BE49-F238E27FC236}">
                <a16:creationId xmlns:a16="http://schemas.microsoft.com/office/drawing/2014/main" id="{3F9617F8-4E7C-54B0-2701-71B4C1E4FF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0705" y="3818382"/>
            <a:ext cx="2819400" cy="26670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>
            <a:extLst>
              <a:ext uri="{FF2B5EF4-FFF2-40B4-BE49-F238E27FC236}">
                <a16:creationId xmlns:a16="http://schemas.microsoft.com/office/drawing/2014/main" id="{4B4FF13D-C605-AF7F-FEC1-7F5BEE17F4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2" t="2930" r="4445" b="9157"/>
          <a:stretch>
            <a:fillRect/>
          </a:stretch>
        </p:blipFill>
        <p:spPr bwMode="auto">
          <a:xfrm>
            <a:off x="7095152" y="3910781"/>
            <a:ext cx="2971800" cy="27432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edge/>
      </p:transition>
    </mc:Choice>
    <mc:Fallback xmlns="">
      <p:transition spd="slow"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7978AC6-0D0A-165D-0883-562957DC06A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</p:pic>
      <p:pic>
        <p:nvPicPr>
          <p:cNvPr id="4" name="Picture 3" descr="Close-up of a person's nose&#10;&#10;Description automatically generated">
            <a:extLst>
              <a:ext uri="{FF2B5EF4-FFF2-40B4-BE49-F238E27FC236}">
                <a16:creationId xmlns:a16="http://schemas.microsoft.com/office/drawing/2014/main" id="{9ED89193-B493-3A73-4666-DDDB22A0A83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5867" y="2487561"/>
            <a:ext cx="3823099" cy="193013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536357193"/>
      </p:ext>
    </p:extLst>
  </p:cSld>
  <p:clrMapOvr>
    <a:masterClrMapping/>
  </p:clrMapOvr>
  <p:transition spd="slow">
    <p:wedg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7978AC6-0D0A-165D-0883-562957DC06A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</p:pic>
      <p:pic>
        <p:nvPicPr>
          <p:cNvPr id="2" name="Picture 3">
            <a:extLst>
              <a:ext uri="{FF2B5EF4-FFF2-40B4-BE49-F238E27FC236}">
                <a16:creationId xmlns:a16="http://schemas.microsoft.com/office/drawing/2014/main" id="{EC4C9967-C6AC-7125-687C-726A62F9A5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7" r="8566"/>
          <a:stretch/>
        </p:blipFill>
        <p:spPr bwMode="auto">
          <a:xfrm>
            <a:off x="1352700" y="1799432"/>
            <a:ext cx="3855699" cy="3156155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>
            <a:hlinkClick r:id="rId5"/>
            <a:extLst>
              <a:ext uri="{FF2B5EF4-FFF2-40B4-BE49-F238E27FC236}">
                <a16:creationId xmlns:a16="http://schemas.microsoft.com/office/drawing/2014/main" id="{333F9F1A-C663-C17A-0CD8-C8A7AC760E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75" t="21622" b="11111"/>
          <a:stretch>
            <a:fillRect/>
          </a:stretch>
        </p:blipFill>
        <p:spPr bwMode="auto">
          <a:xfrm>
            <a:off x="6954677" y="3679186"/>
            <a:ext cx="2258402" cy="255280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>
            <a:hlinkClick r:id="rId7"/>
            <a:extLst>
              <a:ext uri="{FF2B5EF4-FFF2-40B4-BE49-F238E27FC236}">
                <a16:creationId xmlns:a16="http://schemas.microsoft.com/office/drawing/2014/main" id="{D208F3DA-5040-B627-5152-C9B345CFE1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6" t="1646" r="2280" b="32510"/>
          <a:stretch>
            <a:fillRect/>
          </a:stretch>
        </p:blipFill>
        <p:spPr bwMode="auto">
          <a:xfrm>
            <a:off x="7019325" y="626013"/>
            <a:ext cx="2276310" cy="242716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4514689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7978AC6-0D0A-165D-0883-562957DC06A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</p:pic>
      <p:graphicFrame>
        <p:nvGraphicFramePr>
          <p:cNvPr id="2" name="Object 8">
            <a:extLst>
              <a:ext uri="{FF2B5EF4-FFF2-40B4-BE49-F238E27FC236}">
                <a16:creationId xmlns:a16="http://schemas.microsoft.com/office/drawing/2014/main" id="{29E16CBC-0299-6E3D-EDE9-D5A0C2B0EF4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7469809"/>
              </p:ext>
            </p:extLst>
          </p:nvPr>
        </p:nvGraphicFramePr>
        <p:xfrm>
          <a:off x="7103693" y="2522053"/>
          <a:ext cx="2943751" cy="16788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4" imgW="3629532" imgH="1467055" progId="Paint.Picture">
                  <p:embed/>
                </p:oleObj>
              </mc:Choice>
              <mc:Fallback>
                <p:oleObj name="Bitmap Image" r:id="rId4" imgW="3629532" imgH="1467055" progId="Paint.Picture">
                  <p:embed/>
                  <p:pic>
                    <p:nvPicPr>
                      <p:cNvPr id="17416" name="Object 8">
                        <a:extLst>
                          <a:ext uri="{FF2B5EF4-FFF2-40B4-BE49-F238E27FC236}">
                            <a16:creationId xmlns:a16="http://schemas.microsoft.com/office/drawing/2014/main" id="{F22498EF-8363-816E-0F11-8C4CC608F6F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03693" y="2522053"/>
                        <a:ext cx="2943751" cy="167885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" name="Group 11">
            <a:extLst>
              <a:ext uri="{FF2B5EF4-FFF2-40B4-BE49-F238E27FC236}">
                <a16:creationId xmlns:a16="http://schemas.microsoft.com/office/drawing/2014/main" id="{93F4131E-C9C9-DEE7-2F42-CCD0770DB5D6}"/>
              </a:ext>
            </a:extLst>
          </p:cNvPr>
          <p:cNvGrpSpPr/>
          <p:nvPr/>
        </p:nvGrpSpPr>
        <p:grpSpPr>
          <a:xfrm>
            <a:off x="534440" y="437692"/>
            <a:ext cx="2580065" cy="2200254"/>
            <a:chOff x="4037573" y="421719"/>
            <a:chExt cx="2580065" cy="2200254"/>
          </a:xfrm>
        </p:grpSpPr>
        <p:pic>
          <p:nvPicPr>
            <p:cNvPr id="5" name="Picture 2" descr="C:\Documents and Settings\Angelia Perkins\Application Data\Microsoft\Media Catalog\Downloaded Clips\cl69\j0264300.wmf">
              <a:extLst>
                <a:ext uri="{FF2B5EF4-FFF2-40B4-BE49-F238E27FC236}">
                  <a16:creationId xmlns:a16="http://schemas.microsoft.com/office/drawing/2014/main" id="{5DE9DDF2-C887-22B3-5550-5B1F271D28C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2807" y="421719"/>
              <a:ext cx="2464831" cy="2142722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292929"/>
              </a:solidFill>
              <a:miter lim="800000"/>
            </a:ln>
            <a:effectLst>
              <a:reflection blurRad="12700" stA="28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>
              <a:bevelT h="38100"/>
              <a:contourClr>
                <a:srgbClr val="C0C0C0"/>
              </a:contourClr>
            </a:sp3d>
          </p:spPr>
        </p:pic>
        <p:sp>
          <p:nvSpPr>
            <p:cNvPr id="8" name="Text Box 8">
              <a:extLst>
                <a:ext uri="{FF2B5EF4-FFF2-40B4-BE49-F238E27FC236}">
                  <a16:creationId xmlns:a16="http://schemas.microsoft.com/office/drawing/2014/main" id="{5F6D15EC-8B65-6F2D-B995-C0039E33FA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37573" y="2098753"/>
              <a:ext cx="1083872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en-US" sz="2800" b="1" dirty="0" err="1">
                  <a:solidFill>
                    <a:srgbClr val="FF0000"/>
                  </a:solidFill>
                </a:rPr>
                <a:t>Ngọt</a:t>
              </a:r>
              <a:endParaRPr lang="en-US" altLang="en-US" sz="28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9D5BC5C-CD04-528C-2760-12EA911906FD}"/>
              </a:ext>
            </a:extLst>
          </p:cNvPr>
          <p:cNvGrpSpPr/>
          <p:nvPr/>
        </p:nvGrpSpPr>
        <p:grpSpPr>
          <a:xfrm>
            <a:off x="3216565" y="1218760"/>
            <a:ext cx="2430655" cy="2142722"/>
            <a:chOff x="7837517" y="816650"/>
            <a:chExt cx="2430655" cy="2142722"/>
          </a:xfrm>
        </p:grpSpPr>
        <p:pic>
          <p:nvPicPr>
            <p:cNvPr id="4" name="Picture 5" descr="C:\Documents and Settings\Angelia Perkins\Application Data\Microsoft\Media Catalog\Downloaded Clips\cl64\j0250781.wmf">
              <a:extLst>
                <a:ext uri="{FF2B5EF4-FFF2-40B4-BE49-F238E27FC236}">
                  <a16:creationId xmlns:a16="http://schemas.microsoft.com/office/drawing/2014/main" id="{E6688E2D-E6E5-9347-5824-F28AB68CB10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37517" y="816650"/>
              <a:ext cx="2430655" cy="2142722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292929"/>
              </a:solidFill>
              <a:miter lim="800000"/>
            </a:ln>
            <a:effectLst>
              <a:reflection blurRad="12700" stA="28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>
              <a:bevelT h="38100"/>
              <a:contourClr>
                <a:srgbClr val="C0C0C0"/>
              </a:contourClr>
            </a:sp3d>
          </p:spPr>
        </p:pic>
        <p:sp>
          <p:nvSpPr>
            <p:cNvPr id="9" name="Text Box 9">
              <a:extLst>
                <a:ext uri="{FF2B5EF4-FFF2-40B4-BE49-F238E27FC236}">
                  <a16:creationId xmlns:a16="http://schemas.microsoft.com/office/drawing/2014/main" id="{85EA5290-1CFC-55D1-5C79-E0A4EFFE1B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68619" y="2290121"/>
              <a:ext cx="1168450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en-US" sz="2800" b="1" dirty="0" err="1">
                  <a:solidFill>
                    <a:srgbClr val="FF0000"/>
                  </a:solidFill>
                </a:rPr>
                <a:t>Mặn</a:t>
              </a:r>
              <a:endParaRPr lang="en-US" altLang="en-US" sz="28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337E54B-62FF-3AFF-67C9-ADDA7E23D37A}"/>
              </a:ext>
            </a:extLst>
          </p:cNvPr>
          <p:cNvGrpSpPr/>
          <p:nvPr/>
        </p:nvGrpSpPr>
        <p:grpSpPr>
          <a:xfrm>
            <a:off x="588774" y="4288273"/>
            <a:ext cx="2468115" cy="2073697"/>
            <a:chOff x="4152807" y="4288273"/>
            <a:chExt cx="2468115" cy="2073697"/>
          </a:xfrm>
        </p:grpSpPr>
        <p:pic>
          <p:nvPicPr>
            <p:cNvPr id="6" name="Picture 3" descr="C:\Documents and Settings\Angelia Perkins\Application Data\Microsoft\Media Catalog\Downloaded Clips\cl62\j0246119.wmf">
              <a:extLst>
                <a:ext uri="{FF2B5EF4-FFF2-40B4-BE49-F238E27FC236}">
                  <a16:creationId xmlns:a16="http://schemas.microsoft.com/office/drawing/2014/main" id="{52829EB9-E801-4368-BC58-4598B31AD1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6091" y="4288273"/>
              <a:ext cx="2464831" cy="2040991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292929"/>
              </a:solidFill>
              <a:miter lim="800000"/>
            </a:ln>
            <a:effectLst>
              <a:reflection blurRad="12700" stA="28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>
              <a:bevelT h="38100"/>
              <a:contourClr>
                <a:srgbClr val="C0C0C0"/>
              </a:contourClr>
            </a:sp3d>
          </p:spPr>
        </p:pic>
        <p:sp>
          <p:nvSpPr>
            <p:cNvPr id="10" name="Text Box 10">
              <a:extLst>
                <a:ext uri="{FF2B5EF4-FFF2-40B4-BE49-F238E27FC236}">
                  <a16:creationId xmlns:a16="http://schemas.microsoft.com/office/drawing/2014/main" id="{BCF29861-3F86-045E-8477-B5EDD442B2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52807" y="5838750"/>
              <a:ext cx="114148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en-US" sz="2800" b="1" dirty="0">
                  <a:solidFill>
                    <a:srgbClr val="FF0000"/>
                  </a:solidFill>
                </a:rPr>
                <a:t>Chua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CF6AD54-0B23-F96E-1068-D55FE1CFA4E1}"/>
              </a:ext>
            </a:extLst>
          </p:cNvPr>
          <p:cNvGrpSpPr/>
          <p:nvPr/>
        </p:nvGrpSpPr>
        <p:grpSpPr>
          <a:xfrm>
            <a:off x="3192516" y="3449381"/>
            <a:ext cx="2454704" cy="2083940"/>
            <a:chOff x="7725187" y="3449381"/>
            <a:chExt cx="2454704" cy="2083940"/>
          </a:xfrm>
        </p:grpSpPr>
        <p:pic>
          <p:nvPicPr>
            <p:cNvPr id="7" name="Picture 10" descr="C:\Documents and Settings\Angelia Perkins\Application Data\Microsoft\Media Catalog\Downloaded Clips\cl69\j0264294.wmf">
              <a:extLst>
                <a:ext uri="{FF2B5EF4-FFF2-40B4-BE49-F238E27FC236}">
                  <a16:creationId xmlns:a16="http://schemas.microsoft.com/office/drawing/2014/main" id="{24EE244A-9D71-62B4-70CF-CC2B42DB25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25187" y="3449381"/>
              <a:ext cx="2454704" cy="2083940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292929"/>
              </a:solidFill>
              <a:miter lim="800000"/>
            </a:ln>
            <a:effectLst>
              <a:reflection blurRad="12700" stA="28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>
              <a:bevelT h="38100"/>
              <a:contourClr>
                <a:srgbClr val="C0C0C0"/>
              </a:contourClr>
            </a:sp3d>
          </p:spPr>
        </p:pic>
        <p:sp>
          <p:nvSpPr>
            <p:cNvPr id="11" name="Text Box 11">
              <a:extLst>
                <a:ext uri="{FF2B5EF4-FFF2-40B4-BE49-F238E27FC236}">
                  <a16:creationId xmlns:a16="http://schemas.microsoft.com/office/drawing/2014/main" id="{F23F6E27-64F7-8F6C-5823-58CC37E740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56038" y="4229741"/>
              <a:ext cx="1344452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en-US" sz="2800" b="1" dirty="0" err="1">
                  <a:solidFill>
                    <a:srgbClr val="FF0000"/>
                  </a:solidFill>
                </a:rPr>
                <a:t>Đắng</a:t>
              </a:r>
              <a:endParaRPr lang="en-US" altLang="en-US" sz="28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74974809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7978AC6-0D0A-165D-0883-562957DC06A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</p:pic>
      <p:pic>
        <p:nvPicPr>
          <p:cNvPr id="2" name="Picture 7">
            <a:extLst>
              <a:ext uri="{FF2B5EF4-FFF2-40B4-BE49-F238E27FC236}">
                <a16:creationId xmlns:a16="http://schemas.microsoft.com/office/drawing/2014/main" id="{31ABF6BD-E081-5281-F2C2-1561A5C3FE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56" t="11882" r="15002"/>
          <a:stretch/>
        </p:blipFill>
        <p:spPr bwMode="auto">
          <a:xfrm>
            <a:off x="7000566" y="2102170"/>
            <a:ext cx="3352801" cy="26536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>
            <a:extLst>
              <a:ext uri="{FF2B5EF4-FFF2-40B4-BE49-F238E27FC236}">
                <a16:creationId xmlns:a16="http://schemas.microsoft.com/office/drawing/2014/main" id="{AD6603C5-DF47-EF3E-AD9E-6AC3321527D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0787" y="485935"/>
            <a:ext cx="20574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>
            <a:extLst>
              <a:ext uri="{FF2B5EF4-FFF2-40B4-BE49-F238E27FC236}">
                <a16:creationId xmlns:a16="http://schemas.microsoft.com/office/drawing/2014/main" id="{72586174-2370-D15B-D0BE-1CCB021712A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10000"/>
            <a:ext cx="21336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>
            <a:extLst>
              <a:ext uri="{FF2B5EF4-FFF2-40B4-BE49-F238E27FC236}">
                <a16:creationId xmlns:a16="http://schemas.microsoft.com/office/drawing/2014/main" id="{C9F69F31-666F-65DF-95A9-0AE040B7913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6271" y="3308030"/>
            <a:ext cx="2895600" cy="2895600"/>
          </a:xfrm>
          <a:prstGeom prst="roundRect">
            <a:avLst>
              <a:gd name="adj" fmla="val 32287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9">
            <a:extLst>
              <a:ext uri="{FF2B5EF4-FFF2-40B4-BE49-F238E27FC236}">
                <a16:creationId xmlns:a16="http://schemas.microsoft.com/office/drawing/2014/main" id="{601FE031-5441-DE2A-F35A-8F31A051354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10" y="485935"/>
            <a:ext cx="2300288" cy="196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4531306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120</TotalTime>
  <Words>275</Words>
  <Application>Microsoft Office PowerPoint</Application>
  <PresentationFormat>Widescreen</PresentationFormat>
  <Paragraphs>38</Paragraphs>
  <Slides>12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Office 2013 - 2022 Theme</vt:lpstr>
      <vt:lpstr>Bitmap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 bbbbbbbbbbbbbbbbbbbbbb                        bfffffffffrrdb   ////////////////////////////          . , ,wwq            9999999999</dc:title>
  <dc:creator>nhanviet</dc:creator>
  <cp:lastModifiedBy>Administrator</cp:lastModifiedBy>
  <cp:revision>52</cp:revision>
  <dcterms:created xsi:type="dcterms:W3CDTF">2012-10-31T01:36:00Z</dcterms:created>
  <dcterms:modified xsi:type="dcterms:W3CDTF">2024-10-19T07:51:13Z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1462550C86A64DE392B466A91BCD581B_13</vt:lpwstr>
  </property>
  <property fmtid="{D5CDD505-2E9C-101B-9397-08002B2CF9AE}" pid="3" name="KSOProductBuildVer">
    <vt:lpwstr>1033-12.2.0.18545</vt:lpwstr>
  </property>
</Properties>
</file>