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62" r:id="rId3"/>
    <p:sldId id="274" r:id="rId4"/>
    <p:sldId id="263" r:id="rId5"/>
    <p:sldId id="258" r:id="rId6"/>
    <p:sldId id="261" r:id="rId7"/>
    <p:sldId id="266" r:id="rId8"/>
    <p:sldId id="269" r:id="rId9"/>
    <p:sldId id="270" r:id="rId10"/>
    <p:sldId id="271" r:id="rId11"/>
    <p:sldId id="272" r:id="rId12"/>
    <p:sldId id="273" r:id="rId13"/>
    <p:sldId id="275" r:id="rId14"/>
    <p:sldId id="276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25EA-2D58-4FE1-BCB9-37540BA7F2B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7488-F3A8-4DE9-8ED9-FE3C28F7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0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25EA-2D58-4FE1-BCB9-37540BA7F2B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7488-F3A8-4DE9-8ED9-FE3C28F7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0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25EA-2D58-4FE1-BCB9-37540BA7F2B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7488-F3A8-4DE9-8ED9-FE3C28F7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9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25EA-2D58-4FE1-BCB9-37540BA7F2B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7488-F3A8-4DE9-8ED9-FE3C28F7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8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25EA-2D58-4FE1-BCB9-37540BA7F2B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7488-F3A8-4DE9-8ED9-FE3C28F7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9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25EA-2D58-4FE1-BCB9-37540BA7F2B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7488-F3A8-4DE9-8ED9-FE3C28F7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06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25EA-2D58-4FE1-BCB9-37540BA7F2B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7488-F3A8-4DE9-8ED9-FE3C28F7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9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25EA-2D58-4FE1-BCB9-37540BA7F2B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7488-F3A8-4DE9-8ED9-FE3C28F7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0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25EA-2D58-4FE1-BCB9-37540BA7F2B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7488-F3A8-4DE9-8ED9-FE3C28F7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0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25EA-2D58-4FE1-BCB9-37540BA7F2B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7488-F3A8-4DE9-8ED9-FE3C28F7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25EA-2D58-4FE1-BCB9-37540BA7F2B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7488-F3A8-4DE9-8ED9-FE3C28F7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1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125EA-2D58-4FE1-BCB9-37540BA7F2B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27488-F3A8-4DE9-8ED9-FE3C28F7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4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4.gif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2.wav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jp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11.jf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fif"/><Relationship Id="rId5" Type="http://schemas.openxmlformats.org/officeDocument/2006/relationships/image" Target="../media/image2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056620"/>
            <a:ext cx="10341496" cy="2579591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b="1" dirty="0">
                <a:ln/>
                <a:solidFill>
                  <a:schemeClr val="accent4"/>
                </a:solidFill>
                <a:latin typeface="Times New Roman" pitchFamily="18" charset="0"/>
                <a:cs typeface="Arial" charset="0"/>
              </a:rPr>
              <a:t>ĐỀ TÀI: 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itchFamily="18" charset="0"/>
                <a:cs typeface="Arial" charset="0"/>
              </a:rPr>
              <a:t>THƠ</a:t>
            </a:r>
            <a:br>
              <a:rPr lang="en-US" b="1" dirty="0">
                <a:ln/>
                <a:solidFill>
                  <a:schemeClr val="accent4"/>
                </a:solidFill>
                <a:latin typeface="Times New Roman" pitchFamily="18" charset="0"/>
                <a:cs typeface="Arial" charset="0"/>
              </a:rPr>
            </a:br>
            <a:r>
              <a:rPr lang="en-US" b="1" dirty="0">
                <a:ln/>
                <a:solidFill>
                  <a:schemeClr val="accent4"/>
                </a:solidFill>
                <a:latin typeface="Times New Roman" pitchFamily="18" charset="0"/>
                <a:cs typeface="Arial" charset="0"/>
              </a:rPr>
              <a:t>CÔ GIÁO CỦA CON</a:t>
            </a:r>
            <a:endParaRPr 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1823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UỶ BAN NHÂN DÂN</a:t>
            </a:r>
            <a:r>
              <a:rPr lang="vi-VN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QUẬN LONG BIÊN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TRƯỜNG MẦM NON ĐỨC GIANG</a:t>
            </a:r>
            <a:endParaRPr lang="vi-VN" alt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1354" y="1366674"/>
            <a:ext cx="6658377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"/>
                <a:cs typeface="Times New Roman" panose="02020603050405020304" pitchFamily="18" charset="0"/>
              </a:rPr>
              <a:t>LĨNH VỰC: PHÁT TRIỂN  NGÔN NGỮ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8212" y="5511016"/>
            <a:ext cx="44155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en-US" sz="3200">
                <a:solidFill>
                  <a:srgbClr val="0000CC"/>
                </a:solidFill>
                <a:latin typeface=".VnAristote" panose="020B7200000000000000" pitchFamily="34" charset="0"/>
              </a:rPr>
              <a:t>: </a:t>
            </a: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Hoàn</a:t>
            </a: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91" y="-10163"/>
            <a:ext cx="1515470" cy="26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8" y="54231"/>
            <a:ext cx="1515470" cy="26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bird-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6" y="2947115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bird-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96" y="4376673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" y="5367182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238" y="5367182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4842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85776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8 Thư viện cho bé ý tưởng | thư viện, mầm non, giáo dụ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6"/>
          <a:stretch/>
        </p:blipFill>
        <p:spPr bwMode="auto">
          <a:xfrm>
            <a:off x="0" y="0"/>
            <a:ext cx="12096206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65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722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ĐÀM THOẠI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266700" y="993825"/>
            <a:ext cx="4762500" cy="190612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Cô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vừa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đọc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các</a:t>
            </a:r>
            <a:r>
              <a:rPr lang="en-US" b="1" dirty="0">
                <a:solidFill>
                  <a:srgbClr val="002060"/>
                </a:solidFill>
              </a:rPr>
              <a:t> con </a:t>
            </a:r>
            <a:r>
              <a:rPr lang="en-US" b="1" dirty="0" err="1">
                <a:solidFill>
                  <a:srgbClr val="002060"/>
                </a:solidFill>
              </a:rPr>
              <a:t>nghe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bài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thơ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tên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gì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6518366" y="1070025"/>
            <a:ext cx="5172891" cy="164705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Bài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thơ</a:t>
            </a:r>
            <a:r>
              <a:rPr lang="en-US" b="1" dirty="0">
                <a:solidFill>
                  <a:srgbClr val="002060"/>
                </a:solidFill>
              </a:rPr>
              <a:t> do </a:t>
            </a:r>
            <a:r>
              <a:rPr lang="en-US" b="1" dirty="0" err="1">
                <a:solidFill>
                  <a:srgbClr val="002060"/>
                </a:solidFill>
              </a:rPr>
              <a:t>tác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sáng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tác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Cloud 6"/>
          <p:cNvSpPr/>
          <p:nvPr/>
        </p:nvSpPr>
        <p:spPr>
          <a:xfrm>
            <a:off x="468922" y="3069101"/>
            <a:ext cx="4728754" cy="155916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Mỗi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khi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lớp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cô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giáo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như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thế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8" name="Cloud 7"/>
          <p:cNvSpPr/>
          <p:nvPr/>
        </p:nvSpPr>
        <p:spPr>
          <a:xfrm>
            <a:off x="468922" y="4862146"/>
            <a:ext cx="5383237" cy="163009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Bạn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 hay </a:t>
            </a:r>
            <a:r>
              <a:rPr lang="en-US" b="1" dirty="0" err="1">
                <a:solidFill>
                  <a:srgbClr val="002060"/>
                </a:solidFill>
              </a:rPr>
              <a:t>nghịch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cô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như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thế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Cloud 8"/>
          <p:cNvSpPr/>
          <p:nvPr/>
        </p:nvSpPr>
        <p:spPr>
          <a:xfrm>
            <a:off x="7106194" y="3069101"/>
            <a:ext cx="4140930" cy="188448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Bạn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chăm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ngoan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thì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sao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Cloud 9"/>
          <p:cNvSpPr/>
          <p:nvPr/>
        </p:nvSpPr>
        <p:spPr>
          <a:xfrm>
            <a:off x="7106194" y="5185954"/>
            <a:ext cx="4402689" cy="141472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Mọi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người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đối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với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cô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giáo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như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thế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67456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ividers_8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48000" y="3048000"/>
            <a:ext cx="685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dividers_8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12214" y="3048000"/>
            <a:ext cx="685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 descr="dividers_8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9" y="6324600"/>
            <a:ext cx="1072049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51601" y="2422594"/>
            <a:ext cx="974489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solidFill>
                  <a:srgbClr val="004000"/>
                </a:solidFill>
                <a:latin typeface="Times New Roman" pitchFamily="18" charset="0"/>
                <a:cs typeface="Times New Roman" pitchFamily="18" charset="0"/>
              </a:rPr>
              <a:t>Say </a:t>
            </a:r>
            <a:r>
              <a:rPr lang="en-US" sz="4000" b="1" dirty="0" err="1">
                <a:solidFill>
                  <a:srgbClr val="004000"/>
                </a:solidFill>
                <a:latin typeface="Times New Roman" pitchFamily="18" charset="0"/>
                <a:cs typeface="Times New Roman" pitchFamily="18" charset="0"/>
              </a:rPr>
              <a:t>sưa</a:t>
            </a:r>
            <a:r>
              <a:rPr lang="en-US" sz="4000" b="1" dirty="0">
                <a:solidFill>
                  <a:srgbClr val="004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004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4000" dirty="0">
                <a:solidFill>
                  <a:srgbClr val="004000"/>
                </a:solidFill>
                <a:latin typeface="Times New Roman" pitchFamily="18" charset="0"/>
                <a:cs typeface="Times New Roman" pitchFamily="18" charset="0"/>
              </a:rPr>
              <a:t>rất là tập trung vào việc dạy học của mình.</a:t>
            </a:r>
            <a:endParaRPr lang="en-US" sz="4000" dirty="0">
              <a:solidFill>
                <a:srgbClr val="004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nl-NL" sz="4000" dirty="0">
                <a:solidFill>
                  <a:srgbClr val="004000"/>
                </a:solidFill>
                <a:latin typeface="Times New Roman" pitchFamily="18" charset="0"/>
                <a:cs typeface="Times New Roman" pitchFamily="18" charset="0"/>
              </a:rPr>
              <a:t>Cho trẻ đọc “Say sưa” “Say sưa giảng bài”</a:t>
            </a:r>
            <a:endParaRPr lang="en-US" sz="4000" dirty="0">
              <a:solidFill>
                <a:srgbClr val="004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nl-NL" sz="4000" b="1" dirty="0">
                <a:solidFill>
                  <a:srgbClr val="004000"/>
                </a:solidFill>
                <a:latin typeface="Times New Roman" pitchFamily="18" charset="0"/>
                <a:cs typeface="Times New Roman" pitchFamily="18" charset="0"/>
              </a:rPr>
              <a:t>Ấm áp: </a:t>
            </a:r>
            <a:r>
              <a:rPr lang="nl-NL" sz="4000" dirty="0">
                <a:solidFill>
                  <a:srgbClr val="004000"/>
                </a:solidFill>
                <a:latin typeface="Times New Roman" pitchFamily="18" charset="0"/>
                <a:cs typeface="Times New Roman" pitchFamily="18" charset="0"/>
              </a:rPr>
              <a:t>Cảm giác rất là gần gũi. </a:t>
            </a:r>
            <a:endParaRPr lang="en-US" sz="4000" dirty="0">
              <a:solidFill>
                <a:srgbClr val="004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nl-NL" sz="4000" dirty="0">
                <a:solidFill>
                  <a:srgbClr val="004000"/>
                </a:solidFill>
                <a:latin typeface="Times New Roman" pitchFamily="18" charset="0"/>
                <a:cs typeface="Times New Roman" pitchFamily="18" charset="0"/>
              </a:rPr>
              <a:t>Cho trẻ đọc: “Ấm áp”, “giọng cô ấm áp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89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2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LÀM THI SĨ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979714"/>
            <a:ext cx="12087497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1696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VẬN ĐỘNG: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" y="1240970"/>
            <a:ext cx="10045337" cy="5617029"/>
          </a:xfrm>
          <a:prstGeom prst="rect">
            <a:avLst/>
          </a:prstGeom>
        </p:spPr>
      </p:pic>
      <p:pic>
        <p:nvPicPr>
          <p:cNvPr id="5" name="Picture 14" descr="flower[1][1]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93845" y="3025951"/>
            <a:ext cx="6858000" cy="80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flower[1][1]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40450" y="3093657"/>
            <a:ext cx="6677694" cy="8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ILE_20221106_113634_542j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6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006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15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1071" y="526889"/>
            <a:ext cx="8551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0" b="1" i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3036585"/>
            <a:ext cx="648236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5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T¹m </a:t>
            </a:r>
            <a:r>
              <a:rPr lang="en-US" altLang="en-US" sz="5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biÖt</a:t>
            </a:r>
            <a:endParaRPr lang="en-US" altLang="en-US" sz="50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!</a:t>
            </a:r>
          </a:p>
        </p:txBody>
      </p:sp>
      <p:pic>
        <p:nvPicPr>
          <p:cNvPr id="6" name="Picture 5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475509" y="5005608"/>
            <a:ext cx="712622" cy="77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1203105" y="3498623"/>
            <a:ext cx="932357" cy="6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2360056" y="2594953"/>
            <a:ext cx="932357" cy="6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3248699" y="1989651"/>
            <a:ext cx="932357" cy="6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4328377" y="2000382"/>
            <a:ext cx="932357" cy="6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5294291" y="1832955"/>
            <a:ext cx="932357" cy="6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6569304" y="1807197"/>
            <a:ext cx="932357" cy="6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7726254" y="1998234"/>
            <a:ext cx="932357" cy="6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8835986" y="2451144"/>
            <a:ext cx="932357" cy="6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9992937" y="3015666"/>
            <a:ext cx="932357" cy="6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10840799" y="3992313"/>
            <a:ext cx="932357" cy="6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12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2078"/>
            <a:ext cx="9144000" cy="73808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"/>
              </a:rPr>
              <a:t>Ổn</a:t>
            </a:r>
            <a:r>
              <a:rPr lang="en-US" b="1" dirty="0">
                <a:solidFill>
                  <a:srgbClr val="FF0000"/>
                </a:solidFill>
                <a:latin typeface="TI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"/>
              </a:rPr>
              <a:t>định</a:t>
            </a:r>
            <a:r>
              <a:rPr lang="en-US" b="1" dirty="0">
                <a:solidFill>
                  <a:srgbClr val="FF0000"/>
                </a:solidFill>
                <a:latin typeface="TI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TI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"/>
              </a:rPr>
              <a:t>Mẹ</a:t>
            </a:r>
            <a:endParaRPr lang="en-US" b="1" dirty="0">
              <a:solidFill>
                <a:srgbClr val="FF0000"/>
              </a:solidFill>
              <a:latin typeface="TI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16" descr="flower[1][1]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" y="-3510"/>
            <a:ext cx="1124325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flower[1][1]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5" y="6259489"/>
            <a:ext cx="11062951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flower[1][1]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43372" y="3155783"/>
            <a:ext cx="6549916" cy="59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flower[1][1]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87746" y="3077482"/>
            <a:ext cx="6730220" cy="57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458" y="1143741"/>
            <a:ext cx="10934163" cy="57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31591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65_Frame_1331_1795x120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/>
        </p:spPr>
      </p:pic>
      <p:sp>
        <p:nvSpPr>
          <p:cNvPr id="5" name="Rectangle 4"/>
          <p:cNvSpPr/>
          <p:nvPr/>
        </p:nvSpPr>
        <p:spPr>
          <a:xfrm>
            <a:off x="2090058" y="2107863"/>
            <a:ext cx="80728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ĐỌC THƠ</a:t>
            </a:r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6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6613"/>
            <a:ext cx="10515600" cy="854075"/>
          </a:xfrm>
        </p:spPr>
        <p:txBody>
          <a:bodyPr/>
          <a:lstStyle/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flowers_14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lowers_14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7318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48706" y="3747294"/>
            <a:ext cx="54594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0"/>
            <a:ext cx="993498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82351" y="2434525"/>
            <a:ext cx="523698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30" y="-14284"/>
            <a:ext cx="1053936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822329"/>
            <a:ext cx="10700657" cy="5354634"/>
          </a:xfrm>
        </p:spPr>
      </p:pic>
    </p:spTree>
    <p:extLst>
      <p:ext uri="{BB962C8B-B14F-4D97-AF65-F5344CB8AC3E}">
        <p14:creationId xmlns:p14="http://schemas.microsoft.com/office/powerpoint/2010/main" val="3057668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ividers_8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63000" y="274320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dividers_8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9" y="6324600"/>
            <a:ext cx="1013267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lowers_20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730081"/>
            <a:ext cx="1800225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flowers_20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8900" y="-211009"/>
            <a:ext cx="1678789" cy="1454737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 descr="dividers_8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54" y="-27295"/>
            <a:ext cx="9866046" cy="64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ividers_8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30189" y="3625173"/>
            <a:ext cx="563926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271" y="5263704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0" y="486079"/>
            <a:ext cx="10718320" cy="4673750"/>
          </a:xfrm>
        </p:spPr>
      </p:pic>
    </p:spTree>
    <p:extLst>
      <p:ext uri="{BB962C8B-B14F-4D97-AF65-F5344CB8AC3E}">
        <p14:creationId xmlns:p14="http://schemas.microsoft.com/office/powerpoint/2010/main" val="36430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w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9959" y="-627309"/>
            <a:ext cx="1369897" cy="177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" y="1645919"/>
            <a:ext cx="880257" cy="271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7" y="4362451"/>
            <a:ext cx="75287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8721" y="4765222"/>
            <a:ext cx="679268" cy="350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0085" y="4786992"/>
            <a:ext cx="679268" cy="350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61566" y="4450080"/>
            <a:ext cx="679268" cy="423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ird-0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106" y="-167641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15260" y="5421087"/>
            <a:ext cx="5362980" cy="7380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688" y="156755"/>
            <a:ext cx="880257" cy="634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38" y="156755"/>
            <a:ext cx="9843491" cy="519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1660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53682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b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17566"/>
            <a:ext cx="10515600" cy="5081452"/>
          </a:xfrm>
          <a:prstGeom prst="rect">
            <a:avLst/>
          </a:prstGeom>
        </p:spPr>
      </p:pic>
      <p:pic>
        <p:nvPicPr>
          <p:cNvPr id="6" name="Picture 5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26578" y="3128785"/>
            <a:ext cx="663203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2016" y="3128785"/>
            <a:ext cx="663203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0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7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43154"/>
            <a:ext cx="10515600" cy="12204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3" name="Picture 2" descr="Hình ảnh cô giáo mầm non - Tranh vẽ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2"/>
          <a:stretch/>
        </p:blipFill>
        <p:spPr bwMode="auto">
          <a:xfrm>
            <a:off x="-1" y="0"/>
            <a:ext cx="12192001" cy="56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2046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muoi tinh khiet, muoi bạc liêu, muoi viet nam, muối tinh khiết, mu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8022" cy="53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oa Rừng Tây Bắc - Du Lịch Tây Bắ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2" y="0"/>
            <a:ext cx="6662057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33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1690</TotalTime>
  <Words>241</Words>
  <Application>Microsoft Office PowerPoint</Application>
  <PresentationFormat>Widescreen</PresentationFormat>
  <Paragraphs>30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.VnAristote</vt:lpstr>
      <vt:lpstr>.VnTime</vt:lpstr>
      <vt:lpstr>Arial</vt:lpstr>
      <vt:lpstr>Calibri</vt:lpstr>
      <vt:lpstr>Calibri Light</vt:lpstr>
      <vt:lpstr>TI</vt:lpstr>
      <vt:lpstr>Times New Roman</vt:lpstr>
      <vt:lpstr>Wingdings</vt:lpstr>
      <vt:lpstr>Office Theme</vt:lpstr>
      <vt:lpstr>ĐỀ TÀI: THƠ CÔ GIÁO CỦA CON</vt:lpstr>
      <vt:lpstr>Ổn định- Hát: Cô và Mẹ</vt:lpstr>
      <vt:lpstr>PowerPoint Presentation</vt:lpstr>
      <vt:lpstr>PowerPoint Presentation</vt:lpstr>
      <vt:lpstr>Mỗi khi vào lớp Cô cười thật tươi.</vt:lpstr>
      <vt:lpstr>PowerPoint Presentation</vt:lpstr>
      <vt:lpstr>Bạn nào hay nghịch Cô chẳng thích đâu</vt:lpstr>
      <vt:lpstr>Bạn nào chăm ngoan Cô yêu lắm đấy !</vt:lpstr>
      <vt:lpstr>Cần như hạt muối Đẹp như hoa rừng</vt:lpstr>
      <vt:lpstr>Cô giáo của con Ai mà chẳng quý.</vt:lpstr>
      <vt:lpstr>CÂU HỎI ĐÀM THOẠI  </vt:lpstr>
      <vt:lpstr>Trích dẫn từ khó</vt:lpstr>
      <vt:lpstr>BÉ LÀM THI SĨ</vt:lpstr>
      <vt:lpstr>TRÒ CHƠI VẬN ĐỘNG: Hái hoa tặng cô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TÀI: DẠY BÉ KỸ NĂNG CHÀO HỎI</dc:title>
  <dc:creator>KM</dc:creator>
  <cp:lastModifiedBy>Administrator</cp:lastModifiedBy>
  <cp:revision>57</cp:revision>
  <dcterms:created xsi:type="dcterms:W3CDTF">2020-12-13T11:50:24Z</dcterms:created>
  <dcterms:modified xsi:type="dcterms:W3CDTF">2024-10-17T06:12:46Z</dcterms:modified>
</cp:coreProperties>
</file>