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4" r:id="rId4"/>
    <p:sldId id="293" r:id="rId5"/>
    <p:sldId id="257" r:id="rId6"/>
    <p:sldId id="260" r:id="rId7"/>
    <p:sldId id="295" r:id="rId8"/>
    <p:sldId id="298" r:id="rId9"/>
    <p:sldId id="307" r:id="rId10"/>
    <p:sldId id="301" r:id="rId11"/>
    <p:sldId id="299" r:id="rId12"/>
    <p:sldId id="300" r:id="rId13"/>
    <p:sldId id="302" r:id="rId14"/>
    <p:sldId id="275" r:id="rId15"/>
    <p:sldId id="276" r:id="rId16"/>
    <p:sldId id="303" r:id="rId17"/>
    <p:sldId id="308" r:id="rId18"/>
    <p:sldId id="304" r:id="rId19"/>
    <p:sldId id="306" r:id="rId20"/>
    <p:sldId id="278" r:id="rId21"/>
    <p:sldId id="309" r:id="rId22"/>
    <p:sldId id="281" r:id="rId23"/>
    <p:sldId id="305" r:id="rId24"/>
    <p:sldId id="283" r:id="rId25"/>
    <p:sldId id="310" r:id="rId26"/>
    <p:sldId id="285" r:id="rId27"/>
    <p:sldId id="311" r:id="rId28"/>
    <p:sldId id="282" r:id="rId29"/>
    <p:sldId id="287" r:id="rId30"/>
    <p:sldId id="288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FFF66"/>
    <a:srgbClr val="FFD961"/>
    <a:srgbClr val="CCFF66"/>
    <a:srgbClr val="CCFF33"/>
    <a:srgbClr val="4318E2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DD600-33C5-4D2C-A694-B46C4DEFEFEB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8C69-DC93-4BCA-A235-74D1E9F2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9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7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1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6728-07C2-4820-A6AE-8F3B5FB3CC6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60;\Cac%20GA%20%20d&#7883;nh%20thi%20CNTT\GA%20Dien%20Tu%20so%208%20tach\TiengVoTay-DangCapNhat_49xap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6" y="953266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16617" y="232600"/>
            <a:ext cx="7042636" cy="6108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UBND QUẬN LONG 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TRƯỜNG MẦM NON ĐỨC GIANG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932187" y="2067260"/>
            <a:ext cx="3961936" cy="4755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Gi¸o ¸n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463861" y="2486753"/>
            <a:ext cx="7541781" cy="371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eims new roman"/>
              </a:rPr>
              <a:t>LĨNH VỰC PHÁT TRIỂN NGÔN NGỮ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99"/>
              </a:solidFill>
              <a:latin typeface=".VnTime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rgbClr val="000099"/>
                </a:solidFill>
                <a:latin typeface=".VnTime" pitchFamily="34" charset="0"/>
              </a:rPr>
              <a:t>                                     </a:t>
            </a:r>
            <a:endParaRPr lang="en-US" sz="7200" dirty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923192" y="3051532"/>
            <a:ext cx="9284677" cy="9070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THơ : Em yêu nhà em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494386" y="3837685"/>
            <a:ext cx="4044462" cy="6643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318E2"/>
                </a:solidFill>
                <a:latin typeface="Teim new roman"/>
              </a:rPr>
              <a:t>Giáo viên : Lương Thị Thu Hiền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318E2"/>
                </a:solidFill>
                <a:latin typeface="Teim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4318E2"/>
              </a:solidFill>
              <a:latin typeface="Teim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82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  <p:bldP spid="9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196860" y="11722"/>
            <a:ext cx="5814648" cy="1088122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91370" y="11722"/>
            <a:ext cx="4995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bà chuối mật lưng ong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ông ngô bắp, râu hồng như tơ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7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349"/>
            <a:ext cx="12192000" cy="6096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9992" y="6096000"/>
            <a:ext cx="406923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ao muống với cá cờ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235348" y="6142419"/>
            <a:ext cx="620283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chị tấm đợi chờ bống lên 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71369"/>
            <a:ext cx="11535508" cy="6154614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08" y="128953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1223191">
            <a:off x="6072847" y="2967172"/>
            <a:ext cx="1347752" cy="159013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Dế mèn ngâm thơ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080110" y="1232400"/>
            <a:ext cx="16002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Ếch con học nhạc</a:t>
            </a:r>
            <a:r>
              <a:rPr lang="en-US" altLang="en-US" dirty="0"/>
              <a:t>….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3060" y="587972"/>
            <a:ext cx="46306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đầm ngào ngạt hoa sen </a:t>
            </a:r>
          </a:p>
        </p:txBody>
      </p:sp>
    </p:spTree>
    <p:extLst>
      <p:ext uri="{BB962C8B-B14F-4D97-AF65-F5344CB8AC3E}">
        <p14:creationId xmlns:p14="http://schemas.microsoft.com/office/powerpoint/2010/main" val="15044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222739"/>
            <a:ext cx="11476894" cy="6271846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3" y="0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451231" y="5098374"/>
            <a:ext cx="3098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đi xa thật là xa 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451231" y="5621594"/>
            <a:ext cx="6213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vui được như nhà của em</a:t>
            </a:r>
          </a:p>
        </p:txBody>
      </p:sp>
    </p:spTree>
    <p:extLst>
      <p:ext uri="{BB962C8B-B14F-4D97-AF65-F5344CB8AC3E}">
        <p14:creationId xmlns:p14="http://schemas.microsoft.com/office/powerpoint/2010/main" val="4998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93985" y="1953914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có tên là gì? Do ai sáng tác?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7769" y="1187665"/>
            <a:ext cx="367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Đàm thoại - Trích dẫn </a:t>
            </a:r>
            <a:endParaRPr lang="en-US" altLang="en-US" sz="28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3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112" y="1567934"/>
            <a:ext cx="842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đã yêu ngôi nhà của mình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372143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75139"/>
            <a:ext cx="11570677" cy="6084276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6" y="187570"/>
            <a:ext cx="2847770" cy="15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97969" y="5443752"/>
            <a:ext cx="45368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bằng chính nhà em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đàn chim sẻ bên thềm líu lo </a:t>
            </a:r>
          </a:p>
        </p:txBody>
      </p:sp>
    </p:spTree>
    <p:extLst>
      <p:ext uri="{BB962C8B-B14F-4D97-AF65-F5344CB8AC3E}">
        <p14:creationId xmlns:p14="http://schemas.microsoft.com/office/powerpoint/2010/main" val="18385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-105506"/>
            <a:ext cx="1312046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92369" y="5490523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</p:txBody>
      </p:sp>
    </p:spTree>
    <p:extLst>
      <p:ext uri="{BB962C8B-B14F-4D97-AF65-F5344CB8AC3E}">
        <p14:creationId xmlns:p14="http://schemas.microsoft.com/office/powerpoint/2010/main" val="6980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183356"/>
            <a:ext cx="11535508" cy="6311229"/>
          </a:xfrm>
          <a:prstGeom prst="rect">
            <a:avLst/>
          </a:prstGeom>
        </p:spPr>
      </p:pic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6" y="0"/>
            <a:ext cx="1499615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74431" y="5361569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112" y="2357735"/>
            <a:ext cx="541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 vườn nhà bạn nhỏ có những gì?</a:t>
            </a:r>
          </a:p>
        </p:txBody>
      </p:sp>
    </p:spTree>
    <p:extLst>
      <p:ext uri="{BB962C8B-B14F-4D97-AF65-F5344CB8AC3E}">
        <p14:creationId xmlns:p14="http://schemas.microsoft.com/office/powerpoint/2010/main" val="46358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716215" y="98029"/>
            <a:ext cx="5814648" cy="1088122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10725" y="98029"/>
            <a:ext cx="4995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bà chuối mật lưng ong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ông ngô bắp, râu hồng như tơ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8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6675" y="861997"/>
            <a:ext cx="83640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- YÊU CẦU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Kiến thức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 -  Khoa học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Trẻ nhớ tên bài thơ “Em yêu nhà em”, của tác giả “Đàm Thị Lam Luyến”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hiểu nội dung bài thơ: “Bài thơ nói về tình cảm của một bạn nhỏ với ngôi nhà thân yêu của mình.”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biết ngôi nhà là nơi ở của trẻ với những người thân trong gia đình.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T- Công nghệ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Nêu được các nguyên vật liệu, dụng cụ phù hợp để làm được mô hình ngôi nhà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 Kỹ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- Biết cách thực hiện kĩ năng, lắp ghép, gắn đính các chi tiết.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0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2308" y="14271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giải thích : “chuối mật lưng ong 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(Chuối đã già, khi chín màu vàng có vị ngọt và mùi thơm giống như mùi vị của mật ong.)</a:t>
            </a:r>
          </a:p>
        </p:txBody>
      </p:sp>
    </p:spTree>
    <p:extLst>
      <p:ext uri="{BB962C8B-B14F-4D97-AF65-F5344CB8AC3E}">
        <p14:creationId xmlns:p14="http://schemas.microsoft.com/office/powerpoint/2010/main" val="426049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349"/>
            <a:ext cx="12192000" cy="6096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9992" y="6096000"/>
            <a:ext cx="406923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ao muống với cá cờ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235348" y="6142419"/>
            <a:ext cx="620283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chị tấm đợi chờ bống lên 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4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9907" y="1654351"/>
            <a:ext cx="686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nhỏ trong trong bài thơ được so sánh với nhât vật nào trong câu chuyện cổ tích?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380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350"/>
            <a:ext cx="12192000" cy="6209349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9992" y="6096000"/>
            <a:ext cx="406923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ao muống với cá cờ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235348" y="6142419"/>
            <a:ext cx="620283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chị tấm đợi chờ bống lên 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1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8185" y="1854985"/>
            <a:ext cx="6494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 hương sen trong đầm sen như thế nào?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đầm sen có những con gì?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4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71369"/>
            <a:ext cx="11535508" cy="6154614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08" y="128953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1223191">
            <a:off x="6072847" y="2967172"/>
            <a:ext cx="1347752" cy="159013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Dế mèn ngâm thơ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080110" y="1232400"/>
            <a:ext cx="16002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Ếch con học nhạc</a:t>
            </a:r>
            <a:r>
              <a:rPr lang="en-US" altLang="en-US" dirty="0"/>
              <a:t>….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3755" y="371369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đầm ngào ngạt hoa sen </a:t>
            </a:r>
          </a:p>
        </p:txBody>
      </p:sp>
    </p:spTree>
    <p:extLst>
      <p:ext uri="{BB962C8B-B14F-4D97-AF65-F5344CB8AC3E}">
        <p14:creationId xmlns:p14="http://schemas.microsoft.com/office/powerpoint/2010/main" val="26057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2924" y="210117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bạn nhỏ khi đi xa đối với ngôi nhà của mình như thế nào?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10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222739"/>
            <a:ext cx="11476894" cy="6271846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3" y="0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451231" y="5098374"/>
            <a:ext cx="3098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đi xa thật là xa 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451231" y="5621594"/>
            <a:ext cx="6213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vui được như nhà của em</a:t>
            </a:r>
          </a:p>
        </p:txBody>
      </p:sp>
    </p:spTree>
    <p:extLst>
      <p:ext uri="{BB962C8B-B14F-4D97-AF65-F5344CB8AC3E}">
        <p14:creationId xmlns:p14="http://schemas.microsoft.com/office/powerpoint/2010/main" val="37110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312" y="1723995"/>
            <a:ext cx="8569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đi xa các con con có cảm xúc gì khi nghĩ về ngôi nhà của mình?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Để cho ngôi nhà của mình luôn sạch đẹp thì các con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362231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368" y="1633082"/>
            <a:ext cx="757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trẻ: </a:t>
            </a:r>
            <a:r>
              <a:rPr lang="en-US" sz="2400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người chúng ta đều có một ngôi nhà do bố mẹ xây dựng lên, là nơi có rất nhiều tình cảm và kỷ niệm. Vì vậy dù ở bất cứ nơi đâu ta luôn yêu quý và nhớ về ngôi nhà thân yêu của mình</a:t>
            </a:r>
            <a:endParaRPr lang="en-US" sz="2400" b="1" i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3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369" y="833418"/>
            <a:ext cx="8114849" cy="408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  Nghệ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pc="-2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 biết được vẻ đẹp của ngôi nhà và biết thể hiện cảm xúc của mình về ngôi nhà thân yêu qua bài thơ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 Toán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 ghi nhớ được các hình ảnh được miêu tả về ngôi nhà trong bài thơ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Kỹ năng                                                      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 -  Khoa học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đọc thơ thể hiện âm điệu vui tươi, nhẹ nhàng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trẻ đọc thơ to, rõ lời, mạch lạc qua hình thức, đọc diễn cảm, đọc nối tiếp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4318E2"/>
                </a:solidFill>
                <a:latin typeface="Time New Roman"/>
                <a:ea typeface="Times New Roman" panose="02020603050405020304" pitchFamily="18" charset="0"/>
              </a:rPr>
              <a:t>  </a:t>
            </a:r>
            <a:r>
              <a:rPr lang="vi-VN" dirty="0">
                <a:solidFill>
                  <a:srgbClr val="4318E2"/>
                </a:solidFill>
                <a:latin typeface="+mj-lt"/>
                <a:ea typeface="Times New Roman" panose="02020603050405020304" pitchFamily="18" charset="0"/>
              </a:rPr>
              <a:t>- Trẻ trả lời các câu hỏi của cô to, rõ ràng</a:t>
            </a:r>
            <a:endParaRPr lang="en-US" sz="1600" dirty="0">
              <a:solidFill>
                <a:srgbClr val="4318E2"/>
              </a:solidFill>
              <a:latin typeface="+mj-lt"/>
              <a:ea typeface="Times New Roman" panose="02020603050405020304" pitchFamily="18" charset="0"/>
            </a:endParaRPr>
          </a:p>
          <a:p>
            <a:pPr marR="152400" algn="just">
              <a:spcBef>
                <a:spcPts val="225"/>
              </a:spcBef>
              <a:spcAft>
                <a:spcPts val="225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Quan sát, tìm tòi, khám phá, đặt câu hỏi liên quan đến cảm xúc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Cung cấp vốn từ mới cho trẻ “lưng ong”, “ngào ngạt”, “líu lo”.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48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668306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48209" y="1172281"/>
            <a:ext cx="790551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E4. </a:t>
            </a:r>
            <a:r>
              <a:rPr lang="en-US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</a:t>
            </a:r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Dạy trẻ đọc thơ </a:t>
            </a:r>
            <a:endParaRPr lang="en-US" altLang="en-US" sz="2400" dirty="0">
              <a:solidFill>
                <a:srgbClr val="6600FF"/>
              </a:solidFill>
            </a:endParaRP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Lớp đọc, tổ đọc ( đọc nối tiếp), nhóm đọc</a:t>
            </a: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(Đọc thơ theo tranh)</a:t>
            </a: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Cá nhân trẻ đọc sử dụng Powponit</a:t>
            </a:r>
            <a:endParaRPr lang="en-US" altLang="en-US" sz="2400" dirty="0">
              <a:solidFill>
                <a:srgbClr val="6600FF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vận động theo nhạc  bài hát “Nhà của tôi ” </a:t>
            </a:r>
            <a:r>
              <a:rPr lang="vi-VN" sz="2400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tác: Thu Hiền </a:t>
            </a:r>
            <a:endParaRPr lang="en-US" sz="2400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70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55"/>
            <a:ext cx="12668306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06988" y="1113998"/>
            <a:ext cx="670542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E5. Đánh giá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800" i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xét, tuyên dương trẻ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7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85033" y="1684352"/>
            <a:ext cx="8961120" cy="162272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8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A09F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Xin chào hẹn gặp lại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A09F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!</a:t>
            </a:r>
          </a:p>
        </p:txBody>
      </p:sp>
      <p:pic>
        <p:nvPicPr>
          <p:cNvPr id="4" name="TiengVoTay-DangCapNhat_49xa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" y="15355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9819" y="738520"/>
            <a:ext cx="8414326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T- Công nghệ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dirty="0">
                <a:solidFill>
                  <a:srgbClr val="4318E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được nguyên vật liệu, dụng cụ để thiết kế ngôi nhà.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 Kỹ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2400" algn="just">
              <a:spcBef>
                <a:spcPts val="225"/>
              </a:spcBef>
              <a:spcAft>
                <a:spcPts val="225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Phác thảo được ý tưởng về ngôi nhà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  Nghệ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2400" algn="just">
              <a:spcBef>
                <a:spcPts val="225"/>
              </a:spcBef>
              <a:spcAft>
                <a:spcPts val="225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sự chú ý tưởng tượng và tư duy cho trẻ 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ngôi nhà của mình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 Toán: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được hình dáng , các chi tiết về ngôi  nhà  của mình được miêu tả trong bài thơ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b="1" dirty="0">
                <a:solidFill>
                  <a:srgbClr val="4318E2"/>
                </a:solidFill>
                <a:latin typeface="Time New Roman"/>
                <a:ea typeface="Times New Roman" panose="02020603050405020304" pitchFamily="18" charset="0"/>
              </a:rPr>
              <a:t>3. Thái độ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Giáo dục trẻ biết yêu quý  ngôi nhà thân yêu của mình, biết giữ gìn nhà cửa sạch sẽ, biết chăm sóc bảo vệ ngôi nhà của mình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1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hứng thú tham gia hoạt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động.</a:t>
            </a:r>
            <a:endParaRPr lang="en-US" sz="16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3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4859" y="1187665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E1. Gắn kết</a:t>
            </a:r>
            <a:endParaRPr lang="en-US" sz="2800" dirty="0">
              <a:solidFill>
                <a:srgbClr val="4318E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437" y="1921325"/>
            <a:ext cx="6096000" cy="25165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0485" algn="just">
              <a:lnSpc>
                <a:spcPct val="115000"/>
              </a:lnSpc>
              <a:spcAft>
                <a:spcPts val="750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trẻ cùng chơi câu đố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 thì tam giác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Thân thì hình vuông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 chở nắng mưa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 người yêu quý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just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Đó là cái gì?</a:t>
            </a:r>
            <a:endParaRPr lang="en-US" sz="16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7406" y="1279998"/>
            <a:ext cx="7249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E2. Khám phá</a:t>
            </a:r>
          </a:p>
          <a:p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Trẻ về nhóm dùng các nguyên liệu lắp ghép, xếp tạo thành ngôi nhà</a:t>
            </a:r>
            <a:endParaRPr lang="en-US" sz="20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E3. Giải thích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  Lần 1 bằng lời và kết hợp cử chỉ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  Lần 2 kết hợp Powponit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  </a:t>
            </a:r>
            <a:endParaRPr lang="en-US" sz="24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6600FF"/>
              </a:solidFill>
            </a:endParaRPr>
          </a:p>
          <a:p>
            <a:endParaRPr lang="en-US" sz="2400" dirty="0">
              <a:solidFill>
                <a:srgbClr val="4318E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346" y="1279998"/>
            <a:ext cx="6096000" cy="352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281354"/>
            <a:ext cx="11629292" cy="6283569"/>
          </a:xfrm>
          <a:prstGeom prst="rect">
            <a:avLst/>
          </a:prstGeom>
        </p:spPr>
      </p:pic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784" y="0"/>
            <a:ext cx="180441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8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75139"/>
            <a:ext cx="11570677" cy="6084276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7" y="164124"/>
            <a:ext cx="2847770" cy="15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97969" y="5443752"/>
            <a:ext cx="45368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bằng chính nhà em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đàn chim sẻ bên thềm líu lo </a:t>
            </a:r>
          </a:p>
        </p:txBody>
      </p:sp>
    </p:spTree>
    <p:extLst>
      <p:ext uri="{BB962C8B-B14F-4D97-AF65-F5344CB8AC3E}">
        <p14:creationId xmlns:p14="http://schemas.microsoft.com/office/powerpoint/2010/main" val="37027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-105506"/>
            <a:ext cx="1312046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92369" y="5490523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</p:txBody>
      </p:sp>
    </p:spTree>
    <p:extLst>
      <p:ext uri="{BB962C8B-B14F-4D97-AF65-F5344CB8AC3E}">
        <p14:creationId xmlns:p14="http://schemas.microsoft.com/office/powerpoint/2010/main" val="12605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1006</Words>
  <Application>Microsoft Office PowerPoint</Application>
  <PresentationFormat>Widescreen</PresentationFormat>
  <Paragraphs>123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.tiems new ro man</vt:lpstr>
      <vt:lpstr>.VnAvant</vt:lpstr>
      <vt:lpstr>.VnTime</vt:lpstr>
      <vt:lpstr>.VnTimeH</vt:lpstr>
      <vt:lpstr>Arial</vt:lpstr>
      <vt:lpstr>Calibri</vt:lpstr>
      <vt:lpstr>Calibri Light</vt:lpstr>
      <vt:lpstr>Teim new roman</vt:lpstr>
      <vt:lpstr>Teims new roman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32</cp:revision>
  <dcterms:created xsi:type="dcterms:W3CDTF">2024-10-08T13:56:21Z</dcterms:created>
  <dcterms:modified xsi:type="dcterms:W3CDTF">2024-10-16T06:39:39Z</dcterms:modified>
</cp:coreProperties>
</file>