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</p:sldMasterIdLst>
  <p:sldIdLst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9954-7A35-FD9E-9E97-9F6BA15D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9DBC8-A719-4684-C723-B2EF88A19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468CF-2E5F-78AA-C950-10794FEE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1294B-F6EA-0D9B-2FBA-17F2CB17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7940B-23F2-401A-924C-D28FFD17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8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A66F-3A27-06FB-E017-B5B05864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236D-6BFC-7DDC-2AF4-EC64927C9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BBE53-564A-F749-DEA1-82EAC35C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C395-9DE1-52EC-E1CD-B425EED5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7CA13-DE03-FB40-5B75-32ED778B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5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6A12-E3A3-11A2-687F-AE0FD840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065F3-8275-1A68-525A-DD8A305C1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A1C6-5856-8230-4820-4787575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38562-16B8-7F60-4BD7-024A7D65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3A80-55A4-F234-C232-4E566692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16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CE1E-5FF7-6AB7-E698-5E0311A4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F066-8CDD-2E5D-8FA8-B6A8DCC2E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1ED49-A611-A912-C1C4-6021B01F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34821-D7D8-F349-3785-EE9A2149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FB0CB-F88C-EC57-50EF-E1705FA1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A173A-AD4A-2365-0DDD-0FBF2325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30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B311-3EE9-E9DA-785C-9CB3B9BE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E779B-E20A-BE40-5BE0-1B080CF46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BECCF-9A55-758A-0763-214C0248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3607D-27CC-5318-E369-2B7698C67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32A8C-5F60-D485-7A59-B1D78E964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AC702-24EE-D71A-2668-A264569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230-2895-88F8-675D-CF8F2664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9D88A-3C27-72D0-627F-6DB6C9A9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0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0EAC-E780-3762-33A1-4610CFBD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86DE8-37A6-2D08-0701-8F5634DB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91B25-21B8-D9BF-913F-07FD8D03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A5AB1-C57A-8416-69A4-0336D8C0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67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2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1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4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1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3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55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1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73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7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62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0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6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4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63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8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582C1-617A-414B-E27D-E938798D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24E6A-BCD2-0689-D489-64800A77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893C-4197-5A7B-7CFD-C8544C97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6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B291-E55B-4E07-F39F-B802574F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3E5E1-BEE4-0FCC-111B-E7ED3101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D16FC-94E0-2AAF-B397-2245D7D86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A99EE-BDD3-C83B-0D23-D79A7F7A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38BF-B406-DEF1-103B-23B006AD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B546F-32AE-6C89-02EA-CF91DB2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05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3320-67EA-D612-D81A-AA4942DE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FCBF7-C0B9-7639-98E3-26EEBBF69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925FB-1ADC-C9C3-2795-D4876159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B267C-7C71-9C9F-95F2-D143FE5E9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24913-E680-36C5-3D71-F9427491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D0CC1-AA7D-3E5B-CBB2-BA2852D3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0470-27FD-947F-93AC-7DD71B66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3CC39-68BF-E3E5-17B9-A32D0F68D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13DE4-DD38-84AF-FF94-29B9DD50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8F48-5DB8-228A-7B3F-DA4F3394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88997-7A3D-5A0B-D1BC-1E387E57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45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3C888-D15B-BC25-AC24-B6D9546CD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C4B92-2B24-E0C5-300C-12E4183B7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4A1B2-2B89-E62D-55C7-EFE91712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C3D9-DDC1-1641-0FC5-E33471D7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C945B-5A3B-855A-F42A-2BDFE5A1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25484-C2F9-F1BC-FB28-AE9E4BF3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81493-748D-81B6-E693-140FF670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0778A-C4D8-AF63-6F85-B8778B370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9154B-9573-4CD0-83AF-332C117CC1F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37043-E116-EE66-2A84-E0549CD91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315E-69D6-B7E0-ED57-9184F0390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3558-5DC2-4123-869C-5D8FE6E4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7623C-B16D-CD5E-FDC5-DE073545085F}"/>
              </a:ext>
            </a:extLst>
          </p:cNvPr>
          <p:cNvSpPr txBox="1"/>
          <p:nvPr/>
        </p:nvSpPr>
        <p:spPr>
          <a:xfrm>
            <a:off x="1545336" y="959707"/>
            <a:ext cx="5596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1500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ỦY BAN NHÂN DÂN QUÂN LONG BIÊN</a:t>
            </a:r>
          </a:p>
          <a:p>
            <a:pPr algn="ctr" defTabSz="685800"/>
            <a:r>
              <a:rPr lang="vi-VN" sz="1500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TRƯỜNG MẦM NON ĐỨC GIANG</a:t>
            </a:r>
            <a:endParaRPr lang="en-US" sz="1500" dirty="0">
              <a:solidFill>
                <a:prstClr val="black"/>
              </a:solidFill>
              <a:latin typeface="#9Slide04 SFU Toledo 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15F3A-F895-2F40-20F3-071B6736ABC4}"/>
              </a:ext>
            </a:extLst>
          </p:cNvPr>
          <p:cNvSpPr txBox="1"/>
          <p:nvPr/>
        </p:nvSpPr>
        <p:spPr>
          <a:xfrm>
            <a:off x="1659636" y="2811367"/>
            <a:ext cx="5596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2100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LĨNH VỰC: PHÁT </a:t>
            </a:r>
            <a:r>
              <a:rPr lang="vi-VN" sz="2100">
                <a:solidFill>
                  <a:prstClr val="black"/>
                </a:solidFill>
                <a:latin typeface="#9Slide04 SFU Toledo Bold" panose="00000700000000000000" pitchFamily="2" charset="0"/>
              </a:rPr>
              <a:t>TRIỂN </a:t>
            </a:r>
            <a:r>
              <a:rPr lang="en-US" sz="2100">
                <a:solidFill>
                  <a:prstClr val="black"/>
                </a:solidFill>
                <a:latin typeface="#9Slide04 SFU Toledo Bold" panose="00000700000000000000" pitchFamily="2" charset="0"/>
              </a:rPr>
              <a:t>TÌNH CẢM- KNXH</a:t>
            </a:r>
            <a:endParaRPr lang="en-US" sz="2100" dirty="0">
              <a:solidFill>
                <a:prstClr val="black"/>
              </a:solidFill>
              <a:latin typeface="#9Slide04 SFU Toledo 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9DAD2-FA2B-6F06-9D75-F4916A59D911}"/>
              </a:ext>
            </a:extLst>
          </p:cNvPr>
          <p:cNvSpPr txBox="1"/>
          <p:nvPr/>
        </p:nvSpPr>
        <p:spPr>
          <a:xfrm>
            <a:off x="1659636" y="3179282"/>
            <a:ext cx="5596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sz="2100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Đề </a:t>
            </a:r>
            <a:r>
              <a:rPr lang="vi-VN" sz="2100">
                <a:solidFill>
                  <a:prstClr val="black"/>
                </a:solidFill>
                <a:latin typeface="#9Slide04 SFU Toledo Bold" panose="00000700000000000000" pitchFamily="2" charset="0"/>
              </a:rPr>
              <a:t>tài</a:t>
            </a:r>
            <a:r>
              <a:rPr lang="en-US" sz="2100">
                <a:solidFill>
                  <a:prstClr val="black"/>
                </a:solidFill>
                <a:latin typeface="#9Slide04 SFU Toledo Bold" panose="00000700000000000000" pitchFamily="2" charset="0"/>
              </a:rPr>
              <a:t> : Bé bảo vệ môi trường</a:t>
            </a:r>
            <a:endParaRPr lang="en-US" sz="2100" dirty="0">
              <a:solidFill>
                <a:prstClr val="black"/>
              </a:solidFill>
              <a:latin typeface="#9Slide04 SFU Toledo 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4F6B6-8B7B-CB3D-9D8D-7F5F3829AA88}"/>
              </a:ext>
            </a:extLst>
          </p:cNvPr>
          <p:cNvSpPr txBox="1"/>
          <p:nvPr/>
        </p:nvSpPr>
        <p:spPr>
          <a:xfrm>
            <a:off x="1659636" y="3816728"/>
            <a:ext cx="55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Lứa tuổi: </a:t>
            </a:r>
            <a:r>
              <a:rPr lang="en-US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4</a:t>
            </a:r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 - </a:t>
            </a:r>
            <a:r>
              <a:rPr lang="en-US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5</a:t>
            </a:r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 tuổi</a:t>
            </a:r>
          </a:p>
          <a:p>
            <a:pPr algn="ctr" defTabSz="685800"/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Giáo viên: Vũ Thị Thủy</a:t>
            </a:r>
            <a:endParaRPr lang="en-US" sz="1500" dirty="0">
              <a:solidFill>
                <a:prstClr val="black"/>
              </a:solidFill>
              <a:latin typeface="#9Slide04 SFU Toledo Bold" panose="000007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D75D4-D2DC-ECC0-5BB9-B7CF015A4EBA}"/>
              </a:ext>
            </a:extLst>
          </p:cNvPr>
          <p:cNvSpPr txBox="1"/>
          <p:nvPr/>
        </p:nvSpPr>
        <p:spPr>
          <a:xfrm>
            <a:off x="1773936" y="4858658"/>
            <a:ext cx="559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Năm học: 202</a:t>
            </a:r>
            <a:r>
              <a:rPr lang="en-US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3</a:t>
            </a:r>
            <a:r>
              <a:rPr lang="vi-VN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 -202</a:t>
            </a:r>
            <a:r>
              <a:rPr lang="en-US" dirty="0">
                <a:solidFill>
                  <a:prstClr val="black"/>
                </a:solidFill>
                <a:latin typeface="#9Slide04 SFU Toledo Bold" panose="00000700000000000000" pitchFamily="2" charset="0"/>
              </a:rPr>
              <a:t>4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379F08-8D04-F96F-D341-67F238E6A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94" y="1498560"/>
            <a:ext cx="1095613" cy="11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4" y="0"/>
            <a:ext cx="9188814" cy="68579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</a:t>
            </a:r>
            <a:r>
              <a:rPr lang="en-US" sz="7200" dirty="0" err="1">
                <a:solidFill>
                  <a:srgbClr val="7030A0"/>
                </a:solidFill>
              </a:rPr>
              <a:t>Cùng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    </a:t>
            </a:r>
            <a:r>
              <a:rPr lang="en-US" sz="7200" dirty="0" err="1">
                <a:solidFill>
                  <a:srgbClr val="7030A0"/>
                </a:solidFill>
              </a:rPr>
              <a:t>môi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-19334"/>
            <a:ext cx="9144000" cy="662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6507"/>
            <a:ext cx="3657600" cy="762000"/>
          </a:xfrm>
        </p:spPr>
        <p:txBody>
          <a:bodyPr>
            <a:norm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+mn-lt"/>
              </a:rPr>
              <a:t>MỤC ĐÍCH –YÊU CẦU </a:t>
            </a:r>
            <a:endParaRPr lang="en-US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A1797-B554-7693-E6B2-4D40FA26CC66}"/>
              </a:ext>
            </a:extLst>
          </p:cNvPr>
          <p:cNvSpPr txBox="1"/>
          <p:nvPr/>
        </p:nvSpPr>
        <p:spPr>
          <a:xfrm>
            <a:off x="1676400" y="1443841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Kiến thức.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cách tự bảo vệ môi trường.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biết một số hành động giữ gìn vệ sinh môi trường như: trồng cây và chăm sóc cây xanh, chơi xong cất dọn đồ chơi gọn gàng, xếp bàn ghế giúp cô; vứt rác đúng nơi quy định, đi vệ sinh đúng nơi quy định....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Trẻ có kỹ năng giao tiếp ứng xử phù hợp với những người xung quanh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Phát triển kỹ năng quan sát, tư duy, phán đoán, ghi nhớ có chủ định cho trẻ.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1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3.Thái độ.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1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Giáo dục trẻ có ý thức biết cách bảo vệ môi trường.</a:t>
            </a:r>
            <a:endParaRPr lang="vi-VN" b="0" i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0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0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làm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bảo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7200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sao</a:t>
            </a:r>
            <a:br>
              <a:rPr lang="en-US" sz="7200" dirty="0">
                <a:solidFill>
                  <a:srgbClr val="FF0000"/>
                </a:solidFill>
                <a:latin typeface="+mn-lt"/>
              </a:rPr>
            </a:b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91101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8522561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259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#9Slide04 SFU Toledo Bold</vt:lpstr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MỤC ĐÍCH –YÊU CẦU 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Administrator</cp:lastModifiedBy>
  <cp:revision>40</cp:revision>
  <dcterms:created xsi:type="dcterms:W3CDTF">2020-09-28T09:05:00Z</dcterms:created>
  <dcterms:modified xsi:type="dcterms:W3CDTF">2024-01-03T05:51:28Z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5D2A82A24BE449938D800081F473FF64</vt:lpwstr>
  </property>
  <property fmtid="{D5CDD505-2E9C-101B-9397-08002B2CF9AE}" pid="3" name="KSOProductBuildVer">
    <vt:lpwstr>1033-11.2.0.11516</vt:lpwstr>
  </property>
</Properties>
</file>