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3" r:id="rId2"/>
    <p:sldId id="271" r:id="rId3"/>
    <p:sldId id="284" r:id="rId4"/>
    <p:sldId id="268" r:id="rId5"/>
    <p:sldId id="270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6" r:id="rId16"/>
    <p:sldId id="297" r:id="rId17"/>
    <p:sldId id="294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279" r:id="rId27"/>
    <p:sldId id="306" r:id="rId28"/>
    <p:sldId id="307" r:id="rId29"/>
    <p:sldId id="308" r:id="rId30"/>
    <p:sldId id="278" r:id="rId31"/>
    <p:sldId id="261" r:id="rId32"/>
    <p:sldId id="265" r:id="rId33"/>
    <p:sldId id="266" r:id="rId34"/>
    <p:sldId id="267" r:id="rId35"/>
    <p:sldId id="280" r:id="rId36"/>
    <p:sldId id="2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3" autoAdjust="0"/>
    <p:restoredTop sz="79602" autoAdjust="0"/>
  </p:normalViewPr>
  <p:slideViewPr>
    <p:cSldViewPr snapToGrid="0">
      <p:cViewPr varScale="1">
        <p:scale>
          <a:sx n="55" d="100"/>
          <a:sy n="55" d="100"/>
        </p:scale>
        <p:origin x="48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2B6B0-9C6D-46B0-BFE9-BC7A5082CA36}" type="datetimeFigureOut">
              <a:rPr lang="vi-VN" smtClean="0"/>
              <a:t>22/01/2024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488DF-CAF8-49F8-84FE-A9004817BF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329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488DF-CAF8-49F8-84FE-A9004817BFF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569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9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8B201-6890-4C39-ADC5-6F30D1F4713B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90F71-88D3-4FB4-B3F0-DE97A8E2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5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27" y="-20689"/>
            <a:ext cx="12192000" cy="6878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6582" y="646545"/>
            <a:ext cx="81741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3E091-8372-6FA9-E7B5-803267D1A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47" y="1745679"/>
            <a:ext cx="888978" cy="883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0471" y="2890982"/>
            <a:ext cx="8046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“NGHỀ BÁC SĨ NHA KHOA”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2420471" y="4220456"/>
            <a:ext cx="7896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: MẪU GIÁO BÉ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NGUYỄN THỊ 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2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38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" y="0"/>
            <a:ext cx="1213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44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83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4405" y="2506532"/>
            <a:ext cx="7992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Bác sĩ nha khoa làm việc ở đâu?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749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4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7434" y="2366682"/>
            <a:ext cx="8520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Bác sĩ nha khoa làm những công việc gì?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7436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13111" cy="68579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712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77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228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1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0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8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206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062" y="0"/>
            <a:ext cx="577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777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77" y="0"/>
            <a:ext cx="6014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6"/>
            <a:ext cx="12192000" cy="68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0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0339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8" y="0"/>
            <a:ext cx="679166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912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28" y="0"/>
            <a:ext cx="6382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047" y="1538344"/>
            <a:ext cx="7799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000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ỔN ĐỊNH TỔ CHỨC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HÁT </a:t>
            </a:r>
            <a:r>
              <a:rPr lang="vi-VN" sz="4000" b="1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vi-VN" sz="4000" b="1" smtClean="0">
                <a:solidFill>
                  <a:srgbClr val="FF0000"/>
                </a:solidFill>
                <a:latin typeface="+mj-lt"/>
              </a:rPr>
              <a:t>“ANH 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TÍ SÚN”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990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8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2312" y="98855"/>
            <a:ext cx="6943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1: 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Bác sĩ nha khoa thường mặc trang phục gì?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0797" y="1331222"/>
            <a:ext cx="3955312" cy="5158788"/>
            <a:chOff x="1130596" y="1614824"/>
            <a:chExt cx="3955312" cy="515878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596" y="2200942"/>
              <a:ext cx="3955312" cy="457267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17675" y="1614824"/>
              <a:ext cx="3668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2">
                      <a:lumMod val="10000"/>
                    </a:schemeClr>
                  </a:solidFill>
                </a:rPr>
                <a:t>1. Bộ quần áo màu vàng</a:t>
              </a:r>
              <a:endParaRPr lang="en-US" sz="240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83842" y="1331222"/>
            <a:ext cx="4710224" cy="5158788"/>
            <a:chOff x="6283842" y="1614824"/>
            <a:chExt cx="4710224" cy="5158788"/>
          </a:xfrm>
        </p:grpSpPr>
        <p:grpSp>
          <p:nvGrpSpPr>
            <p:cNvPr id="12" name="Group 11"/>
            <p:cNvGrpSpPr/>
            <p:nvPr/>
          </p:nvGrpSpPr>
          <p:grpSpPr>
            <a:xfrm>
              <a:off x="6283842" y="2200942"/>
              <a:ext cx="4710224" cy="4572670"/>
              <a:chOff x="6368902" y="2328530"/>
              <a:chExt cx="4710224" cy="44103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68902" y="2328530"/>
                <a:ext cx="4710224" cy="4410336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587" b="93114" l="21000" r="796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55174" y="2583712"/>
                <a:ext cx="190634" cy="7891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79353" y="2918847"/>
                <a:ext cx="189950" cy="79534"/>
              </a:xfrm>
              <a:prstGeom prst="rect">
                <a:avLst/>
              </a:prstGeom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6858886" y="1614824"/>
              <a:ext cx="3343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n w="0"/>
                  <a:solidFill>
                    <a:schemeClr val="bg2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2. Bộ quần áo blu trắng</a:t>
              </a:r>
              <a:endParaRPr lang="en-US" sz="240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19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481 -0.00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83368" y="0"/>
            <a:ext cx="673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2: 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 hãy tìm những dụng cụ của nghề bác sĩ nha khoa?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61" y="1078295"/>
            <a:ext cx="3810865" cy="260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13" y="4012840"/>
            <a:ext cx="3575587" cy="2695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3" y="1078295"/>
            <a:ext cx="3575587" cy="2600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33692" y="496840"/>
            <a:ext cx="2600570" cy="37634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960" y="4012840"/>
            <a:ext cx="3810865" cy="2695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236" y="4012840"/>
            <a:ext cx="3763482" cy="26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9648 -0.00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12695 0.001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54" y="4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1211 0.0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25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0.20026 -0.0011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1939" y="0"/>
            <a:ext cx="702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3: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Những công việc hằng ngày của bác sĩ nha khoa là gì?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8" y="830997"/>
            <a:ext cx="3389351" cy="29068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83" y="830997"/>
            <a:ext cx="3408732" cy="2906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30" y="830997"/>
            <a:ext cx="3887972" cy="2906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3" y="3918097"/>
            <a:ext cx="4221126" cy="2844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13" y="3918097"/>
            <a:ext cx="3944678" cy="284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819 -0.00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-6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13997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19701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5007" y="0"/>
            <a:ext cx="8656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Câu 4:</a:t>
            </a:r>
          </a:p>
          <a:p>
            <a:pPr algn="ctr"/>
            <a:r>
              <a:rPr lang="en-US" sz="2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con cần phải làm gì để bảo vệ răng của mình không bị sâu răng?</a:t>
            </a:r>
            <a:endParaRPr lang="en-US" sz="24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6" y="964440"/>
            <a:ext cx="3853694" cy="2880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49" y="964439"/>
            <a:ext cx="3688944" cy="288005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90846" y="964440"/>
            <a:ext cx="3597796" cy="2880057"/>
            <a:chOff x="4252575" y="3931331"/>
            <a:chExt cx="3597796" cy="273528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3931331"/>
              <a:ext cx="1754371" cy="27352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2575" y="3931331"/>
              <a:ext cx="1843425" cy="273528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77938"/>
            <a:ext cx="4327451" cy="2819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004" y="3977937"/>
            <a:ext cx="4222262" cy="281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6406" y="1337918"/>
            <a:ext cx="2188654" cy="1999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1062" y="4607522"/>
            <a:ext cx="2188654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1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9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2" y="-53208"/>
            <a:ext cx="12286592" cy="69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h Tí Sún Final 5 5 mp4 Google Dr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05974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977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904103" y="2643121"/>
            <a:ext cx="850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KHÁM PHÁ “BÁC SĨ NHA KHOA”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308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8494" y="2366682"/>
            <a:ext cx="9219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Bác sĩ nha khoa sử dụng những dụng cụ gì để khám và chữa bệnh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69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0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9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173</Words>
  <Application>Microsoft Office PowerPoint</Application>
  <PresentationFormat>Widescreen</PresentationFormat>
  <Paragraphs>24</Paragraphs>
  <Slides>36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40</cp:revision>
  <dcterms:created xsi:type="dcterms:W3CDTF">2021-11-29T02:50:37Z</dcterms:created>
  <dcterms:modified xsi:type="dcterms:W3CDTF">2024-01-22T02:36:15Z</dcterms:modified>
</cp:coreProperties>
</file>