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286" r:id="rId4"/>
    <p:sldId id="277" r:id="rId5"/>
    <p:sldId id="264" r:id="rId6"/>
    <p:sldId id="268" r:id="rId7"/>
    <p:sldId id="269" r:id="rId8"/>
    <p:sldId id="270" r:id="rId9"/>
    <p:sldId id="271" r:id="rId10"/>
    <p:sldId id="275" r:id="rId11"/>
    <p:sldId id="27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99"/>
    <a:srgbClr val="FF0000"/>
    <a:srgbClr val="0000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4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560C-91F4-4C43-AB7A-F01B1E547E62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DB0B-4EF6-44A8-8F52-B5DA00D298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0E500FA-0AC7-FC23-9377-03641F97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13" y="1825625"/>
            <a:ext cx="5426374" cy="4351338"/>
          </a:xfrm>
        </p:spPr>
      </p:pic>
      <p:pic>
        <p:nvPicPr>
          <p:cNvPr id="2052" name="Picture 2" descr="C:\Users\minh\Contacts\Downloads\Documents\Desktop\hình rỗng\hinh-nen-powerpoint-cute-sca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7928" y="-152400"/>
            <a:ext cx="13106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828800" y="990601"/>
            <a:ext cx="7213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UBND QUẬN LONG BIÊN</a:t>
            </a:r>
          </a:p>
          <a:p>
            <a:pPr algn="ctr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TRƯỜNG MẦM </a:t>
            </a:r>
            <a:r>
              <a: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NON ĐỨC GIANG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95451" y="3505200"/>
            <a:ext cx="1049654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251200" y="4267200"/>
            <a:ext cx="609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C1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Âu Thị Hiển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4673600" y="6096000"/>
            <a:ext cx="219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2023-2024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809B9-803F-88FC-E723-9FC7F694C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83" y="1990958"/>
            <a:ext cx="1753978" cy="1406492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0375"/>
          </a:xfrm>
        </p:spPr>
      </p:pic>
      <p:sp>
        <p:nvSpPr>
          <p:cNvPr id="7" name="Rectangle 6"/>
          <p:cNvSpPr/>
          <p:nvPr/>
        </p:nvSpPr>
        <p:spPr>
          <a:xfrm>
            <a:off x="2020754" y="2481856"/>
            <a:ext cx="7363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của bé</a:t>
            </a:r>
          </a:p>
        </p:txBody>
      </p:sp>
    </p:spTree>
    <p:extLst>
      <p:ext uri="{BB962C8B-B14F-4D97-AF65-F5344CB8AC3E}">
        <p14:creationId xmlns:p14="http://schemas.microsoft.com/office/powerpoint/2010/main" val="342941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EEA0A-3EC6-9C5B-3286-0B14629C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90400" cy="7594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A4680-D34D-0C5E-B54A-26FC122F3694}"/>
              </a:ext>
            </a:extLst>
          </p:cNvPr>
          <p:cNvSpPr txBox="1"/>
          <p:nvPr/>
        </p:nvSpPr>
        <p:spPr>
          <a:xfrm>
            <a:off x="3628571" y="1712686"/>
            <a:ext cx="50219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đố</a:t>
            </a:r>
          </a:p>
        </p:txBody>
      </p:sp>
    </p:spTree>
    <p:extLst>
      <p:ext uri="{BB962C8B-B14F-4D97-AF65-F5344CB8AC3E}">
        <p14:creationId xmlns:p14="http://schemas.microsoft.com/office/powerpoint/2010/main" val="39281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5793" y="2967334"/>
            <a:ext cx="9384307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7595"/>
          </a:xfrm>
        </p:spPr>
      </p:pic>
      <p:sp>
        <p:nvSpPr>
          <p:cNvPr id="8" name="Rectangle 7"/>
          <p:cNvSpPr/>
          <p:nvPr/>
        </p:nvSpPr>
        <p:spPr>
          <a:xfrm>
            <a:off x="3048000" y="305966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2800" b="1" dirty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Ổn định tổ chức, gây hứng thú:</a:t>
            </a:r>
          </a:p>
          <a:p>
            <a:pPr marL="514350" indent="-514350">
              <a:defRPr/>
            </a:pPr>
            <a:r>
              <a:rPr lang="vi-VN" sz="2800" b="1" dirty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- Cô và trẻ hát bài hát: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  <a:sym typeface="Arial" charset="0"/>
              </a:rPr>
              <a:t>“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tròn-Vuông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“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28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op C3\hinh-nen-powerpoint-2007-don-g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40000" y="2667001"/>
            <a:ext cx="7315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AutoNum type="arabicPeriod" startAt="2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514350" indent="-51435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vuông</a:t>
            </a:r>
            <a:endParaRPr lang="vi-VN" sz="3200" b="1" dirty="0">
              <a:solidFill>
                <a:srgbClr val="FF0000"/>
              </a:solidFill>
              <a:latin typeface="+mj-lt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1889"/>
          </a:xfrm>
        </p:spPr>
      </p:pic>
      <p:sp>
        <p:nvSpPr>
          <p:cNvPr id="5" name="Rectangle 4"/>
          <p:cNvSpPr/>
          <p:nvPr/>
        </p:nvSpPr>
        <p:spPr>
          <a:xfrm>
            <a:off x="3760040" y="365125"/>
            <a:ext cx="46719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ài hát tròn vu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52697" y="826789"/>
            <a:ext cx="11521440" cy="57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504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15622"/>
            <a:ext cx="12192000" cy="696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3078818"/>
            <a:ext cx="525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gọi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2445" y="5876836"/>
            <a:ext cx="321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vuông</a:t>
            </a:r>
          </a:p>
        </p:txBody>
      </p:sp>
    </p:spTree>
    <p:extLst>
      <p:ext uri="{BB962C8B-B14F-4D97-AF65-F5344CB8AC3E}">
        <p14:creationId xmlns:p14="http://schemas.microsoft.com/office/powerpoint/2010/main" val="402098615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192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95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9263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541"/>
            <a:ext cx="12192000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1715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113</Words>
  <Application>Microsoft Office PowerPoint</Application>
  <PresentationFormat>Widescreen</PresentationFormat>
  <Paragraphs>17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AutoBVT</cp:lastModifiedBy>
  <cp:revision>24</cp:revision>
  <dcterms:created xsi:type="dcterms:W3CDTF">2021-10-30T02:21:29Z</dcterms:created>
  <dcterms:modified xsi:type="dcterms:W3CDTF">2024-01-10T08:08:33Z</dcterms:modified>
</cp:coreProperties>
</file>