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1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7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7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7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7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7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3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8.wav"/><Relationship Id="rId7" Type="http://schemas.openxmlformats.org/officeDocument/2006/relationships/image" Target="../media/image25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5" Type="http://schemas.openxmlformats.org/officeDocument/2006/relationships/image" Target="../media/image1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8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7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548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Trần Thị Hoàn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LONG BIÊN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ĐỨC GIANG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1E93A-2B99-93AD-5F50-D55595CBF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28" y="1447800"/>
            <a:ext cx="199554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TRẦN THỊ HOÀN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F0CA3-137B-6B6D-202F-CFFFEF47C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43" y="1293"/>
            <a:ext cx="2394153" cy="19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-195088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699</Words>
  <Application>Microsoft Office PowerPoint</Application>
  <PresentationFormat>On-screen Show (4:3)</PresentationFormat>
  <Paragraphs>116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</cp:revision>
  <dcterms:created xsi:type="dcterms:W3CDTF">2021-11-13T12:47:57Z</dcterms:created>
  <dcterms:modified xsi:type="dcterms:W3CDTF">2024-01-09T06:28:10Z</dcterms:modified>
</cp:coreProperties>
</file>