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8" r:id="rId3"/>
    <p:sldId id="257" r:id="rId4"/>
    <p:sldId id="259" r:id="rId5"/>
    <p:sldId id="260" r:id="rId6"/>
    <p:sldId id="261" r:id="rId7"/>
    <p:sldId id="263" r:id="rId8"/>
    <p:sldId id="268" r:id="rId9"/>
    <p:sldId id="267" r:id="rId10"/>
  </p:sldIdLst>
  <p:sldSz cx="9144000" cy="6858000" type="screen4x3"/>
  <p:notesSz cx="6858000" cy="9144000"/>
  <p:custDataLst>
    <p:tags r:id="rId1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E355F-24A8-4109-9A29-AC62B0FA3B10}" type="datetimeFigureOut">
              <a:rPr lang="en-US" smtClean="0"/>
              <a:t>3/28/2016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2E77C-FE93-42FD-B329-38DADD3E43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E355F-24A8-4109-9A29-AC62B0FA3B10}" type="datetimeFigureOut">
              <a:rPr lang="en-US" smtClean="0"/>
              <a:t>3/28/2016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2E77C-FE93-42FD-B329-38DADD3E43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E355F-24A8-4109-9A29-AC62B0FA3B10}" type="datetimeFigureOut">
              <a:rPr lang="en-US" smtClean="0"/>
              <a:t>3/28/2016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2E77C-FE93-42FD-B329-38DADD3E43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E355F-24A8-4109-9A29-AC62B0FA3B10}" type="datetimeFigureOut">
              <a:rPr lang="en-US" smtClean="0"/>
              <a:t>3/28/2016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2E77C-FE93-42FD-B329-38DADD3E43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E355F-24A8-4109-9A29-AC62B0FA3B10}" type="datetimeFigureOut">
              <a:rPr lang="en-US" smtClean="0"/>
              <a:t>3/28/2016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2E77C-FE93-42FD-B329-38DADD3E43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E355F-24A8-4109-9A29-AC62B0FA3B10}" type="datetimeFigureOut">
              <a:rPr lang="en-US" smtClean="0"/>
              <a:t>3/28/2016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2E77C-FE93-42FD-B329-38DADD3E43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E355F-24A8-4109-9A29-AC62B0FA3B10}" type="datetimeFigureOut">
              <a:rPr lang="en-US" smtClean="0"/>
              <a:t>3/28/2016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2E77C-FE93-42FD-B329-38DADD3E43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E355F-24A8-4109-9A29-AC62B0FA3B10}" type="datetimeFigureOut">
              <a:rPr lang="en-US" smtClean="0"/>
              <a:t>3/28/2016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2E77C-FE93-42FD-B329-38DADD3E43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E355F-24A8-4109-9A29-AC62B0FA3B10}" type="datetimeFigureOut">
              <a:rPr lang="en-US" smtClean="0"/>
              <a:t>3/28/2016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2E77C-FE93-42FD-B329-38DADD3E43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E355F-24A8-4109-9A29-AC62B0FA3B10}" type="datetimeFigureOut">
              <a:rPr lang="en-US" smtClean="0"/>
              <a:t>3/28/2016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2E77C-FE93-42FD-B329-38DADD3E43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E355F-24A8-4109-9A29-AC62B0FA3B10}" type="datetimeFigureOut">
              <a:rPr lang="en-US" smtClean="0"/>
              <a:t>3/28/2016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2E77C-FE93-42FD-B329-38DADD3E43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7E355F-24A8-4109-9A29-AC62B0FA3B10}" type="datetimeFigureOut">
              <a:rPr lang="en-US" smtClean="0"/>
              <a:t>3/28/2016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82E77C-FE93-42FD-B329-38DADD3E436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7" Type="http://schemas.openxmlformats.org/officeDocument/2006/relationships/image" Target="../media/image9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image" Target="../media/image14.gif"/><Relationship Id="rId4" Type="http://schemas.openxmlformats.org/officeDocument/2006/relationships/hyperlink" Target="../../HUUHUU/Desktop/COP%20DIA/Giao%20an%20M%20non/The%20Gioi%20Quanh%20Be/cacfile/chua%20dung.wav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wallpaper1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4819" name="Picture 3" descr="861991ptj0g7jwjc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42250" y="0"/>
            <a:ext cx="1301750" cy="2514600"/>
          </a:xfrm>
          <a:prstGeom prst="rect">
            <a:avLst/>
          </a:prstGeom>
          <a:noFill/>
        </p:spPr>
      </p:pic>
      <p:pic>
        <p:nvPicPr>
          <p:cNvPr id="34820" name="Picture 4" descr="00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53400" y="0"/>
            <a:ext cx="990600" cy="762000"/>
          </a:xfrm>
          <a:prstGeom prst="rect">
            <a:avLst/>
          </a:prstGeom>
          <a:noFill/>
        </p:spPr>
      </p:pic>
      <p:pic>
        <p:nvPicPr>
          <p:cNvPr id="34821" name="Picture 5" descr="00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53400" y="6096000"/>
            <a:ext cx="990600" cy="762000"/>
          </a:xfrm>
          <a:prstGeom prst="rect">
            <a:avLst/>
          </a:prstGeom>
          <a:noFill/>
        </p:spPr>
      </p:pic>
      <p:pic>
        <p:nvPicPr>
          <p:cNvPr id="34822" name="Picture 6" descr="00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096000"/>
            <a:ext cx="990600" cy="762000"/>
          </a:xfrm>
          <a:prstGeom prst="rect">
            <a:avLst/>
          </a:prstGeom>
          <a:noFill/>
        </p:spPr>
      </p:pic>
      <p:pic>
        <p:nvPicPr>
          <p:cNvPr id="34823" name="Picture 7" descr="00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90600" cy="762000"/>
          </a:xfrm>
          <a:prstGeom prst="rect">
            <a:avLst/>
          </a:prstGeom>
          <a:noFill/>
        </p:spPr>
      </p:pic>
      <p:pic>
        <p:nvPicPr>
          <p:cNvPr id="34824" name="Picture 8" descr="00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67200" y="1143000"/>
            <a:ext cx="990600" cy="762000"/>
          </a:xfrm>
          <a:prstGeom prst="rect">
            <a:avLst/>
          </a:prstGeom>
          <a:noFill/>
        </p:spPr>
      </p:pic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34826" name="Picture 10" descr="xlights1[1]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16200000">
              <a:off x="-2059" y="2068"/>
              <a:ext cx="4320" cy="183"/>
            </a:xfrm>
            <a:prstGeom prst="rect">
              <a:avLst/>
            </a:prstGeom>
            <a:noFill/>
          </p:spPr>
        </p:pic>
        <p:pic>
          <p:nvPicPr>
            <p:cNvPr id="34827" name="Picture 11" descr="xlights1[1]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1" y="0"/>
              <a:ext cx="5689" cy="183"/>
            </a:xfrm>
            <a:prstGeom prst="rect">
              <a:avLst/>
            </a:prstGeom>
            <a:noFill/>
          </p:spPr>
        </p:pic>
        <p:pic>
          <p:nvPicPr>
            <p:cNvPr id="34828" name="Picture 12" descr="xlights1[1]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10800000">
              <a:off x="0" y="4135"/>
              <a:ext cx="5760" cy="185"/>
            </a:xfrm>
            <a:prstGeom prst="rect">
              <a:avLst/>
            </a:prstGeom>
            <a:noFill/>
          </p:spPr>
        </p:pic>
        <p:pic>
          <p:nvPicPr>
            <p:cNvPr id="34829" name="Picture 13" descr="xlights1[1]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5400000">
              <a:off x="3531" y="2090"/>
              <a:ext cx="4320" cy="139"/>
            </a:xfrm>
            <a:prstGeom prst="rect">
              <a:avLst/>
            </a:prstGeom>
            <a:noFill/>
          </p:spPr>
        </p:pic>
      </p:grpSp>
      <p:sp>
        <p:nvSpPr>
          <p:cNvPr id="34830" name="WordArt 14"/>
          <p:cNvSpPr>
            <a:spLocks noChangeArrowheads="1" noChangeShapeType="1" noTextEdit="1"/>
          </p:cNvSpPr>
          <p:nvPr/>
        </p:nvSpPr>
        <p:spPr bwMode="auto">
          <a:xfrm>
            <a:off x="1676400" y="762000"/>
            <a:ext cx="6248400" cy="27432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pt-BR" sz="3600" kern="10" dirty="0" smtClean="0"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Giáo án phát triển ngôn ngữ</a:t>
            </a:r>
            <a:endParaRPr lang="en-US" sz="3600" kern="10" dirty="0">
              <a:ln w="2857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831" name="Text Box 15"/>
          <p:cNvSpPr txBox="1">
            <a:spLocks noChangeArrowheads="1"/>
          </p:cNvSpPr>
          <p:nvPr/>
        </p:nvSpPr>
        <p:spPr bwMode="auto">
          <a:xfrm>
            <a:off x="838200" y="2377857"/>
            <a:ext cx="784860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3- 4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15- 20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sp>
        <p:nvSpPr>
          <p:cNvPr id="16" name="WordArt 4"/>
          <p:cNvSpPr>
            <a:spLocks noChangeArrowheads="1" noChangeShapeType="1" noTextEdit="1"/>
          </p:cNvSpPr>
          <p:nvPr/>
        </p:nvSpPr>
        <p:spPr bwMode="auto">
          <a:xfrm>
            <a:off x="4419600" y="2514600"/>
            <a:ext cx="3048000" cy="38100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60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"</a:t>
            </a:r>
            <a:r>
              <a:rPr lang="en-US" sz="60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Đàn</a:t>
            </a:r>
            <a:r>
              <a:rPr lang="en-US" sz="60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60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gà</a:t>
            </a:r>
            <a:r>
              <a:rPr lang="en-US" sz="60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 con"</a:t>
            </a:r>
          </a:p>
        </p:txBody>
      </p:sp>
      <p:pic>
        <p:nvPicPr>
          <p:cNvPr id="17" name="Picture 17" descr="SPARKLES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3400" y="3429000"/>
            <a:ext cx="1514475" cy="1905000"/>
          </a:xfrm>
          <a:prstGeom prst="rect">
            <a:avLst/>
          </a:prstGeom>
          <a:noFill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IMG_144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497305"/>
            <a:ext cx="7543800" cy="5522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tt\Desktop\gamai_mh_5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199" y="1143000"/>
            <a:ext cx="6694443" cy="4191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5"/>
          <p:cNvSpPr>
            <a:spLocks noGrp="1" noChangeAspect="1" noChangeArrowheads="1"/>
          </p:cNvSpPr>
          <p:nvPr isPhoto="1"/>
        </p:nvSpPr>
        <p:spPr bwMode="auto">
          <a:xfrm>
            <a:off x="0" y="1911350"/>
            <a:ext cx="5334000" cy="4337050"/>
          </a:xfrm>
          <a:prstGeom prst="ellipse">
            <a:avLst/>
          </a:prstGeom>
          <a:blipFill dpi="0" rotWithShape="1">
            <a:blip r:embed="rId2"/>
            <a:srcRect/>
            <a:stretch>
              <a:fillRect r="-3628"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243991" dir="135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Oval 6"/>
          <p:cNvSpPr>
            <a:spLocks noGrp="1" noChangeAspect="1" noChangeArrowheads="1"/>
          </p:cNvSpPr>
          <p:nvPr isPhoto="1"/>
        </p:nvSpPr>
        <p:spPr bwMode="auto">
          <a:xfrm>
            <a:off x="4114800" y="1676400"/>
            <a:ext cx="5029200" cy="4267200"/>
          </a:xfrm>
          <a:prstGeom prst="ellipse">
            <a:avLst/>
          </a:prstGeom>
          <a:blipFill dpi="0" rotWithShape="1">
            <a:blip r:embed="rId2"/>
            <a:srcRect/>
            <a:stretch>
              <a:fillRect r="-20497"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243991" dir="135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a-con-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0400" y="2971800"/>
            <a:ext cx="1428750" cy="1400175"/>
          </a:xfrm>
          <a:prstGeom prst="rect">
            <a:avLst/>
          </a:prstGeom>
          <a:noFill/>
        </p:spPr>
      </p:pic>
      <p:pic>
        <p:nvPicPr>
          <p:cNvPr id="5" name="Picture 5" descr="ga-con-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6450" y="3200400"/>
            <a:ext cx="1428750" cy="1400175"/>
          </a:xfrm>
          <a:prstGeom prst="rect">
            <a:avLst/>
          </a:prstGeom>
          <a:noFill/>
        </p:spPr>
      </p:pic>
      <p:pic>
        <p:nvPicPr>
          <p:cNvPr id="6" name="Picture 6" descr="ga-con-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4648200"/>
            <a:ext cx="1428750" cy="1400175"/>
          </a:xfrm>
          <a:prstGeom prst="rect">
            <a:avLst/>
          </a:prstGeom>
          <a:noFill/>
        </p:spPr>
      </p:pic>
      <p:pic>
        <p:nvPicPr>
          <p:cNvPr id="7" name="Picture 8" descr="ga-con-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4114800"/>
            <a:ext cx="1428750" cy="1400175"/>
          </a:xfrm>
          <a:prstGeom prst="rect">
            <a:avLst/>
          </a:prstGeom>
          <a:noFill/>
        </p:spPr>
      </p:pic>
      <p:pic>
        <p:nvPicPr>
          <p:cNvPr id="8" name="Picture 9" descr="ga-con-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0" y="3733800"/>
            <a:ext cx="1428750" cy="1400175"/>
          </a:xfrm>
          <a:prstGeom prst="rect">
            <a:avLst/>
          </a:prstGeom>
          <a:noFill/>
        </p:spPr>
      </p:pic>
      <p:pic>
        <p:nvPicPr>
          <p:cNvPr id="9" name="Picture 10" descr="ga-con-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1000" y="4572000"/>
            <a:ext cx="1428750" cy="1400175"/>
          </a:xfrm>
          <a:prstGeom prst="rect">
            <a:avLst/>
          </a:prstGeom>
          <a:noFill/>
        </p:spPr>
      </p:pic>
      <p:pic>
        <p:nvPicPr>
          <p:cNvPr id="10" name="Picture 11" descr="ga-con-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8800" y="4619625"/>
            <a:ext cx="1428750" cy="1400175"/>
          </a:xfrm>
          <a:prstGeom prst="rect">
            <a:avLst/>
          </a:prstGeom>
          <a:noFill/>
        </p:spPr>
      </p:pic>
      <p:pic>
        <p:nvPicPr>
          <p:cNvPr id="11" name="Picture 12" descr="ga-con-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00800" y="2438400"/>
            <a:ext cx="1428750" cy="1400175"/>
          </a:xfrm>
          <a:prstGeom prst="rect">
            <a:avLst/>
          </a:prstGeom>
          <a:noFill/>
        </p:spPr>
      </p:pic>
      <p:pic>
        <p:nvPicPr>
          <p:cNvPr id="12" name="Picture 13" descr="ga-mai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2400" y="1447800"/>
            <a:ext cx="2971800" cy="3009900"/>
          </a:xfrm>
          <a:prstGeom prst="rect">
            <a:avLst/>
          </a:prstGeom>
          <a:noFill/>
        </p:spPr>
      </p:pic>
      <p:pic>
        <p:nvPicPr>
          <p:cNvPr id="14" name="Picture 13" descr="ga-con-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8600" y="3505200"/>
            <a:ext cx="1428750" cy="1400175"/>
          </a:xfrm>
          <a:prstGeom prst="rect">
            <a:avLst/>
          </a:prstGeom>
          <a:noFill/>
        </p:spPr>
      </p:pic>
      <p:pic>
        <p:nvPicPr>
          <p:cNvPr id="15" name="Picture 14" descr="ga-con-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3657600"/>
            <a:ext cx="1428750" cy="1400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21221216863893"/>
          <p:cNvPicPr>
            <a:picLocks noChangeAspect="1" noChangeArrowheads="1"/>
          </p:cNvPicPr>
          <p:nvPr/>
        </p:nvPicPr>
        <p:blipFill>
          <a:blip r:embed="rId2">
            <a:lum bright="-6000"/>
          </a:blip>
          <a:srcRect/>
          <a:stretch>
            <a:fillRect/>
          </a:stretch>
        </p:blipFill>
        <p:spPr bwMode="auto">
          <a:xfrm>
            <a:off x="533400" y="381000"/>
            <a:ext cx="81534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1" name="Picture 7" descr="4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81600"/>
          </a:xfrm>
          <a:prstGeom prst="rect">
            <a:avLst/>
          </a:prstGeom>
          <a:noFill/>
        </p:spPr>
      </p:pic>
      <p:pic>
        <p:nvPicPr>
          <p:cNvPr id="16389" name="Picture 5" descr="thx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800" y="457200"/>
            <a:ext cx="3070225" cy="4648200"/>
          </a:xfrm>
          <a:prstGeom prst="rect">
            <a:avLst/>
          </a:prstGeom>
          <a:noFill/>
        </p:spPr>
      </p:pic>
      <p:pic>
        <p:nvPicPr>
          <p:cNvPr id="16393" name="Picture 14" descr="roses_swaying_back_an_a_mc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71600" y="3505200"/>
            <a:ext cx="134302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4" name="Picture 14" descr="roses_swaying_back_an_a_mc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29400" y="3505200"/>
            <a:ext cx="218122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http://d4.violet.vn/uploads/blogs/1438/entrythumb/4375736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95800" y="3467100"/>
            <a:ext cx="1600200" cy="1600200"/>
          </a:xfrm>
          <a:prstGeom prst="rect">
            <a:avLst/>
          </a:prstGeom>
          <a:noFill/>
        </p:spPr>
      </p:pic>
      <p:pic>
        <p:nvPicPr>
          <p:cNvPr id="11" name="Picture 6" descr="ga-con-7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38450" y="4572000"/>
            <a:ext cx="1428750" cy="1400175"/>
          </a:xfrm>
          <a:prstGeom prst="rect">
            <a:avLst/>
          </a:prstGeom>
          <a:noFill/>
        </p:spPr>
      </p:pic>
      <p:pic>
        <p:nvPicPr>
          <p:cNvPr id="12" name="Picture 10" descr="ga-con-7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24400" y="4953000"/>
            <a:ext cx="1428750" cy="1400175"/>
          </a:xfrm>
          <a:prstGeom prst="rect">
            <a:avLst/>
          </a:prstGeom>
          <a:noFill/>
        </p:spPr>
      </p:pic>
      <p:pic>
        <p:nvPicPr>
          <p:cNvPr id="13" name="Picture 12" descr="ga-con-7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657600" y="5029200"/>
            <a:ext cx="1428750" cy="1400175"/>
          </a:xfrm>
          <a:prstGeom prst="rect">
            <a:avLst/>
          </a:prstGeom>
          <a:noFill/>
        </p:spPr>
      </p:pic>
      <p:pic>
        <p:nvPicPr>
          <p:cNvPr id="14" name="Picture 13" descr="ga-con-7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762250" y="5457825"/>
            <a:ext cx="1428750" cy="1400175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62200" y="2362200"/>
            <a:ext cx="511229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Đàm</a:t>
            </a:r>
            <a:r>
              <a:rPr lang="en-US" sz="4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thoại</a:t>
            </a:r>
            <a:r>
              <a:rPr lang="en-US" sz="4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trích</a:t>
            </a:r>
            <a:r>
              <a:rPr lang="en-US" sz="4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dẫn</a:t>
            </a:r>
            <a:endParaRPr lang="en-US" sz="44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7" name="Picture 5" descr="1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4267200"/>
            <a:ext cx="1676400" cy="1630362"/>
          </a:xfrm>
          <a:prstGeom prst="rect">
            <a:avLst/>
          </a:prstGeom>
          <a:noFill/>
        </p:spPr>
      </p:pic>
      <p:pic>
        <p:nvPicPr>
          <p:cNvPr id="49158" name="Picture 6" descr="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34200" y="1447800"/>
            <a:ext cx="1295400" cy="623887"/>
          </a:xfrm>
          <a:prstGeom prst="rect">
            <a:avLst/>
          </a:prstGeom>
          <a:noFill/>
        </p:spPr>
      </p:pic>
      <p:pic>
        <p:nvPicPr>
          <p:cNvPr id="49159" name="Picture 7" descr="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1371600"/>
            <a:ext cx="914400" cy="441325"/>
          </a:xfrm>
          <a:prstGeom prst="rect">
            <a:avLst/>
          </a:prstGeom>
          <a:noFill/>
        </p:spPr>
      </p:pic>
      <p:pic>
        <p:nvPicPr>
          <p:cNvPr id="49160" name="Picture 8" descr="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1014413"/>
            <a:ext cx="838200" cy="404812"/>
          </a:xfrm>
          <a:prstGeom prst="rect">
            <a:avLst/>
          </a:prstGeom>
          <a:noFill/>
        </p:spPr>
      </p:pic>
      <p:pic>
        <p:nvPicPr>
          <p:cNvPr id="49161" name="Picture 9" descr="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851025"/>
            <a:ext cx="685800" cy="330200"/>
          </a:xfrm>
          <a:prstGeom prst="rect">
            <a:avLst/>
          </a:prstGeom>
          <a:noFill/>
        </p:spPr>
      </p:pic>
      <p:pic>
        <p:nvPicPr>
          <p:cNvPr id="49162" name="Picture 10" descr="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1219200"/>
            <a:ext cx="1295400" cy="623888"/>
          </a:xfrm>
          <a:prstGeom prst="rect">
            <a:avLst/>
          </a:prstGeom>
          <a:noFill/>
        </p:spPr>
      </p:pic>
      <p:pic>
        <p:nvPicPr>
          <p:cNvPr id="49163" name="Picture 11" descr="0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72200" y="4876800"/>
            <a:ext cx="952500" cy="952500"/>
          </a:xfrm>
          <a:prstGeom prst="rect">
            <a:avLst/>
          </a:prstGeom>
          <a:noFill/>
        </p:spPr>
      </p:pic>
      <p:sp>
        <p:nvSpPr>
          <p:cNvPr id="49164" name="WordArt 12"/>
          <p:cNvSpPr>
            <a:spLocks noChangeArrowheads="1" noChangeShapeType="1" noTextEdit="1"/>
          </p:cNvSpPr>
          <p:nvPr/>
        </p:nvSpPr>
        <p:spPr bwMode="auto">
          <a:xfrm>
            <a:off x="2514600" y="2057400"/>
            <a:ext cx="4114800" cy="23622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en-US" sz="3600" b="1" i="1" kern="10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chemeClr val="accent2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Tạm biệt các bé!</a:t>
            </a:r>
          </a:p>
        </p:txBody>
      </p:sp>
    </p:spTree>
  </p:cSld>
  <p:clrMapOvr>
    <a:masterClrMapping/>
  </p:clrMapOvr>
  <p:transition advTm="2000">
    <p:dissolv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65&quot;/&gt;&lt;/object&gt;&lt;object type=&quot;3&quot; unique_id=&quot;10005&quot;&gt;&lt;property id=&quot;20148&quot; value=&quot;5&quot;/&gt;&lt;property id=&quot;20300&quot; value=&quot;Slide 2&quot;/&gt;&lt;property id=&quot;20307&quot; value=&quot;258&quot;/&gt;&lt;/object&gt;&lt;object type=&quot;3&quot; unique_id=&quot;10006&quot;&gt;&lt;property id=&quot;20148&quot; value=&quot;5&quot;/&gt;&lt;property id=&quot;20300&quot; value=&quot;Slide 3&quot;/&gt;&lt;property id=&quot;20307&quot; value=&quot;257&quot;/&gt;&lt;/object&gt;&lt;object type=&quot;3&quot; unique_id=&quot;10007&quot;&gt;&lt;property id=&quot;20148&quot; value=&quot;5&quot;/&gt;&lt;property id=&quot;20300&quot; value=&quot;Slide 4&quot;/&gt;&lt;property id=&quot;20307&quot; value=&quot;259&quot;/&gt;&lt;/object&gt;&lt;object type=&quot;3&quot; unique_id=&quot;10008&quot;&gt;&lt;property id=&quot;20148&quot; value=&quot;5&quot;/&gt;&lt;property id=&quot;20300&quot; value=&quot;Slide 5&quot;/&gt;&lt;property id=&quot;20307&quot; value=&quot;260&quot;/&gt;&lt;/object&gt;&lt;object type=&quot;3&quot; unique_id=&quot;10009&quot;&gt;&lt;property id=&quot;20148&quot; value=&quot;5&quot;/&gt;&lt;property id=&quot;20300&quot; value=&quot;Slide 6&quot;/&gt;&lt;property id=&quot;20307&quot; value=&quot;261&quot;/&gt;&lt;/object&gt;&lt;object type=&quot;3&quot; unique_id=&quot;10010&quot;&gt;&lt;property id=&quot;20148&quot; value=&quot;5&quot;/&gt;&lt;property id=&quot;20300&quot; value=&quot;Slide 7&quot;/&gt;&lt;property id=&quot;20307&quot; value=&quot;263&quot;/&gt;&lt;/object&gt;&lt;object type=&quot;3&quot; unique_id=&quot;10011&quot;&gt;&lt;property id=&quot;20148&quot; value=&quot;5&quot;/&gt;&lt;property id=&quot;20300&quot; value=&quot;Slide 8&quot;/&gt;&lt;property id=&quot;20307&quot; value=&quot;268&quot;/&gt;&lt;/object&gt;&lt;object type=&quot;3&quot; unique_id=&quot;10012&quot;&gt;&lt;property id=&quot;20148&quot; value=&quot;5&quot;/&gt;&lt;property id=&quot;20300&quot; value=&quot;Slide 9&quot;/&gt;&lt;property id=&quot;20307&quot; value=&quot;267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49</Words>
  <Application>Microsoft Office PowerPoint</Application>
  <PresentationFormat>On-screen Show (4:3)</PresentationFormat>
  <Paragraphs>9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tt</dc:creator>
  <cp:lastModifiedBy>tt</cp:lastModifiedBy>
  <cp:revision>7</cp:revision>
  <dcterms:created xsi:type="dcterms:W3CDTF">2016-03-28T13:53:57Z</dcterms:created>
  <dcterms:modified xsi:type="dcterms:W3CDTF">2016-03-28T14:49:22Z</dcterms:modified>
</cp:coreProperties>
</file>