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00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11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0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8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58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1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45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54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7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62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E2EE-8EEA-4826-872F-05592DDCBFD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AA2E-4856-442E-B828-E8DFFE8788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1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06D9C-B110-7E34-02CA-63AC76AD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004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169DC-AFF4-1A79-DA7E-3BCC42A0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68977"/>
            <a:ext cx="6858000" cy="623455"/>
          </a:xfrm>
        </p:spPr>
        <p:txBody>
          <a:bodyPr>
            <a:normAutofit/>
          </a:bodyPr>
          <a:lstStyle/>
          <a:p>
            <a:endParaRPr lang="vi-VN" sz="21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3E7F0F-C87A-D3A9-80DA-770CABEBE388}"/>
              </a:ext>
            </a:extLst>
          </p:cNvPr>
          <p:cNvSpPr/>
          <p:nvPr/>
        </p:nvSpPr>
        <p:spPr>
          <a:xfrm>
            <a:off x="1589809" y="2166504"/>
            <a:ext cx="6411191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PHƯƠNG PHÁP STEAM</a:t>
            </a:r>
          </a:p>
          <a:p>
            <a:pPr algn="ctr"/>
            <a:endParaRPr lang="vi-VN" sz="36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1535D-8279-F9FA-B381-8C2B28428D3E}"/>
              </a:ext>
            </a:extLst>
          </p:cNvPr>
          <p:cNvSpPr txBox="1"/>
          <p:nvPr/>
        </p:nvSpPr>
        <p:spPr>
          <a:xfrm>
            <a:off x="2411557" y="3428999"/>
            <a:ext cx="56786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 –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 descr="Phao Hoa Anh Dong">
            <a:extLst>
              <a:ext uri="{FF2B5EF4-FFF2-40B4-BE49-F238E27FC236}">
                <a16:creationId xmlns:a16="http://schemas.microsoft.com/office/drawing/2014/main" id="{0B31C698-B067-34A5-F132-65CD08FF5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47" y="3574721"/>
            <a:ext cx="203661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Phao Hoa Anh Dong">
            <a:extLst>
              <a:ext uri="{FF2B5EF4-FFF2-40B4-BE49-F238E27FC236}">
                <a16:creationId xmlns:a16="http://schemas.microsoft.com/office/drawing/2014/main" id="{C51A9888-196A-6DCD-95AB-3737C5B406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02" y="4098627"/>
            <a:ext cx="19055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hao Hoa Anh Dong">
            <a:extLst>
              <a:ext uri="{FF2B5EF4-FFF2-40B4-BE49-F238E27FC236}">
                <a16:creationId xmlns:a16="http://schemas.microsoft.com/office/drawing/2014/main" id="{54C2EB70-A269-9FF5-45F0-E493844D0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924791"/>
            <a:ext cx="127039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hao Hoa Anh Dong">
            <a:extLst>
              <a:ext uri="{FF2B5EF4-FFF2-40B4-BE49-F238E27FC236}">
                <a16:creationId xmlns:a16="http://schemas.microsoft.com/office/drawing/2014/main" id="{F454C7B1-D01C-7AF3-1E4A-0C56BDC0A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4" y="1480704"/>
            <a:ext cx="240165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loemen08">
            <a:hlinkClick r:id="rId4" action="ppaction://hlinksldjump"/>
            <a:extLst>
              <a:ext uri="{FF2B5EF4-FFF2-40B4-BE49-F238E27FC236}">
                <a16:creationId xmlns:a16="http://schemas.microsoft.com/office/drawing/2014/main" id="{31FB8AEF-DBEC-6D6C-EB4B-314B52916E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64" y="4796092"/>
            <a:ext cx="1165366" cy="11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ach chan 19">
            <a:extLst>
              <a:ext uri="{FF2B5EF4-FFF2-40B4-BE49-F238E27FC236}">
                <a16:creationId xmlns:a16="http://schemas.microsoft.com/office/drawing/2014/main" id="{5030A0F2-F14F-FA67-483D-5B3F30B46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042"/>
            <a:ext cx="9144000" cy="1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bird[1]">
            <a:extLst>
              <a:ext uri="{FF2B5EF4-FFF2-40B4-BE49-F238E27FC236}">
                <a16:creationId xmlns:a16="http://schemas.microsoft.com/office/drawing/2014/main" id="{AC6E3BC6-ABA9-7F85-17B8-F7D76D86D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53" y="924791"/>
            <a:ext cx="693409" cy="7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bird[1]">
            <a:extLst>
              <a:ext uri="{FF2B5EF4-FFF2-40B4-BE49-F238E27FC236}">
                <a16:creationId xmlns:a16="http://schemas.microsoft.com/office/drawing/2014/main" id="{8CFB6E50-FAB2-0AAD-471B-19F067E25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7" y="1160480"/>
            <a:ext cx="693409" cy="7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833EC-5FDA-3E40-0276-D0F7A8EE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" y="857250"/>
            <a:ext cx="8905009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E05CDE-BFA5-7CE6-162B-0D513133C6F1}"/>
              </a:ext>
            </a:extLst>
          </p:cNvPr>
          <p:cNvSpPr/>
          <p:nvPr/>
        </p:nvSpPr>
        <p:spPr>
          <a:xfrm>
            <a:off x="2774372" y="1089855"/>
            <a:ext cx="2514600" cy="509154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ictorian" pitchFamily="2" charset="0"/>
              </a:rPr>
              <a:t>E1: Thu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ictorian" pitchFamily="2" charset="0"/>
              </a:rPr>
              <a:t>hút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Victori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3050" y="2009775"/>
            <a:ext cx="5867400" cy="265152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Arial"/>
                <a:cs typeface="Times New Roman"/>
              </a:rPr>
              <a:t> - 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Tình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huống</a:t>
            </a:r>
            <a:r>
              <a:rPr lang="en-US" dirty="0">
                <a:latin typeface="Times New Roman"/>
                <a:ea typeface="Arial"/>
                <a:cs typeface="Times New Roman"/>
              </a:rPr>
              <a:t>: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latin typeface="Times New Roman"/>
                <a:ea typeface="Arial"/>
                <a:cs typeface="Times New Roman"/>
              </a:rPr>
              <a:t> 1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nhỏ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muốn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vẽ</a:t>
            </a:r>
            <a:r>
              <a:rPr lang="en-US" dirty="0">
                <a:latin typeface="Times New Roman"/>
                <a:ea typeface="Arial"/>
                <a:cs typeface="Times New Roman"/>
              </a:rPr>
              <a:t> 1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bức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tranh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đẹp</a:t>
            </a:r>
            <a:r>
              <a:rPr lang="en-US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nhiều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màu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sắc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để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tặng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mẹ</a:t>
            </a:r>
            <a:r>
              <a:rPr lang="en-US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nhưng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nhỏ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chỉ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latin typeface="Times New Roman"/>
                <a:ea typeface="Arial"/>
                <a:cs typeface="Times New Roman"/>
              </a:rPr>
              <a:t> 3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màu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xanh</a:t>
            </a:r>
            <a:r>
              <a:rPr lang="en-US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đỏ</a:t>
            </a:r>
            <a:r>
              <a:rPr lang="en-US" dirty="0">
                <a:latin typeface="Times New Roman"/>
                <a:ea typeface="Arial"/>
                <a:cs typeface="Times New Roman"/>
              </a:rPr>
              <a:t> ,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vàng</a:t>
            </a:r>
            <a:r>
              <a:rPr lang="en-US" dirty="0">
                <a:latin typeface="Times New Roman"/>
                <a:ea typeface="Arial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Trẻ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nghĩ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ra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giải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pháp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giúp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nhỏ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nhiều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màu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từ</a:t>
            </a:r>
            <a:r>
              <a:rPr lang="en-US" dirty="0">
                <a:latin typeface="Times New Roman"/>
                <a:ea typeface="Arial"/>
                <a:cs typeface="Times New Roman"/>
              </a:rPr>
              <a:t> 3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màu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xanh</a:t>
            </a:r>
            <a:r>
              <a:rPr lang="en-US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đỏ</a:t>
            </a:r>
            <a:r>
              <a:rPr lang="en-US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vàng</a:t>
            </a:r>
            <a:endParaRPr lang="en-US" sz="1350" dirty="0">
              <a:latin typeface="Tahoma"/>
              <a:ea typeface="Arial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Arial"/>
                <a:cs typeface="Times New Roman"/>
              </a:rPr>
              <a:t> - 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Pha</a:t>
            </a:r>
            <a:r>
              <a:rPr lang="en-US" dirty="0">
                <a:latin typeface="Times New Roman"/>
                <a:ea typeface="Arial"/>
                <a:cs typeface="Times New Roman"/>
              </a:rPr>
              <a:t> 2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màu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với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nhau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tạo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ra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một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màu</a:t>
            </a:r>
            <a:r>
              <a:rPr lang="en-US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Arial"/>
                <a:cs typeface="Times New Roman"/>
              </a:rPr>
              <a:t>mới</a:t>
            </a:r>
            <a:r>
              <a:rPr lang="en-US" dirty="0">
                <a:latin typeface="Times New Roman"/>
                <a:ea typeface="Arial"/>
                <a:cs typeface="Times New Roman"/>
              </a:rPr>
              <a:t>.</a:t>
            </a:r>
            <a:endParaRPr lang="en-US" sz="1350" dirty="0">
              <a:latin typeface="Tahoma"/>
              <a:ea typeface="Arial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5358-42FC-3F91-A36D-B665B152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627" y="1131094"/>
            <a:ext cx="5574723" cy="2677175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264757-2B6F-AE05-7607-4BCA528D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C122A8-0253-D680-24AA-EF50161C6B31}"/>
              </a:ext>
            </a:extLst>
          </p:cNvPr>
          <p:cNvSpPr/>
          <p:nvPr/>
        </p:nvSpPr>
        <p:spPr>
          <a:xfrm>
            <a:off x="181841" y="944058"/>
            <a:ext cx="2426277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Victorian" pitchFamily="2" charset="0"/>
              </a:rPr>
              <a:t>E2. </a:t>
            </a:r>
            <a:r>
              <a:rPr lang="en-US" sz="2700" dirty="0" err="1">
                <a:latin typeface="Victorian" pitchFamily="2" charset="0"/>
              </a:rPr>
              <a:t>Khám</a:t>
            </a:r>
            <a:r>
              <a:rPr lang="en-US" sz="2700" dirty="0">
                <a:latin typeface="Victorian" pitchFamily="2" charset="0"/>
              </a:rPr>
              <a:t> </a:t>
            </a:r>
            <a:r>
              <a:rPr lang="en-US" sz="2700" dirty="0" err="1">
                <a:latin typeface="Victorian" pitchFamily="2" charset="0"/>
              </a:rPr>
              <a:t>phá</a:t>
            </a:r>
            <a:endParaRPr lang="vi-VN" sz="2700" dirty="0">
              <a:latin typeface="Victorian" pitchFamily="2" charset="0"/>
            </a:endParaRPr>
          </a:p>
        </p:txBody>
      </p:sp>
      <p:pic>
        <p:nvPicPr>
          <p:cNvPr id="3" name="One Little Finger - featuring Noodle &amp; Pals - Super Simple Songs">
            <a:hlinkClick r:id="" action="ppaction://media"/>
            <a:extLst>
              <a:ext uri="{FF2B5EF4-FFF2-40B4-BE49-F238E27FC236}">
                <a16:creationId xmlns:a16="http://schemas.microsoft.com/office/drawing/2014/main" id="{58E2E2E0-FC3F-8F08-0F6F-A7749A7B1F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8119" y="944058"/>
            <a:ext cx="6354040" cy="295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9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1D5C4-0CD1-4800-294C-8CEBEBC8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7B8A1-D433-02BA-4A80-CA192BF2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3117273" cy="7480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Victorian" pitchFamily="2" charset="0"/>
              </a:rPr>
              <a:t>E3:Giải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Victorian" pitchFamily="2" charset="0"/>
              </a:rPr>
              <a:t>thích</a:t>
            </a:r>
            <a:endParaRPr lang="vi-VN" sz="3600" dirty="0">
              <a:solidFill>
                <a:schemeClr val="accent1">
                  <a:lumMod val="50000"/>
                </a:schemeClr>
              </a:solidFill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275" y="1333500"/>
            <a:ext cx="1209675" cy="11334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6838950" y="4495800"/>
            <a:ext cx="1209675" cy="11334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3709988" y="4495800"/>
            <a:ext cx="1209675" cy="1133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/>
        </p:nvSpPr>
        <p:spPr>
          <a:xfrm>
            <a:off x="6838950" y="2952750"/>
            <a:ext cx="1209675" cy="1133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/>
        </p:nvSpPr>
        <p:spPr>
          <a:xfrm>
            <a:off x="3771900" y="2933700"/>
            <a:ext cx="1209675" cy="1133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/>
        </p:nvSpPr>
        <p:spPr>
          <a:xfrm>
            <a:off x="6838950" y="1333500"/>
            <a:ext cx="1209675" cy="1133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/>
          <p:cNvSpPr/>
          <p:nvPr/>
        </p:nvSpPr>
        <p:spPr>
          <a:xfrm>
            <a:off x="3771900" y="1333500"/>
            <a:ext cx="1209675" cy="1133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1057275" y="4495800"/>
            <a:ext cx="1209675" cy="11334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/>
          <p:cNvSpPr/>
          <p:nvPr/>
        </p:nvSpPr>
        <p:spPr>
          <a:xfrm>
            <a:off x="1057275" y="2952750"/>
            <a:ext cx="1209675" cy="1133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Plus 24"/>
          <p:cNvSpPr/>
          <p:nvPr/>
        </p:nvSpPr>
        <p:spPr>
          <a:xfrm>
            <a:off x="2667000" y="1504950"/>
            <a:ext cx="857250" cy="83343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Plus 25"/>
          <p:cNvSpPr/>
          <p:nvPr/>
        </p:nvSpPr>
        <p:spPr>
          <a:xfrm>
            <a:off x="2628900" y="4645819"/>
            <a:ext cx="857250" cy="83343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Plus 26"/>
          <p:cNvSpPr/>
          <p:nvPr/>
        </p:nvSpPr>
        <p:spPr>
          <a:xfrm>
            <a:off x="2628900" y="3083719"/>
            <a:ext cx="857250" cy="83343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Equal 27"/>
          <p:cNvSpPr/>
          <p:nvPr/>
        </p:nvSpPr>
        <p:spPr>
          <a:xfrm>
            <a:off x="5457825" y="1557338"/>
            <a:ext cx="1000125" cy="6858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5457825" y="3176588"/>
            <a:ext cx="1000125" cy="6858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>
            <a:off x="5457825" y="4719638"/>
            <a:ext cx="1000125" cy="6858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6027-8067-F9AE-0978-A17C30B1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28" y="1584614"/>
            <a:ext cx="6946322" cy="540653"/>
          </a:xfrm>
        </p:spPr>
        <p:txBody>
          <a:bodyPr>
            <a:normAutofit fontScale="90000"/>
          </a:bodyPr>
          <a:lstStyle/>
          <a:p>
            <a:endParaRPr lang="vi-VN" dirty="0"/>
          </a:p>
        </p:txBody>
      </p:sp>
      <p:pic>
        <p:nvPicPr>
          <p:cNvPr id="6" name="Picture 11" descr="bird[1]">
            <a:extLst>
              <a:ext uri="{FF2B5EF4-FFF2-40B4-BE49-F238E27FC236}">
                <a16:creationId xmlns:a16="http://schemas.microsoft.com/office/drawing/2014/main" id="{723B19A1-543D-F2D2-4F44-D338AF5F73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06" y="829242"/>
            <a:ext cx="763694" cy="8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A4B828-B8DB-D47C-F275-4414948B5941}"/>
              </a:ext>
            </a:extLst>
          </p:cNvPr>
          <p:cNvSpPr/>
          <p:nvPr/>
        </p:nvSpPr>
        <p:spPr>
          <a:xfrm>
            <a:off x="472787" y="2228850"/>
            <a:ext cx="64579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endParaRPr lang="en-US" sz="7200" b="1" dirty="0">
              <a:solidFill>
                <a:srgbClr val="003399"/>
              </a:solidFill>
            </a:endParaRPr>
          </a:p>
        </p:txBody>
      </p:sp>
      <p:pic>
        <p:nvPicPr>
          <p:cNvPr id="11" name="Picture 2" descr="F:\Tranh ảnh dạy học\Hinh nen dep\SLGG_2003.jpg">
            <a:extLst>
              <a:ext uri="{FF2B5EF4-FFF2-40B4-BE49-F238E27FC236}">
                <a16:creationId xmlns:a16="http://schemas.microsoft.com/office/drawing/2014/main" id="{0679853D-A145-4DD5-61BB-0538E004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9242"/>
            <a:ext cx="9086849" cy="50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D03230-DA2A-ED6D-4F35-2C41037F1992}"/>
              </a:ext>
            </a:extLst>
          </p:cNvPr>
          <p:cNvSpPr/>
          <p:nvPr/>
        </p:nvSpPr>
        <p:spPr>
          <a:xfrm>
            <a:off x="2213264" y="2340262"/>
            <a:ext cx="60786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E4.Củng </a:t>
            </a:r>
            <a:r>
              <a:rPr lang="en-US" sz="405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r>
              <a:rPr lang="en-US" sz="405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,</a:t>
            </a:r>
            <a:r>
              <a:rPr lang="en-US" sz="405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</a:t>
            </a:r>
            <a:r>
              <a:rPr lang="en-US" sz="405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5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rộng</a:t>
            </a:r>
            <a:endParaRPr lang="en-US" sz="4050" b="1" dirty="0">
              <a:ln>
                <a:solidFill>
                  <a:schemeClr val="tx1"/>
                </a:solidFill>
              </a:ln>
              <a:solidFill>
                <a:srgbClr val="003399"/>
              </a:solidFill>
            </a:endParaRPr>
          </a:p>
        </p:txBody>
      </p:sp>
      <p:pic>
        <p:nvPicPr>
          <p:cNvPr id="13" name="Picture 5" descr="696927qx7ttrgj3j">
            <a:extLst>
              <a:ext uri="{FF2B5EF4-FFF2-40B4-BE49-F238E27FC236}">
                <a16:creationId xmlns:a16="http://schemas.microsoft.com/office/drawing/2014/main" id="{9A5D6FB4-661D-E759-7291-7641AD78A1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7674" y="4243388"/>
            <a:ext cx="542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9F8BDCB9-1232-780B-9C5D-436843D1C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30" y="2378869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DA411FA-D00A-DE0B-5C85-DE3E8A33F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6" y="1078706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00AD43A3-125C-0B99-17F3-215F3179D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05" y="3892153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172788B-8249-C090-D96C-8E32FDC88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36" y="1193006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9EAB2EC0-6221-2839-064D-82DDA7F60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43" y="2649141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7878D523-060F-0E26-D814-1D13B31DE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05" y="1984157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102BFC57-B690-BA6C-ACA6-E62D87788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0" y="3129990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82CFFC38-2C27-E21F-6798-D73AC9D1F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90" y="526256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685FDB1A-BF83-94E6-CE76-0619E17C0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90" y="4914901"/>
            <a:ext cx="4636294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799A1627-D308-D420-CE14-B5B2C91C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34" y="3698082"/>
            <a:ext cx="2844403" cy="14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CEAD8BC-F54C-2831-08F0-0A44FC24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64" y="1953154"/>
            <a:ext cx="2844404" cy="14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613AE0BD-FCFC-3D2E-8914-E256EA23D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49" y="857250"/>
            <a:ext cx="3657600" cy="5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18275112-7FDF-283A-120D-B88D9595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5" y="859077"/>
            <a:ext cx="3657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6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E10FA-3352-76B8-95EF-2F144831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C3A44-5148-A13F-2D75-12DFC506A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045" y="2405496"/>
            <a:ext cx="5465619" cy="1797628"/>
          </a:xfrm>
        </p:spPr>
        <p:txBody>
          <a:bodyPr>
            <a:normAutofit/>
          </a:bodyPr>
          <a:lstStyle/>
          <a:p>
            <a:r>
              <a:rPr lang="en-US" sz="4950" dirty="0">
                <a:latin typeface="Victorian" pitchFamily="2" charset="0"/>
              </a:rPr>
              <a:t>E5 : </a:t>
            </a:r>
            <a:r>
              <a:rPr lang="en-US" sz="4950" dirty="0" err="1">
                <a:latin typeface="Victorian" pitchFamily="2" charset="0"/>
              </a:rPr>
              <a:t>Đánh</a:t>
            </a:r>
            <a:r>
              <a:rPr lang="en-US" sz="4950" dirty="0">
                <a:latin typeface="Victorian" pitchFamily="2" charset="0"/>
              </a:rPr>
              <a:t> </a:t>
            </a:r>
            <a:r>
              <a:rPr lang="en-US" sz="4950" dirty="0" err="1">
                <a:latin typeface="Victorian" pitchFamily="2" charset="0"/>
              </a:rPr>
              <a:t>giá</a:t>
            </a:r>
            <a:endParaRPr lang="vi-VN" sz="495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4D55-4D73-89F7-62BF-A9B5B45F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7FF7-1AC4-AA1D-F7A1-41102551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fg3 [Converted].png">
            <a:extLst>
              <a:ext uri="{FF2B5EF4-FFF2-40B4-BE49-F238E27FC236}">
                <a16:creationId xmlns:a16="http://schemas.microsoft.com/office/drawing/2014/main" id="{398E70BB-4977-4C25-83D0-5FBC6944B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6FE086-12A6-5F5A-ADDE-138AB9DF6CCB}"/>
              </a:ext>
            </a:extLst>
          </p:cNvPr>
          <p:cNvSpPr/>
          <p:nvPr/>
        </p:nvSpPr>
        <p:spPr>
          <a:xfrm>
            <a:off x="1444337" y="2301587"/>
            <a:ext cx="588580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Chúc</a:t>
            </a:r>
            <a:r>
              <a:rPr lang="en-US" sz="4050" b="1" spc="38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cô</a:t>
            </a:r>
            <a:r>
              <a:rPr lang="en-US" sz="4050" b="1" spc="38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mạnh</a:t>
            </a:r>
            <a:r>
              <a:rPr lang="en-US" sz="4050" b="1" spc="38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khoẻ</a:t>
            </a:r>
            <a:endParaRPr lang="en-US" sz="4050" b="1" spc="38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5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130</Words>
  <Application>Microsoft Office PowerPoint</Application>
  <PresentationFormat>On-screen Show (4:3)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Victorian</vt:lpstr>
      <vt:lpstr>Office Theme</vt:lpstr>
      <vt:lpstr>PowerPoint Presentation</vt:lpstr>
      <vt:lpstr>PowerPoint Presentation</vt:lpstr>
      <vt:lpstr>PowerPoint Presentation</vt:lpstr>
      <vt:lpstr>E3:Giải thích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TRƯỜNG MẦM NON PHƯƠNG TÚ</dc:title>
  <dc:creator>Administrator</dc:creator>
  <cp:lastModifiedBy>User</cp:lastModifiedBy>
  <cp:revision>11</cp:revision>
  <dcterms:created xsi:type="dcterms:W3CDTF">2022-10-19T02:26:30Z</dcterms:created>
  <dcterms:modified xsi:type="dcterms:W3CDTF">2024-03-21T05:13:11Z</dcterms:modified>
</cp:coreProperties>
</file>