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82" r:id="rId3"/>
    <p:sldId id="269" r:id="rId4"/>
    <p:sldId id="273" r:id="rId5"/>
    <p:sldId id="274" r:id="rId6"/>
    <p:sldId id="278" r:id="rId7"/>
    <p:sldId id="275" r:id="rId8"/>
    <p:sldId id="279" r:id="rId9"/>
    <p:sldId id="281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BA150D-2CBC-328D-D507-C931AF999306}"/>
              </a:ext>
            </a:extLst>
          </p:cNvPr>
          <p:cNvSpPr txBox="1"/>
          <p:nvPr/>
        </p:nvSpPr>
        <p:spPr>
          <a:xfrm>
            <a:off x="129309" y="78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A53010">
                      <a:lumMod val="50000"/>
                    </a:srgbClr>
                  </a:solidFill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VÒNG QUAY MAY MẮN</a:t>
            </a:r>
            <a:endParaRPr lang="vi-VN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ED67DB-3A3C-90E9-82B1-CF04B2A454D3}"/>
              </a:ext>
            </a:extLst>
          </p:cNvPr>
          <p:cNvSpPr txBox="1">
            <a:spLocks/>
          </p:cNvSpPr>
          <p:nvPr/>
        </p:nvSpPr>
        <p:spPr>
          <a:xfrm>
            <a:off x="999307" y="1245775"/>
            <a:ext cx="10555384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quay dung">
            <a:extLst>
              <a:ext uri="{FF2B5EF4-FFF2-40B4-BE49-F238E27FC236}">
                <a16:creationId xmlns:a16="http://schemas.microsoft.com/office/drawing/2014/main" id="{43FCBC28-C0C3-B824-7257-CC003BA92FF5}"/>
              </a:ext>
            </a:extLst>
          </p:cNvPr>
          <p:cNvSpPr/>
          <p:nvPr/>
        </p:nvSpPr>
        <p:spPr>
          <a:xfrm>
            <a:off x="4687320" y="2073656"/>
            <a:ext cx="1314995" cy="424542"/>
          </a:xfrm>
          <a:prstGeom prst="roundRect">
            <a:avLst/>
          </a:prstGeom>
          <a:solidFill>
            <a:srgbClr val="FF0066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65" y="-194384"/>
            <a:ext cx="1720340" cy="286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0220" y="2869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77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76" y="29098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215</Words>
  <Application>Microsoft Office PowerPoint</Application>
  <PresentationFormat>Widescreen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 3</vt:lpstr>
      <vt:lpstr>Century Gothic</vt:lpstr>
      <vt:lpstr>Calibri</vt:lpstr>
      <vt:lpstr>Calibri Light</vt:lpstr>
      <vt:lpstr>Tahoma</vt:lpstr>
      <vt:lpstr>Arial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44</cp:revision>
  <dcterms:created xsi:type="dcterms:W3CDTF">2018-05-10T00:06:18Z</dcterms:created>
  <dcterms:modified xsi:type="dcterms:W3CDTF">2023-03-24T08:01:07Z</dcterms:modified>
</cp:coreProperties>
</file>