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3.jpg" ContentType="image/png"/>
  <Override PartName="/ppt/media/audio2.wav" ContentType="audio/x-wav"/>
  <Override PartName="/ppt/media/audio3.wav" ContentType="audio/x-wav"/>
  <Override PartName="/ppt/media/audio4.wav" ContentType="audio/x-wav"/>
  <Override PartName="/ppt/media/image8.jpg" ContentType="image/png"/>
  <Override PartName="/ppt/media/image10.jpg" ContentType="image/png"/>
  <Override PartName="/ppt/media/image11.jpg" ContentType="image/png"/>
  <Override PartName="/ppt/media/image13.jpg" ContentType="image/png"/>
  <Override PartName="/ppt/media/image14.jpg" ContentType="image/png"/>
  <Override PartName="/ppt/media/image30.jpg" ContentType="image/png"/>
  <Override PartName="/ppt/media/image35.jpg" ContentType="image/png"/>
  <Override PartName="/ppt/media/image37.jpg" ContentType="image/png"/>
  <Override PartName="/ppt/media/image38.jpg" ContentType="image/png"/>
  <Override PartName="/ppt/media/image40.jpg" ContentType="image/png"/>
  <Override PartName="/ppt/media/image41.jpg" ContentType="image/png"/>
  <Override PartName="/ppt/media/image44.jpg" ContentType="image/png"/>
  <Override PartName="/ppt/media/image45.jpg" ContentType="image/png"/>
  <Override PartName="/ppt/media/image46.jpg" ContentType="image/png"/>
  <Override PartName="/ppt/media/image55.jpg" ContentType="image/png"/>
  <Override PartName="/ppt/media/image56.jpg" ContentType="image/png"/>
  <Override PartName="/ppt/media/image58.jpg" ContentType="image/png"/>
  <Override PartName="/ppt/media/image63.jpg" ContentType="image/png"/>
  <Override PartName="/ppt/media/image73.jpg" ContentType="image/png"/>
  <Override PartName="/ppt/media/image79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8" r:id="rId2"/>
    <p:sldId id="293" r:id="rId3"/>
    <p:sldId id="294" r:id="rId4"/>
    <p:sldId id="297" r:id="rId5"/>
    <p:sldId id="296" r:id="rId6"/>
    <p:sldId id="312" r:id="rId7"/>
    <p:sldId id="295" r:id="rId8"/>
    <p:sldId id="298" r:id="rId9"/>
    <p:sldId id="299" r:id="rId10"/>
    <p:sldId id="274" r:id="rId11"/>
    <p:sldId id="301" r:id="rId12"/>
    <p:sldId id="263" r:id="rId13"/>
    <p:sldId id="302" r:id="rId14"/>
    <p:sldId id="278" r:id="rId15"/>
    <p:sldId id="303" r:id="rId16"/>
    <p:sldId id="280" r:id="rId17"/>
    <p:sldId id="304" r:id="rId18"/>
    <p:sldId id="290" r:id="rId19"/>
    <p:sldId id="305" r:id="rId20"/>
    <p:sldId id="289" r:id="rId21"/>
    <p:sldId id="306" r:id="rId22"/>
    <p:sldId id="309" r:id="rId23"/>
    <p:sldId id="307" r:id="rId24"/>
    <p:sldId id="279" r:id="rId25"/>
    <p:sldId id="308" r:id="rId26"/>
    <p:sldId id="281" r:id="rId27"/>
    <p:sldId id="283" r:id="rId28"/>
    <p:sldId id="258" r:id="rId29"/>
    <p:sldId id="286" r:id="rId30"/>
    <p:sldId id="284" r:id="rId31"/>
    <p:sldId id="285" r:id="rId32"/>
    <p:sldId id="288" r:id="rId33"/>
    <p:sldId id="272" r:id="rId34"/>
    <p:sldId id="310" r:id="rId35"/>
    <p:sldId id="311" r:id="rId36"/>
    <p:sldId id="319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6C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ED217B5-8A03-41CD-A21F-1198D9C0E3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420A24D1-571B-4D0F-BD16-FE4A2BA242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6580B61-2D34-4F6B-8E54-193C887BC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C0475-10AF-412C-BA31-6DFF2C11C156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687ADC3-CDC2-4E8D-8A92-CF49D724A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9A4F3B2-96EF-4BB8-B58E-6F43D7620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F9613-B72E-4DA1-893A-133D31BB1F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046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8C65976-1DE8-4B5B-A332-E48AD8445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8DC2B2EF-D172-4471-869C-B40625543B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6D901C4-0DAE-45C3-B183-4E6F3FD11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C0475-10AF-412C-BA31-6DFF2C11C156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6A33EEB-38EA-42BB-9991-6BE53DE63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F9B70FF-C257-40E8-B4A3-23A2079F9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F9613-B72E-4DA1-893A-133D31BB1F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4803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857CF628-EEC8-442C-A8DC-624919E8E0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8BED4AE-70F9-4ADA-AEBE-E9B1E78778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554A07A-0108-4636-9661-362ACF52C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C0475-10AF-412C-BA31-6DFF2C11C156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21076D4-2209-4A7B-98C7-46C975772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B9EE092-9237-4D66-BC52-73634FBC7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F9613-B72E-4DA1-893A-133D31BB1F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335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C25744C-0AB0-4FFE-B52B-56A0269DCA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3D45A7B-8ED6-466E-B1CB-08CAF46611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0EB8D67-7CF6-49BA-BBD8-C43663EA7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C0475-10AF-412C-BA31-6DFF2C11C156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DBEB98D-D572-4F94-9EB0-2858DF0E4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4557ECA-4302-48C7-A96A-BE7CBBBEE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F9613-B72E-4DA1-893A-133D31BB1F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3688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7D99184-BB3C-4FB7-B0B6-ACF62092A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FB5662C7-27F9-4C30-881A-0E5DE88632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4A0A68F-6BFD-4ECB-A1CA-218B88C9A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C0475-10AF-412C-BA31-6DFF2C11C156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E985AB5-3A20-4B53-AC40-EEEF090E5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B88A1B8-BD8C-44EB-AF37-ED454849E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F9613-B72E-4DA1-893A-133D31BB1F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7330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CEC9015-0942-4670-90E1-4F49A8B76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C3773D7-022A-4DCC-AF2A-88CDEE1C34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2EC9E627-74E0-4D97-AA2D-FE20ED0B26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1BC2AE8-967E-4DB2-A419-AA382F6C2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C0475-10AF-412C-BA31-6DFF2C11C156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ABAC21F-B935-4EAE-A174-9F6ACABE4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EF504BE-B16D-472D-AF27-0277273D6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F9613-B72E-4DA1-893A-133D31BB1F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025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368B83D-8D27-46E0-A4D4-83AD9CF80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9930501C-F4C1-4923-AE62-6450D1C843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5ACEC247-C1F9-40FD-ADD7-436D88CE9F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28822C45-C0DD-401C-BEB6-5FFCBC8ABB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6CC1D074-FB08-4BC7-B122-88F5741736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C2EC73CF-9F37-41EF-9760-CBB0FA97F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C0475-10AF-412C-BA31-6DFF2C11C156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87EBFA52-DFAE-4B97-B3DD-E9AA06DDD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80575DAE-145F-42C0-BA34-E6DDAB005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F9613-B72E-4DA1-893A-133D31BB1F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24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064D09E-A5A2-4536-BE88-D410F3C9E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A073C553-E821-4587-A858-1B5903CEF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C0475-10AF-412C-BA31-6DFF2C11C156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2E7B38B3-B4F0-4A0E-93C6-D6DAF500F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7D90179A-0092-4078-9525-A5B2E717F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F9613-B72E-4DA1-893A-133D31BB1F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281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053010DF-2BCC-4717-B6CE-72D5BC31C2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C0475-10AF-412C-BA31-6DFF2C11C156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3C54BF80-6C45-43A4-A3CF-70532FEE6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6B35A07A-6381-4D62-9A72-5A05E916D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F9613-B72E-4DA1-893A-133D31BB1F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962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5DB1CCD-423F-4048-AB42-960C8EFA9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BF51D2B-9616-45AE-AB1B-DBE08AB8B6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1EC1395A-347B-4951-B752-E33191586C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AD6C3C4-C58C-43AB-8F81-99F3E53BD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C0475-10AF-412C-BA31-6DFF2C11C156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6B3BE85-BC3F-46A3-868A-FC23D495E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96DA180-E5AC-4AD9-BE6B-6A4D75D4A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F9613-B72E-4DA1-893A-133D31BB1F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305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B63D480-2C28-46C9-878A-867277356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FB9EE910-19BE-461A-A154-8A5A42F8AF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49C443B0-8BD1-4176-9A34-C079563F85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BF881E0-2093-4607-8431-DE3A4576E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C0475-10AF-412C-BA31-6DFF2C11C156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FD5F6CA0-B1A5-46C4-BC19-942E6FD3E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3527AE1-9B39-46C0-8FC6-4A31F6AB4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F9613-B72E-4DA1-893A-133D31BB1F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315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B160E965-F830-4E4B-829A-9184FC800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73F0FAB-C5A6-465F-96AC-5B5A44A3C0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F027062-191B-4D03-9E40-34C7E3160B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DC0475-10AF-412C-BA31-6DFF2C11C156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5C5A841-1F03-4061-AD88-3D6481AEA9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9A19A8F-5B2E-4EA5-AFF3-42FE63D9E9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3F9613-B72E-4DA1-893A-133D31BB1F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285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image" Target="../media/image8.jpg"/><Relationship Id="rId7" Type="http://schemas.openxmlformats.org/officeDocument/2006/relationships/image" Target="../media/image3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10" Type="http://schemas.openxmlformats.org/officeDocument/2006/relationships/image" Target="../media/image10.jpg"/><Relationship Id="rId4" Type="http://schemas.openxmlformats.org/officeDocument/2006/relationships/image" Target="../media/image36.png"/><Relationship Id="rId9" Type="http://schemas.openxmlformats.org/officeDocument/2006/relationships/image" Target="../media/image4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image" Target="../media/image8.jpg"/><Relationship Id="rId7" Type="http://schemas.openxmlformats.org/officeDocument/2006/relationships/image" Target="../media/image40.jpg"/><Relationship Id="rId12" Type="http://schemas.openxmlformats.org/officeDocument/2006/relationships/image" Target="../media/image10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5.jpg"/><Relationship Id="rId5" Type="http://schemas.openxmlformats.org/officeDocument/2006/relationships/image" Target="../media/image38.jpg"/><Relationship Id="rId10" Type="http://schemas.openxmlformats.org/officeDocument/2006/relationships/image" Target="../media/image44.jpg"/><Relationship Id="rId4" Type="http://schemas.openxmlformats.org/officeDocument/2006/relationships/image" Target="../media/image36.png"/><Relationship Id="rId9" Type="http://schemas.openxmlformats.org/officeDocument/2006/relationships/image" Target="../media/image41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3.png"/><Relationship Id="rId7" Type="http://schemas.openxmlformats.org/officeDocument/2006/relationships/image" Target="../media/image48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jpg"/><Relationship Id="rId10" Type="http://schemas.openxmlformats.org/officeDocument/2006/relationships/image" Target="../media/image51.png"/><Relationship Id="rId4" Type="http://schemas.microsoft.com/office/2007/relationships/hdphoto" Target="../media/hdphoto1.wdp"/><Relationship Id="rId9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13" Type="http://schemas.openxmlformats.org/officeDocument/2006/relationships/image" Target="../media/image45.jpg"/><Relationship Id="rId3" Type="http://schemas.openxmlformats.org/officeDocument/2006/relationships/image" Target="../media/image8.jpg"/><Relationship Id="rId7" Type="http://schemas.openxmlformats.org/officeDocument/2006/relationships/image" Target="../media/image37.jpg"/><Relationship Id="rId12" Type="http://schemas.openxmlformats.org/officeDocument/2006/relationships/image" Target="../media/image10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g"/><Relationship Id="rId11" Type="http://schemas.openxmlformats.org/officeDocument/2006/relationships/image" Target="../media/image52.png"/><Relationship Id="rId5" Type="http://schemas.openxmlformats.org/officeDocument/2006/relationships/image" Target="../media/image39.png"/><Relationship Id="rId10" Type="http://schemas.openxmlformats.org/officeDocument/2006/relationships/image" Target="../media/image44.jpg"/><Relationship Id="rId4" Type="http://schemas.openxmlformats.org/officeDocument/2006/relationships/image" Target="../media/image36.png"/><Relationship Id="rId9" Type="http://schemas.openxmlformats.org/officeDocument/2006/relationships/image" Target="../media/image3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13" Type="http://schemas.openxmlformats.org/officeDocument/2006/relationships/image" Target="../media/image45.jpg"/><Relationship Id="rId3" Type="http://schemas.openxmlformats.org/officeDocument/2006/relationships/image" Target="../media/image8.jpg"/><Relationship Id="rId7" Type="http://schemas.openxmlformats.org/officeDocument/2006/relationships/image" Target="../media/image41.jpg"/><Relationship Id="rId12" Type="http://schemas.openxmlformats.org/officeDocument/2006/relationships/image" Target="../media/image10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g"/><Relationship Id="rId11" Type="http://schemas.openxmlformats.org/officeDocument/2006/relationships/image" Target="../media/image55.jpg"/><Relationship Id="rId5" Type="http://schemas.openxmlformats.org/officeDocument/2006/relationships/image" Target="../media/image40.jpg"/><Relationship Id="rId10" Type="http://schemas.openxmlformats.org/officeDocument/2006/relationships/image" Target="../media/image54.png"/><Relationship Id="rId4" Type="http://schemas.openxmlformats.org/officeDocument/2006/relationships/image" Target="../media/image36.png"/><Relationship Id="rId9" Type="http://schemas.openxmlformats.org/officeDocument/2006/relationships/image" Target="../media/image4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13" Type="http://schemas.openxmlformats.org/officeDocument/2006/relationships/image" Target="../media/image45.jpg"/><Relationship Id="rId3" Type="http://schemas.openxmlformats.org/officeDocument/2006/relationships/image" Target="../media/image8.jpg"/><Relationship Id="rId7" Type="http://schemas.openxmlformats.org/officeDocument/2006/relationships/image" Target="../media/image38.jpg"/><Relationship Id="rId12" Type="http://schemas.openxmlformats.org/officeDocument/2006/relationships/image" Target="../media/image10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g"/><Relationship Id="rId11" Type="http://schemas.openxmlformats.org/officeDocument/2006/relationships/image" Target="../media/image56.jpg"/><Relationship Id="rId5" Type="http://schemas.openxmlformats.org/officeDocument/2006/relationships/image" Target="../media/image37.jpg"/><Relationship Id="rId10" Type="http://schemas.openxmlformats.org/officeDocument/2006/relationships/image" Target="../media/image55.jpg"/><Relationship Id="rId4" Type="http://schemas.openxmlformats.org/officeDocument/2006/relationships/image" Target="../media/image36.png"/><Relationship Id="rId9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pn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45.jpg"/><Relationship Id="rId3" Type="http://schemas.openxmlformats.org/officeDocument/2006/relationships/image" Target="../media/image8.jpg"/><Relationship Id="rId7" Type="http://schemas.openxmlformats.org/officeDocument/2006/relationships/image" Target="../media/image44.jpg"/><Relationship Id="rId12" Type="http://schemas.openxmlformats.org/officeDocument/2006/relationships/image" Target="../media/image58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g"/><Relationship Id="rId11" Type="http://schemas.openxmlformats.org/officeDocument/2006/relationships/image" Target="../media/image10.jpg"/><Relationship Id="rId5" Type="http://schemas.openxmlformats.org/officeDocument/2006/relationships/image" Target="../media/image41.jpg"/><Relationship Id="rId10" Type="http://schemas.openxmlformats.org/officeDocument/2006/relationships/image" Target="../media/image56.jpg"/><Relationship Id="rId4" Type="http://schemas.openxmlformats.org/officeDocument/2006/relationships/image" Target="../media/image36.png"/><Relationship Id="rId9" Type="http://schemas.openxmlformats.org/officeDocument/2006/relationships/image" Target="../media/image5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png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13" Type="http://schemas.openxmlformats.org/officeDocument/2006/relationships/image" Target="../media/image61.png"/><Relationship Id="rId3" Type="http://schemas.openxmlformats.org/officeDocument/2006/relationships/image" Target="../media/image8.jpg"/><Relationship Id="rId7" Type="http://schemas.openxmlformats.org/officeDocument/2006/relationships/image" Target="../media/image54.png"/><Relationship Id="rId12" Type="http://schemas.openxmlformats.org/officeDocument/2006/relationships/image" Target="../media/image10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g"/><Relationship Id="rId11" Type="http://schemas.openxmlformats.org/officeDocument/2006/relationships/image" Target="../media/image60.png"/><Relationship Id="rId5" Type="http://schemas.openxmlformats.org/officeDocument/2006/relationships/image" Target="../media/image38.jpg"/><Relationship Id="rId10" Type="http://schemas.openxmlformats.org/officeDocument/2006/relationships/image" Target="../media/image58.jpg"/><Relationship Id="rId4" Type="http://schemas.openxmlformats.org/officeDocument/2006/relationships/image" Target="../media/image36.png"/><Relationship Id="rId9" Type="http://schemas.openxmlformats.org/officeDocument/2006/relationships/image" Target="../media/image5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46.jpg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g"/><Relationship Id="rId13" Type="http://schemas.openxmlformats.org/officeDocument/2006/relationships/image" Target="../media/image45.jpg"/><Relationship Id="rId3" Type="http://schemas.openxmlformats.org/officeDocument/2006/relationships/image" Target="../media/image8.jpg"/><Relationship Id="rId7" Type="http://schemas.openxmlformats.org/officeDocument/2006/relationships/image" Target="../media/image55.jpg"/><Relationship Id="rId12" Type="http://schemas.openxmlformats.org/officeDocument/2006/relationships/image" Target="../media/image63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11" Type="http://schemas.openxmlformats.org/officeDocument/2006/relationships/image" Target="../media/image10.jpg"/><Relationship Id="rId5" Type="http://schemas.openxmlformats.org/officeDocument/2006/relationships/image" Target="../media/image44.jpg"/><Relationship Id="rId10" Type="http://schemas.openxmlformats.org/officeDocument/2006/relationships/image" Target="../media/image60.png"/><Relationship Id="rId4" Type="http://schemas.openxmlformats.org/officeDocument/2006/relationships/image" Target="../media/image36.png"/><Relationship Id="rId9" Type="http://schemas.openxmlformats.org/officeDocument/2006/relationships/image" Target="../media/image58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69.png"/><Relationship Id="rId3" Type="http://schemas.openxmlformats.org/officeDocument/2006/relationships/audio" Target="../media/audio4.wav"/><Relationship Id="rId7" Type="http://schemas.microsoft.com/office/2007/relationships/hdphoto" Target="../media/hdphoto2.wdp"/><Relationship Id="rId12" Type="http://schemas.openxmlformats.org/officeDocument/2006/relationships/image" Target="../media/image68.png"/><Relationship Id="rId2" Type="http://schemas.openxmlformats.org/officeDocument/2006/relationships/audio" Target="../media/audio2.wav"/><Relationship Id="rId16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11" Type="http://schemas.microsoft.com/office/2007/relationships/hdphoto" Target="../media/hdphoto4.wdp"/><Relationship Id="rId5" Type="http://schemas.openxmlformats.org/officeDocument/2006/relationships/image" Target="../media/image64.jpg"/><Relationship Id="rId15" Type="http://schemas.openxmlformats.org/officeDocument/2006/relationships/image" Target="../media/image70.png"/><Relationship Id="rId10" Type="http://schemas.openxmlformats.org/officeDocument/2006/relationships/image" Target="../media/image67.png"/><Relationship Id="rId4" Type="http://schemas.openxmlformats.org/officeDocument/2006/relationships/audio" Target="../media/audio3.wav"/><Relationship Id="rId9" Type="http://schemas.microsoft.com/office/2007/relationships/hdphoto" Target="../media/hdphoto3.wdp"/><Relationship Id="rId1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.png"/><Relationship Id="rId3" Type="http://schemas.openxmlformats.org/officeDocument/2006/relationships/audio" Target="../media/audio3.wav"/><Relationship Id="rId7" Type="http://schemas.microsoft.com/office/2007/relationships/hdphoto" Target="../media/hdphoto2.wdp"/><Relationship Id="rId12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11" Type="http://schemas.microsoft.com/office/2007/relationships/hdphoto" Target="../media/hdphoto4.wdp"/><Relationship Id="rId5" Type="http://schemas.openxmlformats.org/officeDocument/2006/relationships/image" Target="../media/image64.jpg"/><Relationship Id="rId10" Type="http://schemas.openxmlformats.org/officeDocument/2006/relationships/image" Target="../media/image67.png"/><Relationship Id="rId4" Type="http://schemas.openxmlformats.org/officeDocument/2006/relationships/audio" Target="../media/audio4.wav"/><Relationship Id="rId9" Type="http://schemas.microsoft.com/office/2007/relationships/hdphoto" Target="../media/hdphoto3.wdp"/><Relationship Id="rId14" Type="http://schemas.openxmlformats.org/officeDocument/2006/relationships/image" Target="../media/image7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69.png"/><Relationship Id="rId3" Type="http://schemas.openxmlformats.org/officeDocument/2006/relationships/audio" Target="../media/audio4.wav"/><Relationship Id="rId7" Type="http://schemas.microsoft.com/office/2007/relationships/hdphoto" Target="../media/hdphoto2.wdp"/><Relationship Id="rId12" Type="http://schemas.openxmlformats.org/officeDocument/2006/relationships/image" Target="../media/image68.png"/><Relationship Id="rId2" Type="http://schemas.openxmlformats.org/officeDocument/2006/relationships/audio" Target="../media/audio2.wav"/><Relationship Id="rId16" Type="http://schemas.openxmlformats.org/officeDocument/2006/relationships/image" Target="../media/image7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11" Type="http://schemas.microsoft.com/office/2007/relationships/hdphoto" Target="../media/hdphoto4.wdp"/><Relationship Id="rId5" Type="http://schemas.openxmlformats.org/officeDocument/2006/relationships/image" Target="../media/image64.jpg"/><Relationship Id="rId15" Type="http://schemas.openxmlformats.org/officeDocument/2006/relationships/image" Target="../media/image13.jpg"/><Relationship Id="rId10" Type="http://schemas.openxmlformats.org/officeDocument/2006/relationships/image" Target="../media/image67.png"/><Relationship Id="rId4" Type="http://schemas.openxmlformats.org/officeDocument/2006/relationships/audio" Target="../media/audio3.wav"/><Relationship Id="rId9" Type="http://schemas.microsoft.com/office/2007/relationships/hdphoto" Target="../media/hdphoto3.wdp"/><Relationship Id="rId1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3.wav"/><Relationship Id="rId7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11" Type="http://schemas.openxmlformats.org/officeDocument/2006/relationships/image" Target="../media/image10.jpg"/><Relationship Id="rId5" Type="http://schemas.openxmlformats.org/officeDocument/2006/relationships/image" Target="../media/image4.jpg"/><Relationship Id="rId10" Type="http://schemas.openxmlformats.org/officeDocument/2006/relationships/image" Target="../media/image9.png"/><Relationship Id="rId4" Type="http://schemas.openxmlformats.org/officeDocument/2006/relationships/audio" Target="../media/audio4.wav"/><Relationship Id="rId9" Type="http://schemas.openxmlformats.org/officeDocument/2006/relationships/image" Target="../media/image8.jp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.png"/><Relationship Id="rId3" Type="http://schemas.openxmlformats.org/officeDocument/2006/relationships/audio" Target="../media/audio3.wav"/><Relationship Id="rId7" Type="http://schemas.microsoft.com/office/2007/relationships/hdphoto" Target="../media/hdphoto2.wdp"/><Relationship Id="rId12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11" Type="http://schemas.microsoft.com/office/2007/relationships/hdphoto" Target="../media/hdphoto4.wdp"/><Relationship Id="rId5" Type="http://schemas.openxmlformats.org/officeDocument/2006/relationships/image" Target="../media/image64.jpg"/><Relationship Id="rId15" Type="http://schemas.microsoft.com/office/2007/relationships/hdphoto" Target="../media/hdphoto5.wdp"/><Relationship Id="rId10" Type="http://schemas.openxmlformats.org/officeDocument/2006/relationships/image" Target="../media/image67.png"/><Relationship Id="rId4" Type="http://schemas.openxmlformats.org/officeDocument/2006/relationships/audio" Target="../media/audio4.wav"/><Relationship Id="rId9" Type="http://schemas.microsoft.com/office/2007/relationships/hdphoto" Target="../media/hdphoto3.wdp"/><Relationship Id="rId14" Type="http://schemas.openxmlformats.org/officeDocument/2006/relationships/image" Target="../media/image7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69.png"/><Relationship Id="rId3" Type="http://schemas.openxmlformats.org/officeDocument/2006/relationships/audio" Target="../media/audio3.wav"/><Relationship Id="rId7" Type="http://schemas.microsoft.com/office/2007/relationships/hdphoto" Target="../media/hdphoto2.wdp"/><Relationship Id="rId12" Type="http://schemas.openxmlformats.org/officeDocument/2006/relationships/image" Target="../media/image6.png"/><Relationship Id="rId2" Type="http://schemas.openxmlformats.org/officeDocument/2006/relationships/audio" Target="../media/audio2.wav"/><Relationship Id="rId16" Type="http://schemas.microsoft.com/office/2007/relationships/hdphoto" Target="../media/hdphoto6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11" Type="http://schemas.microsoft.com/office/2007/relationships/hdphoto" Target="../media/hdphoto4.wdp"/><Relationship Id="rId5" Type="http://schemas.openxmlformats.org/officeDocument/2006/relationships/image" Target="../media/image64.jpg"/><Relationship Id="rId15" Type="http://schemas.openxmlformats.org/officeDocument/2006/relationships/image" Target="../media/image75.png"/><Relationship Id="rId10" Type="http://schemas.openxmlformats.org/officeDocument/2006/relationships/image" Target="../media/image67.png"/><Relationship Id="rId4" Type="http://schemas.openxmlformats.org/officeDocument/2006/relationships/audio" Target="../media/audio4.wav"/><Relationship Id="rId9" Type="http://schemas.microsoft.com/office/2007/relationships/hdphoto" Target="../media/hdphoto3.wdp"/><Relationship Id="rId14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.png"/><Relationship Id="rId3" Type="http://schemas.openxmlformats.org/officeDocument/2006/relationships/audio" Target="../media/audio3.wav"/><Relationship Id="rId7" Type="http://schemas.microsoft.com/office/2007/relationships/hdphoto" Target="../media/hdphoto2.wdp"/><Relationship Id="rId12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11" Type="http://schemas.microsoft.com/office/2007/relationships/hdphoto" Target="../media/hdphoto4.wdp"/><Relationship Id="rId5" Type="http://schemas.openxmlformats.org/officeDocument/2006/relationships/image" Target="../media/image64.jpg"/><Relationship Id="rId10" Type="http://schemas.openxmlformats.org/officeDocument/2006/relationships/image" Target="../media/image67.png"/><Relationship Id="rId4" Type="http://schemas.openxmlformats.org/officeDocument/2006/relationships/audio" Target="../media/audio4.wav"/><Relationship Id="rId9" Type="http://schemas.microsoft.com/office/2007/relationships/hdphoto" Target="../media/hdphoto3.wdp"/><Relationship Id="rId14" Type="http://schemas.openxmlformats.org/officeDocument/2006/relationships/image" Target="../media/image7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6.png"/><Relationship Id="rId3" Type="http://schemas.openxmlformats.org/officeDocument/2006/relationships/image" Target="../media/image78.jpg"/><Relationship Id="rId7" Type="http://schemas.openxmlformats.org/officeDocument/2006/relationships/image" Target="../media/image81.png"/><Relationship Id="rId12" Type="http://schemas.openxmlformats.org/officeDocument/2006/relationships/image" Target="../media/image35.jp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11" Type="http://schemas.openxmlformats.org/officeDocument/2006/relationships/image" Target="../media/image85.png"/><Relationship Id="rId5" Type="http://schemas.openxmlformats.org/officeDocument/2006/relationships/image" Target="../media/image79.jpg"/><Relationship Id="rId15" Type="http://schemas.openxmlformats.org/officeDocument/2006/relationships/image" Target="../media/image87.png"/><Relationship Id="rId10" Type="http://schemas.openxmlformats.org/officeDocument/2006/relationships/image" Target="../media/image84.png"/><Relationship Id="rId4" Type="http://schemas.openxmlformats.org/officeDocument/2006/relationships/image" Target="../media/image11.jpg"/><Relationship Id="rId9" Type="http://schemas.openxmlformats.org/officeDocument/2006/relationships/image" Target="../media/image83.png"/><Relationship Id="rId14" Type="http://schemas.openxmlformats.org/officeDocument/2006/relationships/image" Target="../media/image13.jp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6.png"/><Relationship Id="rId3" Type="http://schemas.openxmlformats.org/officeDocument/2006/relationships/image" Target="../media/image78.jpg"/><Relationship Id="rId7" Type="http://schemas.openxmlformats.org/officeDocument/2006/relationships/image" Target="../media/image81.png"/><Relationship Id="rId12" Type="http://schemas.openxmlformats.org/officeDocument/2006/relationships/image" Target="../media/image35.jp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11" Type="http://schemas.openxmlformats.org/officeDocument/2006/relationships/image" Target="../media/image85.png"/><Relationship Id="rId5" Type="http://schemas.openxmlformats.org/officeDocument/2006/relationships/image" Target="../media/image79.jpg"/><Relationship Id="rId15" Type="http://schemas.openxmlformats.org/officeDocument/2006/relationships/image" Target="../media/image87.png"/><Relationship Id="rId10" Type="http://schemas.openxmlformats.org/officeDocument/2006/relationships/image" Target="../media/image84.png"/><Relationship Id="rId4" Type="http://schemas.openxmlformats.org/officeDocument/2006/relationships/image" Target="../media/image11.jpg"/><Relationship Id="rId9" Type="http://schemas.openxmlformats.org/officeDocument/2006/relationships/image" Target="../media/image83.png"/><Relationship Id="rId14" Type="http://schemas.openxmlformats.org/officeDocument/2006/relationships/image" Target="../media/image13.jp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3.wav"/><Relationship Id="rId7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11" Type="http://schemas.openxmlformats.org/officeDocument/2006/relationships/image" Target="../media/image10.jpg"/><Relationship Id="rId5" Type="http://schemas.openxmlformats.org/officeDocument/2006/relationships/image" Target="../media/image4.jpg"/><Relationship Id="rId10" Type="http://schemas.openxmlformats.org/officeDocument/2006/relationships/image" Target="../media/image12.png"/><Relationship Id="rId4" Type="http://schemas.openxmlformats.org/officeDocument/2006/relationships/audio" Target="../media/audio4.wav"/><Relationship Id="rId9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3.wav"/><Relationship Id="rId7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11" Type="http://schemas.openxmlformats.org/officeDocument/2006/relationships/image" Target="../media/image10.jpg"/><Relationship Id="rId5" Type="http://schemas.openxmlformats.org/officeDocument/2006/relationships/image" Target="../media/image4.jpg"/><Relationship Id="rId10" Type="http://schemas.openxmlformats.org/officeDocument/2006/relationships/image" Target="../media/image13.jpg"/><Relationship Id="rId4" Type="http://schemas.openxmlformats.org/officeDocument/2006/relationships/audio" Target="../media/audio4.wav"/><Relationship Id="rId9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audio" Target="../media/audio3.wav"/><Relationship Id="rId21" Type="http://schemas.openxmlformats.org/officeDocument/2006/relationships/image" Target="../media/image25.png"/><Relationship Id="rId7" Type="http://schemas.openxmlformats.org/officeDocument/2006/relationships/image" Target="../media/image6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audio" Target="../media/audio2.wav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11" Type="http://schemas.openxmlformats.org/officeDocument/2006/relationships/image" Target="../media/image15.png"/><Relationship Id="rId5" Type="http://schemas.openxmlformats.org/officeDocument/2006/relationships/image" Target="../media/image4.jpg"/><Relationship Id="rId15" Type="http://schemas.openxmlformats.org/officeDocument/2006/relationships/image" Target="../media/image19.png"/><Relationship Id="rId23" Type="http://schemas.openxmlformats.org/officeDocument/2006/relationships/image" Target="../media/image27.png"/><Relationship Id="rId10" Type="http://schemas.openxmlformats.org/officeDocument/2006/relationships/image" Target="../media/image10.jpg"/><Relationship Id="rId19" Type="http://schemas.openxmlformats.org/officeDocument/2006/relationships/image" Target="../media/image23.png"/><Relationship Id="rId4" Type="http://schemas.openxmlformats.org/officeDocument/2006/relationships/audio" Target="../media/audio4.wav"/><Relationship Id="rId9" Type="http://schemas.openxmlformats.org/officeDocument/2006/relationships/image" Target="../media/image14.jpg"/><Relationship Id="rId14" Type="http://schemas.openxmlformats.org/officeDocument/2006/relationships/image" Target="../media/image18.png"/><Relationship Id="rId22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3.wav"/><Relationship Id="rId7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11" Type="http://schemas.openxmlformats.org/officeDocument/2006/relationships/image" Target="../media/image10.jpg"/><Relationship Id="rId5" Type="http://schemas.openxmlformats.org/officeDocument/2006/relationships/image" Target="../media/image4.jpg"/><Relationship Id="rId10" Type="http://schemas.openxmlformats.org/officeDocument/2006/relationships/image" Target="../media/image28.png"/><Relationship Id="rId4" Type="http://schemas.openxmlformats.org/officeDocument/2006/relationships/audio" Target="../media/audio4.wav"/><Relationship Id="rId9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2.png"/><Relationship Id="rId3" Type="http://schemas.openxmlformats.org/officeDocument/2006/relationships/audio" Target="../media/audio3.wav"/><Relationship Id="rId7" Type="http://schemas.openxmlformats.org/officeDocument/2006/relationships/image" Target="../media/image6.png"/><Relationship Id="rId12" Type="http://schemas.openxmlformats.org/officeDocument/2006/relationships/image" Target="../media/image3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11" Type="http://schemas.openxmlformats.org/officeDocument/2006/relationships/image" Target="../media/image30.jpg"/><Relationship Id="rId5" Type="http://schemas.openxmlformats.org/officeDocument/2006/relationships/image" Target="../media/image4.jpg"/><Relationship Id="rId10" Type="http://schemas.openxmlformats.org/officeDocument/2006/relationships/image" Target="../media/image29.png"/><Relationship Id="rId4" Type="http://schemas.openxmlformats.org/officeDocument/2006/relationships/audio" Target="../media/audio4.wav"/><Relationship Id="rId9" Type="http://schemas.openxmlformats.org/officeDocument/2006/relationships/image" Target="../media/image8.jpg"/><Relationship Id="rId1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7.png"/><Relationship Id="rId3" Type="http://schemas.openxmlformats.org/officeDocument/2006/relationships/audio" Target="../media/audio3.wav"/><Relationship Id="rId7" Type="http://schemas.openxmlformats.org/officeDocument/2006/relationships/image" Target="../media/image6.png"/><Relationship Id="rId12" Type="http://schemas.openxmlformats.org/officeDocument/2006/relationships/image" Target="../media/image16.png"/><Relationship Id="rId17" Type="http://schemas.openxmlformats.org/officeDocument/2006/relationships/image" Target="../media/image35.jpg"/><Relationship Id="rId2" Type="http://schemas.openxmlformats.org/officeDocument/2006/relationships/audio" Target="../media/audio2.wav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11" Type="http://schemas.openxmlformats.org/officeDocument/2006/relationships/image" Target="../media/image15.png"/><Relationship Id="rId5" Type="http://schemas.openxmlformats.org/officeDocument/2006/relationships/image" Target="../media/image4.jpg"/><Relationship Id="rId15" Type="http://schemas.openxmlformats.org/officeDocument/2006/relationships/image" Target="../media/image19.png"/><Relationship Id="rId10" Type="http://schemas.openxmlformats.org/officeDocument/2006/relationships/image" Target="../media/image10.jpg"/><Relationship Id="rId4" Type="http://schemas.openxmlformats.org/officeDocument/2006/relationships/audio" Target="../media/audio4.wav"/><Relationship Id="rId9" Type="http://schemas.openxmlformats.org/officeDocument/2006/relationships/image" Target="../media/image14.jpg"/><Relationship Id="rId1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frame with stars and butterflies&#10;&#10;Description automatically generated">
            <a:extLst>
              <a:ext uri="{FF2B5EF4-FFF2-40B4-BE49-F238E27FC236}">
                <a16:creationId xmlns:a16="http://schemas.microsoft.com/office/drawing/2014/main" id="{5B59BE00-9099-984F-B403-B3E5BE6F38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408" b="3374"/>
          <a:stretch/>
        </p:blipFill>
        <p:spPr>
          <a:xfrm>
            <a:off x="0" y="0"/>
            <a:ext cx="12191980" cy="6856718"/>
          </a:xfrm>
          <a:prstGeom prst="rect">
            <a:avLst/>
          </a:prstGeom>
        </p:spPr>
      </p:pic>
      <p:sp>
        <p:nvSpPr>
          <p:cNvPr id="4" name="Text Box 16">
            <a:extLst>
              <a:ext uri="{FF2B5EF4-FFF2-40B4-BE49-F238E27FC236}">
                <a16:creationId xmlns:a16="http://schemas.microsoft.com/office/drawing/2014/main" id="{FF76B054-6746-120B-97DD-C061AF8C02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" y="614398"/>
            <a:ext cx="12064621" cy="74251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  <a:buNone/>
              <a:defRPr/>
            </a:pPr>
            <a:r>
              <a:rPr lang="en-US" altLang="en-US" sz="2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  <a:buNone/>
              <a:defRPr/>
            </a:pPr>
            <a:r>
              <a:rPr lang="en-US" altLang="en-US" sz="2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LONG BIÊN A</a:t>
            </a:r>
          </a:p>
        </p:txBody>
      </p:sp>
      <p:sp>
        <p:nvSpPr>
          <p:cNvPr id="5" name="Text Box 16">
            <a:extLst>
              <a:ext uri="{FF2B5EF4-FFF2-40B4-BE49-F238E27FC236}">
                <a16:creationId xmlns:a16="http://schemas.microsoft.com/office/drawing/2014/main" id="{8CDFD079-878F-236A-6F65-BF8B41F406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165" y="2387122"/>
            <a:ext cx="11791668" cy="44704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  <a:buNone/>
              <a:defRPr/>
            </a:pPr>
            <a:r>
              <a:rPr lang="en-US" altLang="en-US" b="1" kern="1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48D71601-73A4-B9D1-A173-5294D59AE4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1" y="4429944"/>
            <a:ext cx="5425253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buNone/>
              <a:defRPr/>
            </a:pP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5 - 6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alt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buNone/>
              <a:defRPr/>
            </a:pP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US" alt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WordArt 20">
            <a:extLst>
              <a:ext uri="{FF2B5EF4-FFF2-40B4-BE49-F238E27FC236}">
                <a16:creationId xmlns:a16="http://schemas.microsoft.com/office/drawing/2014/main" id="{3167E29B-7924-5F28-4EB9-2B7F38DCD45A}"/>
              </a:ext>
            </a:extLst>
          </p:cNvPr>
          <p:cNvSpPr>
            <a:spLocks/>
          </p:cNvSpPr>
          <p:nvPr/>
        </p:nvSpPr>
        <p:spPr bwMode="auto">
          <a:xfrm>
            <a:off x="3810001" y="3138246"/>
            <a:ext cx="4897271" cy="83099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spcAft>
                <a:spcPts val="600"/>
              </a:spcAft>
            </a:pPr>
            <a:r>
              <a:rPr lang="en-US" sz="2400" b="1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LÀM QUEN VỚI TOÁN</a:t>
            </a:r>
          </a:p>
          <a:p>
            <a:pPr algn="ctr">
              <a:spcAft>
                <a:spcPts val="600"/>
              </a:spcAft>
            </a:pPr>
            <a:r>
              <a:rPr lang="en-US" sz="2400" b="1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b="1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</a:p>
        </p:txBody>
      </p:sp>
    </p:spTree>
    <p:extLst>
      <p:ext uri="{BB962C8B-B14F-4D97-AF65-F5344CB8AC3E}">
        <p14:creationId xmlns:p14="http://schemas.microsoft.com/office/powerpoint/2010/main" val="1341009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>
            <a:extLst>
              <a:ext uri="{FF2B5EF4-FFF2-40B4-BE49-F238E27FC236}">
                <a16:creationId xmlns:a16="http://schemas.microsoft.com/office/drawing/2014/main" id="{DEA5EED1-97D7-4906-965F-B5A43A3E8A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77687" y="4648200"/>
            <a:ext cx="747591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8E363743-7DA7-443A-BF54-A3A5364AF384}"/>
              </a:ext>
            </a:extLst>
          </p:cNvPr>
          <p:cNvSpPr txBox="1"/>
          <p:nvPr/>
        </p:nvSpPr>
        <p:spPr>
          <a:xfrm>
            <a:off x="4637701" y="86141"/>
            <a:ext cx="27558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solidFill>
                  <a:schemeClr val="accent6">
                    <a:lumMod val="75000"/>
                  </a:schemeClr>
                </a:solidFill>
                <a:latin typeface=".VnAristote" panose="020B7200000000000000" pitchFamily="34" charset="0"/>
              </a:rPr>
              <a:t>Trß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  <a:latin typeface=".VnAristote" panose="020B7200000000000000" pitchFamily="34" charset="0"/>
              </a:rPr>
              <a:t> </a:t>
            </a:r>
            <a:r>
              <a:rPr lang="en-US" sz="4800" dirty="0" err="1">
                <a:solidFill>
                  <a:schemeClr val="accent6">
                    <a:lumMod val="75000"/>
                  </a:schemeClr>
                </a:solidFill>
                <a:latin typeface=".VnAristote" panose="020B7200000000000000" pitchFamily="34" charset="0"/>
              </a:rPr>
              <a:t>ch¬i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  <a:latin typeface=".VnAristote" panose="020B7200000000000000" pitchFamily="34" charset="0"/>
              </a:rPr>
              <a:t> 2: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3F0A392F-863C-4970-98C5-2867E4F9666F}"/>
              </a:ext>
            </a:extLst>
          </p:cNvPr>
          <p:cNvSpPr txBox="1"/>
          <p:nvPr/>
        </p:nvSpPr>
        <p:spPr>
          <a:xfrm>
            <a:off x="3383350" y="819462"/>
            <a:ext cx="52645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”</a:t>
            </a:r>
          </a:p>
        </p:txBody>
      </p:sp>
      <p:grpSp>
        <p:nvGrpSpPr>
          <p:cNvPr id="15" name="Nhóm 14">
            <a:extLst>
              <a:ext uri="{FF2B5EF4-FFF2-40B4-BE49-F238E27FC236}">
                <a16:creationId xmlns:a16="http://schemas.microsoft.com/office/drawing/2014/main" id="{02C2ACA1-AE5A-45DC-8C76-AF1084055E69}"/>
              </a:ext>
            </a:extLst>
          </p:cNvPr>
          <p:cNvGrpSpPr/>
          <p:nvPr/>
        </p:nvGrpSpPr>
        <p:grpSpPr>
          <a:xfrm>
            <a:off x="990875" y="1364382"/>
            <a:ext cx="10049531" cy="5745624"/>
            <a:chOff x="1186818" y="1356730"/>
            <a:chExt cx="10049531" cy="5745624"/>
          </a:xfrm>
        </p:grpSpPr>
        <p:pic>
          <p:nvPicPr>
            <p:cNvPr id="13" name="Hình ảnh 12">
              <a:extLst>
                <a:ext uri="{FF2B5EF4-FFF2-40B4-BE49-F238E27FC236}">
                  <a16:creationId xmlns:a16="http://schemas.microsoft.com/office/drawing/2014/main" id="{CB168567-E408-4E53-899E-712CCBE087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818" y="1356730"/>
              <a:ext cx="10049531" cy="5745624"/>
            </a:xfrm>
            <a:prstGeom prst="rect">
              <a:avLst/>
            </a:prstGeom>
          </p:spPr>
        </p:pic>
        <p:sp>
          <p:nvSpPr>
            <p:cNvPr id="14" name="Hộp Văn bản 13">
              <a:extLst>
                <a:ext uri="{FF2B5EF4-FFF2-40B4-BE49-F238E27FC236}">
                  <a16:creationId xmlns:a16="http://schemas.microsoft.com/office/drawing/2014/main" id="{93C5C63C-90FC-4DAC-87CA-9B8E9B665862}"/>
                </a:ext>
              </a:extLst>
            </p:cNvPr>
            <p:cNvSpPr txBox="1"/>
            <p:nvPr/>
          </p:nvSpPr>
          <p:spPr>
            <a:xfrm>
              <a:off x="1895950" y="3075380"/>
              <a:ext cx="8755923" cy="23083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Nhiệm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vụ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bé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trẻ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rả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loại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mọc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con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sát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nhé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27539635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7D0A5DC-E1A8-4AA5-AB7D-20A1DB24B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id="{476F8216-FF16-4282-9ACC-BB72F46521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77" b="10540"/>
          <a:stretch/>
        </p:blipFill>
        <p:spPr>
          <a:xfrm>
            <a:off x="-2" y="0"/>
            <a:ext cx="12192000" cy="6857999"/>
          </a:xfr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16525725-2228-430B-9448-09C4C1E9C2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93"/>
          <a:stretch/>
        </p:blipFill>
        <p:spPr>
          <a:xfrm>
            <a:off x="-1" y="4245429"/>
            <a:ext cx="12191999" cy="2612570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6C1CC742-CA3B-4B36-B344-97A814F5AC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73236" y="13850"/>
            <a:ext cx="1638800" cy="1384229"/>
          </a:xfrm>
          <a:prstGeom prst="rect">
            <a:avLst/>
          </a:prstGeom>
        </p:spPr>
      </p:pic>
      <p:grpSp>
        <p:nvGrpSpPr>
          <p:cNvPr id="34" name="Nhóm 33">
            <a:extLst>
              <a:ext uri="{FF2B5EF4-FFF2-40B4-BE49-F238E27FC236}">
                <a16:creationId xmlns:a16="http://schemas.microsoft.com/office/drawing/2014/main" id="{340411AA-25CA-478C-97DF-CD2F10BE8081}"/>
              </a:ext>
            </a:extLst>
          </p:cNvPr>
          <p:cNvGrpSpPr/>
          <p:nvPr/>
        </p:nvGrpSpPr>
        <p:grpSpPr>
          <a:xfrm>
            <a:off x="-403452" y="2825267"/>
            <a:ext cx="1990331" cy="1662156"/>
            <a:chOff x="-349847" y="2803511"/>
            <a:chExt cx="1990331" cy="1662156"/>
          </a:xfrm>
        </p:grpSpPr>
        <p:pic>
          <p:nvPicPr>
            <p:cNvPr id="9" name="Hình ảnh 8">
              <a:extLst>
                <a:ext uri="{FF2B5EF4-FFF2-40B4-BE49-F238E27FC236}">
                  <a16:creationId xmlns:a16="http://schemas.microsoft.com/office/drawing/2014/main" id="{7D90BD4A-ACD8-4E30-A2DF-351287CFB7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8" b="33891"/>
            <a:stretch/>
          </p:blipFill>
          <p:spPr>
            <a:xfrm rot="12973103">
              <a:off x="-349847" y="2803511"/>
              <a:ext cx="1990331" cy="1662156"/>
            </a:xfrm>
            <a:prstGeom prst="rect">
              <a:avLst/>
            </a:prstGeom>
          </p:spPr>
        </p:pic>
        <p:sp>
          <p:nvSpPr>
            <p:cNvPr id="25" name="Hộp Văn bản 24">
              <a:extLst>
                <a:ext uri="{FF2B5EF4-FFF2-40B4-BE49-F238E27FC236}">
                  <a16:creationId xmlns:a16="http://schemas.microsoft.com/office/drawing/2014/main" id="{040A84E0-C5EE-459B-A662-D494C4A3F857}"/>
                </a:ext>
              </a:extLst>
            </p:cNvPr>
            <p:cNvSpPr txBox="1"/>
            <p:nvPr/>
          </p:nvSpPr>
          <p:spPr>
            <a:xfrm>
              <a:off x="653757" y="3223905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0070C0"/>
                  </a:solidFill>
                </a:rPr>
                <a:t>1</a:t>
              </a:r>
            </a:p>
          </p:txBody>
        </p:sp>
      </p:grpSp>
      <p:grpSp>
        <p:nvGrpSpPr>
          <p:cNvPr id="35" name="Nhóm 34">
            <a:extLst>
              <a:ext uri="{FF2B5EF4-FFF2-40B4-BE49-F238E27FC236}">
                <a16:creationId xmlns:a16="http://schemas.microsoft.com/office/drawing/2014/main" id="{7584016B-8126-4C26-B8B4-F0A043B927A2}"/>
              </a:ext>
            </a:extLst>
          </p:cNvPr>
          <p:cNvGrpSpPr/>
          <p:nvPr/>
        </p:nvGrpSpPr>
        <p:grpSpPr>
          <a:xfrm>
            <a:off x="1668078" y="2145967"/>
            <a:ext cx="1417012" cy="1434725"/>
            <a:chOff x="1398608" y="2148947"/>
            <a:chExt cx="1417012" cy="1434725"/>
          </a:xfrm>
        </p:grpSpPr>
        <p:pic>
          <p:nvPicPr>
            <p:cNvPr id="11" name="Hình ảnh 10">
              <a:extLst>
                <a:ext uri="{FF2B5EF4-FFF2-40B4-BE49-F238E27FC236}">
                  <a16:creationId xmlns:a16="http://schemas.microsoft.com/office/drawing/2014/main" id="{3814C439-BB9E-47EC-83AD-0E5CF5246F0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8608" y="2148947"/>
              <a:ext cx="1417012" cy="1434725"/>
            </a:xfrm>
            <a:prstGeom prst="rect">
              <a:avLst/>
            </a:prstGeom>
          </p:spPr>
        </p:pic>
        <p:sp>
          <p:nvSpPr>
            <p:cNvPr id="26" name="Hộp Văn bản 25">
              <a:extLst>
                <a:ext uri="{FF2B5EF4-FFF2-40B4-BE49-F238E27FC236}">
                  <a16:creationId xmlns:a16="http://schemas.microsoft.com/office/drawing/2014/main" id="{D94C627D-1C5D-4C40-AC6C-16F32C77B444}"/>
                </a:ext>
              </a:extLst>
            </p:cNvPr>
            <p:cNvSpPr txBox="1"/>
            <p:nvPr/>
          </p:nvSpPr>
          <p:spPr>
            <a:xfrm>
              <a:off x="1921242" y="2684390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0070C0"/>
                  </a:solidFill>
                </a:rPr>
                <a:t>2</a:t>
              </a:r>
            </a:p>
          </p:txBody>
        </p:sp>
      </p:grpSp>
      <p:grpSp>
        <p:nvGrpSpPr>
          <p:cNvPr id="36" name="Nhóm 35">
            <a:extLst>
              <a:ext uri="{FF2B5EF4-FFF2-40B4-BE49-F238E27FC236}">
                <a16:creationId xmlns:a16="http://schemas.microsoft.com/office/drawing/2014/main" id="{201566EF-2DD9-4B59-B329-A8A48F6A2BFA}"/>
              </a:ext>
            </a:extLst>
          </p:cNvPr>
          <p:cNvGrpSpPr/>
          <p:nvPr/>
        </p:nvGrpSpPr>
        <p:grpSpPr>
          <a:xfrm>
            <a:off x="2914076" y="2653911"/>
            <a:ext cx="1248977" cy="1428345"/>
            <a:chOff x="2422117" y="2857417"/>
            <a:chExt cx="1248977" cy="1428345"/>
          </a:xfrm>
        </p:grpSpPr>
        <p:pic>
          <p:nvPicPr>
            <p:cNvPr id="13" name="Hình ảnh 12">
              <a:extLst>
                <a:ext uri="{FF2B5EF4-FFF2-40B4-BE49-F238E27FC236}">
                  <a16:creationId xmlns:a16="http://schemas.microsoft.com/office/drawing/2014/main" id="{A303CEF4-26CC-4749-B23B-02807BDC8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93661">
              <a:off x="2332433" y="2947101"/>
              <a:ext cx="1428345" cy="1248977"/>
            </a:xfrm>
            <a:prstGeom prst="rect">
              <a:avLst/>
            </a:prstGeom>
          </p:spPr>
        </p:pic>
        <p:sp>
          <p:nvSpPr>
            <p:cNvPr id="27" name="Hộp Văn bản 26">
              <a:extLst>
                <a:ext uri="{FF2B5EF4-FFF2-40B4-BE49-F238E27FC236}">
                  <a16:creationId xmlns:a16="http://schemas.microsoft.com/office/drawing/2014/main" id="{0743096D-0A7A-4AD4-9C99-325A50E00A5D}"/>
                </a:ext>
              </a:extLst>
            </p:cNvPr>
            <p:cNvSpPr txBox="1"/>
            <p:nvPr/>
          </p:nvSpPr>
          <p:spPr>
            <a:xfrm>
              <a:off x="3016275" y="3269165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FF00"/>
                  </a:solidFill>
                </a:rPr>
                <a:t>3</a:t>
              </a:r>
            </a:p>
          </p:txBody>
        </p:sp>
      </p:grpSp>
      <p:grpSp>
        <p:nvGrpSpPr>
          <p:cNvPr id="37" name="Nhóm 36">
            <a:extLst>
              <a:ext uri="{FF2B5EF4-FFF2-40B4-BE49-F238E27FC236}">
                <a16:creationId xmlns:a16="http://schemas.microsoft.com/office/drawing/2014/main" id="{FBBAA85D-4D80-4CED-AACD-760CAEC66F56}"/>
              </a:ext>
            </a:extLst>
          </p:cNvPr>
          <p:cNvGrpSpPr/>
          <p:nvPr/>
        </p:nvGrpSpPr>
        <p:grpSpPr>
          <a:xfrm>
            <a:off x="4027464" y="1940052"/>
            <a:ext cx="2612569" cy="2571534"/>
            <a:chOff x="3171670" y="1889115"/>
            <a:chExt cx="2612569" cy="2571534"/>
          </a:xfrm>
        </p:grpSpPr>
        <p:pic>
          <p:nvPicPr>
            <p:cNvPr id="15" name="Hình ảnh 14">
              <a:extLst>
                <a:ext uri="{FF2B5EF4-FFF2-40B4-BE49-F238E27FC236}">
                  <a16:creationId xmlns:a16="http://schemas.microsoft.com/office/drawing/2014/main" id="{87264FED-04A8-4F3A-9813-BFA5F9E49E8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672178">
              <a:off x="3192188" y="1868597"/>
              <a:ext cx="2571534" cy="2612569"/>
            </a:xfrm>
            <a:prstGeom prst="rect">
              <a:avLst/>
            </a:prstGeom>
          </p:spPr>
        </p:pic>
        <p:sp>
          <p:nvSpPr>
            <p:cNvPr id="28" name="Hộp Văn bản 27">
              <a:extLst>
                <a:ext uri="{FF2B5EF4-FFF2-40B4-BE49-F238E27FC236}">
                  <a16:creationId xmlns:a16="http://schemas.microsoft.com/office/drawing/2014/main" id="{8562409A-6E46-4640-BC0C-39E3DCA38A92}"/>
                </a:ext>
              </a:extLst>
            </p:cNvPr>
            <p:cNvSpPr txBox="1"/>
            <p:nvPr/>
          </p:nvSpPr>
          <p:spPr>
            <a:xfrm>
              <a:off x="4052836" y="2759573"/>
              <a:ext cx="4187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chemeClr val="accent1">
                      <a:lumMod val="75000"/>
                    </a:schemeClr>
                  </a:solidFill>
                </a:rPr>
                <a:t>4</a:t>
              </a:r>
            </a:p>
          </p:txBody>
        </p:sp>
      </p:grpSp>
      <p:grpSp>
        <p:nvGrpSpPr>
          <p:cNvPr id="38" name="Nhóm 37">
            <a:extLst>
              <a:ext uri="{FF2B5EF4-FFF2-40B4-BE49-F238E27FC236}">
                <a16:creationId xmlns:a16="http://schemas.microsoft.com/office/drawing/2014/main" id="{B466B1BC-009F-4FA4-8542-26944AB9F0CA}"/>
              </a:ext>
            </a:extLst>
          </p:cNvPr>
          <p:cNvGrpSpPr/>
          <p:nvPr/>
        </p:nvGrpSpPr>
        <p:grpSpPr>
          <a:xfrm>
            <a:off x="5976668" y="2338003"/>
            <a:ext cx="1558749" cy="1862323"/>
            <a:chOff x="4741561" y="2640427"/>
            <a:chExt cx="1558749" cy="1862323"/>
          </a:xfrm>
        </p:grpSpPr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47BCD3EA-F91F-47A0-8E98-8DF53C6040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21" t="21039" r="11606" b="31252"/>
            <a:stretch/>
          </p:blipFill>
          <p:spPr>
            <a:xfrm rot="6315565">
              <a:off x="4589774" y="2792214"/>
              <a:ext cx="1862323" cy="1558749"/>
            </a:xfrm>
            <a:prstGeom prst="rect">
              <a:avLst/>
            </a:prstGeom>
          </p:spPr>
        </p:pic>
        <p:sp>
          <p:nvSpPr>
            <p:cNvPr id="29" name="Hộp Văn bản 28">
              <a:extLst>
                <a:ext uri="{FF2B5EF4-FFF2-40B4-BE49-F238E27FC236}">
                  <a16:creationId xmlns:a16="http://schemas.microsoft.com/office/drawing/2014/main" id="{9D039148-287F-4481-85FA-F19762B7CCDD}"/>
                </a:ext>
              </a:extLst>
            </p:cNvPr>
            <p:cNvSpPr txBox="1"/>
            <p:nvPr/>
          </p:nvSpPr>
          <p:spPr>
            <a:xfrm>
              <a:off x="5450090" y="3288866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FF00"/>
                  </a:solidFill>
                </a:rPr>
                <a:t>5</a:t>
              </a:r>
            </a:p>
          </p:txBody>
        </p:sp>
      </p:grpSp>
      <p:grpSp>
        <p:nvGrpSpPr>
          <p:cNvPr id="39" name="Nhóm 38">
            <a:extLst>
              <a:ext uri="{FF2B5EF4-FFF2-40B4-BE49-F238E27FC236}">
                <a16:creationId xmlns:a16="http://schemas.microsoft.com/office/drawing/2014/main" id="{D24F600D-5377-49D4-8551-30114943823E}"/>
              </a:ext>
            </a:extLst>
          </p:cNvPr>
          <p:cNvGrpSpPr/>
          <p:nvPr/>
        </p:nvGrpSpPr>
        <p:grpSpPr>
          <a:xfrm>
            <a:off x="7903018" y="2593520"/>
            <a:ext cx="1788610" cy="1325563"/>
            <a:chOff x="6179886" y="2594313"/>
            <a:chExt cx="1788610" cy="1325563"/>
          </a:xfrm>
        </p:grpSpPr>
        <p:pic>
          <p:nvPicPr>
            <p:cNvPr id="19" name="Hình ảnh 18">
              <a:extLst>
                <a:ext uri="{FF2B5EF4-FFF2-40B4-BE49-F238E27FC236}">
                  <a16:creationId xmlns:a16="http://schemas.microsoft.com/office/drawing/2014/main" id="{3727B493-B522-413B-A942-15AF316AD3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16" t="20357" r="21423" b="28905"/>
            <a:stretch/>
          </p:blipFill>
          <p:spPr>
            <a:xfrm>
              <a:off x="6179886" y="2594313"/>
              <a:ext cx="1788610" cy="1325563"/>
            </a:xfrm>
            <a:prstGeom prst="rect">
              <a:avLst/>
            </a:prstGeom>
          </p:spPr>
        </p:pic>
        <p:sp>
          <p:nvSpPr>
            <p:cNvPr id="30" name="Hộp Văn bản 29">
              <a:extLst>
                <a:ext uri="{FF2B5EF4-FFF2-40B4-BE49-F238E27FC236}">
                  <a16:creationId xmlns:a16="http://schemas.microsoft.com/office/drawing/2014/main" id="{B05A9B5C-CB61-4AAE-92D6-ACEB16D61614}"/>
                </a:ext>
              </a:extLst>
            </p:cNvPr>
            <p:cNvSpPr txBox="1"/>
            <p:nvPr/>
          </p:nvSpPr>
          <p:spPr>
            <a:xfrm>
              <a:off x="6915088" y="2898507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accent1">
                      <a:lumMod val="75000"/>
                    </a:schemeClr>
                  </a:solidFill>
                </a:rPr>
                <a:t>6</a:t>
              </a:r>
            </a:p>
          </p:txBody>
        </p:sp>
      </p:grpSp>
      <p:grpSp>
        <p:nvGrpSpPr>
          <p:cNvPr id="40" name="Nhóm 39">
            <a:extLst>
              <a:ext uri="{FF2B5EF4-FFF2-40B4-BE49-F238E27FC236}">
                <a16:creationId xmlns:a16="http://schemas.microsoft.com/office/drawing/2014/main" id="{B6E59D75-32E3-4593-B6AE-92983F45F3BA}"/>
              </a:ext>
            </a:extLst>
          </p:cNvPr>
          <p:cNvGrpSpPr/>
          <p:nvPr/>
        </p:nvGrpSpPr>
        <p:grpSpPr>
          <a:xfrm>
            <a:off x="9934847" y="2486953"/>
            <a:ext cx="1690239" cy="1669371"/>
            <a:chOff x="7931890" y="2594313"/>
            <a:chExt cx="1690239" cy="1669371"/>
          </a:xfrm>
        </p:grpSpPr>
        <p:pic>
          <p:nvPicPr>
            <p:cNvPr id="20" name="Hình ảnh 19">
              <a:extLst>
                <a:ext uri="{FF2B5EF4-FFF2-40B4-BE49-F238E27FC236}">
                  <a16:creationId xmlns:a16="http://schemas.microsoft.com/office/drawing/2014/main" id="{AF74721A-E53D-47EF-9FB0-BAA26217E4F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942324" y="2583879"/>
              <a:ext cx="1669371" cy="1690239"/>
            </a:xfrm>
            <a:prstGeom prst="rect">
              <a:avLst/>
            </a:prstGeom>
          </p:spPr>
        </p:pic>
        <p:sp>
          <p:nvSpPr>
            <p:cNvPr id="31" name="Hộp Văn bản 30">
              <a:extLst>
                <a:ext uri="{FF2B5EF4-FFF2-40B4-BE49-F238E27FC236}">
                  <a16:creationId xmlns:a16="http://schemas.microsoft.com/office/drawing/2014/main" id="{A1246ACE-1392-456D-BCF5-7D70157A0CB5}"/>
                </a:ext>
              </a:extLst>
            </p:cNvPr>
            <p:cNvSpPr txBox="1"/>
            <p:nvPr/>
          </p:nvSpPr>
          <p:spPr>
            <a:xfrm>
              <a:off x="8376258" y="3010014"/>
              <a:ext cx="4187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chemeClr val="accent1">
                      <a:lumMod val="75000"/>
                    </a:schemeClr>
                  </a:solidFill>
                </a:rPr>
                <a:t>7</a:t>
              </a:r>
            </a:p>
          </p:txBody>
        </p:sp>
      </p:grpSp>
      <p:pic>
        <p:nvPicPr>
          <p:cNvPr id="77" name="Hình ảnh 76">
            <a:extLst>
              <a:ext uri="{FF2B5EF4-FFF2-40B4-BE49-F238E27FC236}">
                <a16:creationId xmlns:a16="http://schemas.microsoft.com/office/drawing/2014/main" id="{1DEE96CE-169F-4FD8-BBF2-2FCE6F20E4E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79"/>
          <a:stretch/>
        </p:blipFill>
        <p:spPr>
          <a:xfrm>
            <a:off x="-4" y="4640090"/>
            <a:ext cx="12192003" cy="2206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779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-0.00092 L 0.03294 0.33241 " pathEditMode="relative" rAng="0" ptsTypes="AA">
                                      <p:cBhvr>
                                        <p:cTn id="7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5" y="1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388" y="-851057"/>
            <a:ext cx="12372387" cy="6026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274" y="4316131"/>
            <a:ext cx="6554860" cy="2802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545575BE-387E-46EE-A1F4-E34400D58307}"/>
              </a:ext>
            </a:extLst>
          </p:cNvPr>
          <p:cNvSpPr txBox="1"/>
          <p:nvPr/>
        </p:nvSpPr>
        <p:spPr>
          <a:xfrm>
            <a:off x="5303520" y="10842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D87E93A-E31F-4795-BAA9-559C0DE2F085}"/>
              </a:ext>
            </a:extLst>
          </p:cNvPr>
          <p:cNvSpPr txBox="1"/>
          <p:nvPr/>
        </p:nvSpPr>
        <p:spPr>
          <a:xfrm>
            <a:off x="405674" y="299387"/>
            <a:ext cx="114822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chậu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/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chậu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chậu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71EB3C18-84F1-41DA-8EC3-C0DE8A06C6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112" y="1636396"/>
            <a:ext cx="1922369" cy="1922369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2E552D76-847C-4918-B3EC-3B56188CD1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795" y="1632809"/>
            <a:ext cx="1922369" cy="1922369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92253303-104E-4617-9D68-0D68819FAC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723" y="1694641"/>
            <a:ext cx="1922369" cy="1922369"/>
          </a:xfrm>
          <a:prstGeom prst="rect">
            <a:avLst/>
          </a:prstGeom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155B6231-3D04-4A5D-91BE-E5FC17D6E7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546" y="1706215"/>
            <a:ext cx="1922369" cy="1922369"/>
          </a:xfrm>
          <a:prstGeom prst="rect">
            <a:avLst/>
          </a:prstGeom>
        </p:spPr>
      </p:pic>
      <p:pic>
        <p:nvPicPr>
          <p:cNvPr id="20" name="Hình ảnh 19">
            <a:extLst>
              <a:ext uri="{FF2B5EF4-FFF2-40B4-BE49-F238E27FC236}">
                <a16:creationId xmlns:a16="http://schemas.microsoft.com/office/drawing/2014/main" id="{22BBB957-F4EC-468E-9ED4-815FE7608E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967" y="1694642"/>
            <a:ext cx="1922369" cy="1922369"/>
          </a:xfrm>
          <a:prstGeom prst="rect">
            <a:avLst/>
          </a:prstGeom>
        </p:spPr>
      </p:pic>
      <p:pic>
        <p:nvPicPr>
          <p:cNvPr id="21" name="Hình ảnh 20">
            <a:extLst>
              <a:ext uri="{FF2B5EF4-FFF2-40B4-BE49-F238E27FC236}">
                <a16:creationId xmlns:a16="http://schemas.microsoft.com/office/drawing/2014/main" id="{586ED842-8808-44DD-93F0-41348E538D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388" y="1645733"/>
            <a:ext cx="1922369" cy="1922369"/>
          </a:xfrm>
          <a:prstGeom prst="rect">
            <a:avLst/>
          </a:prstGeom>
        </p:spPr>
      </p:pic>
      <p:pic>
        <p:nvPicPr>
          <p:cNvPr id="22" name="Hình ảnh 21">
            <a:extLst>
              <a:ext uri="{FF2B5EF4-FFF2-40B4-BE49-F238E27FC236}">
                <a16:creationId xmlns:a16="http://schemas.microsoft.com/office/drawing/2014/main" id="{EEA74B56-FEE9-4E64-A271-DA29A8276A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981" y="1687238"/>
            <a:ext cx="1922369" cy="1922369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5BC2C255-8E98-48F9-9903-329B3700C9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402" y="1694642"/>
            <a:ext cx="1922369" cy="1922369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23717DC4-0080-4F7B-AF91-7B3A48EBCB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5391" y="1667701"/>
            <a:ext cx="1922369" cy="1922369"/>
          </a:xfrm>
          <a:prstGeom prst="rect">
            <a:avLst/>
          </a:prstGeom>
        </p:spPr>
      </p:pic>
      <p:grpSp>
        <p:nvGrpSpPr>
          <p:cNvPr id="39" name="Nhóm 38">
            <a:extLst>
              <a:ext uri="{FF2B5EF4-FFF2-40B4-BE49-F238E27FC236}">
                <a16:creationId xmlns:a16="http://schemas.microsoft.com/office/drawing/2014/main" id="{8657EBF5-6C77-4796-B720-449CB0ADF2F8}"/>
              </a:ext>
            </a:extLst>
          </p:cNvPr>
          <p:cNvGrpSpPr/>
          <p:nvPr/>
        </p:nvGrpSpPr>
        <p:grpSpPr>
          <a:xfrm>
            <a:off x="1646816" y="3120025"/>
            <a:ext cx="956036" cy="707886"/>
            <a:chOff x="1646816" y="3120025"/>
            <a:chExt cx="956036" cy="707886"/>
          </a:xfrm>
        </p:grpSpPr>
        <p:sp>
          <p:nvSpPr>
            <p:cNvPr id="25" name="Hình thang 24">
              <a:extLst>
                <a:ext uri="{FF2B5EF4-FFF2-40B4-BE49-F238E27FC236}">
                  <a16:creationId xmlns:a16="http://schemas.microsoft.com/office/drawing/2014/main" id="{4D52B28A-7D95-498B-B3F3-252D6D63B655}"/>
                </a:ext>
              </a:extLst>
            </p:cNvPr>
            <p:cNvSpPr/>
            <p:nvPr/>
          </p:nvSpPr>
          <p:spPr>
            <a:xfrm rot="10800000">
              <a:off x="1646816" y="3161695"/>
              <a:ext cx="956036" cy="624546"/>
            </a:xfrm>
            <a:prstGeom prst="trapezoid">
              <a:avLst/>
            </a:prstGeom>
            <a:solidFill>
              <a:srgbClr val="FF0000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Hộp Văn bản 25">
              <a:extLst>
                <a:ext uri="{FF2B5EF4-FFF2-40B4-BE49-F238E27FC236}">
                  <a16:creationId xmlns:a16="http://schemas.microsoft.com/office/drawing/2014/main" id="{DE924463-090B-483D-8C7B-B65B416F9DBD}"/>
                </a:ext>
              </a:extLst>
            </p:cNvPr>
            <p:cNvSpPr txBox="1"/>
            <p:nvPr/>
          </p:nvSpPr>
          <p:spPr>
            <a:xfrm>
              <a:off x="1966008" y="3120025"/>
              <a:ext cx="457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FFFF00"/>
                  </a:solidFill>
                </a:rPr>
                <a:t>1</a:t>
              </a:r>
            </a:p>
          </p:txBody>
        </p:sp>
      </p:grpSp>
      <p:grpSp>
        <p:nvGrpSpPr>
          <p:cNvPr id="40" name="Nhóm 39">
            <a:extLst>
              <a:ext uri="{FF2B5EF4-FFF2-40B4-BE49-F238E27FC236}">
                <a16:creationId xmlns:a16="http://schemas.microsoft.com/office/drawing/2014/main" id="{BCA05126-7DEF-437C-BB9D-BEFC35C8C1B9}"/>
              </a:ext>
            </a:extLst>
          </p:cNvPr>
          <p:cNvGrpSpPr/>
          <p:nvPr/>
        </p:nvGrpSpPr>
        <p:grpSpPr>
          <a:xfrm>
            <a:off x="2699089" y="3120025"/>
            <a:ext cx="956036" cy="707886"/>
            <a:chOff x="2699089" y="3120025"/>
            <a:chExt cx="956036" cy="707886"/>
          </a:xfrm>
        </p:grpSpPr>
        <p:sp>
          <p:nvSpPr>
            <p:cNvPr id="31" name="Hình thang 30">
              <a:extLst>
                <a:ext uri="{FF2B5EF4-FFF2-40B4-BE49-F238E27FC236}">
                  <a16:creationId xmlns:a16="http://schemas.microsoft.com/office/drawing/2014/main" id="{AB5F4CBC-0706-480F-9A57-819C9B13743E}"/>
                </a:ext>
              </a:extLst>
            </p:cNvPr>
            <p:cNvSpPr/>
            <p:nvPr/>
          </p:nvSpPr>
          <p:spPr>
            <a:xfrm rot="10800000">
              <a:off x="2699089" y="3155754"/>
              <a:ext cx="956036" cy="624546"/>
            </a:xfrm>
            <a:prstGeom prst="trapezoid">
              <a:avLst/>
            </a:prstGeom>
            <a:solidFill>
              <a:srgbClr val="FF0000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Hộp Văn bản 34">
              <a:extLst>
                <a:ext uri="{FF2B5EF4-FFF2-40B4-BE49-F238E27FC236}">
                  <a16:creationId xmlns:a16="http://schemas.microsoft.com/office/drawing/2014/main" id="{EDB63988-6B9A-4BDE-9D54-7892B5B3D842}"/>
                </a:ext>
              </a:extLst>
            </p:cNvPr>
            <p:cNvSpPr txBox="1"/>
            <p:nvPr/>
          </p:nvSpPr>
          <p:spPr>
            <a:xfrm>
              <a:off x="2965369" y="3120025"/>
              <a:ext cx="4443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FFFF00"/>
                  </a:solidFill>
                </a:rPr>
                <a:t>2</a:t>
              </a:r>
            </a:p>
          </p:txBody>
        </p:sp>
      </p:grpSp>
      <p:grpSp>
        <p:nvGrpSpPr>
          <p:cNvPr id="41" name="Nhóm 40">
            <a:extLst>
              <a:ext uri="{FF2B5EF4-FFF2-40B4-BE49-F238E27FC236}">
                <a16:creationId xmlns:a16="http://schemas.microsoft.com/office/drawing/2014/main" id="{187EA5BB-FAB4-4E00-9662-9649FEEA4E77}"/>
              </a:ext>
            </a:extLst>
          </p:cNvPr>
          <p:cNvGrpSpPr/>
          <p:nvPr/>
        </p:nvGrpSpPr>
        <p:grpSpPr>
          <a:xfrm>
            <a:off x="3751062" y="3102509"/>
            <a:ext cx="956036" cy="707886"/>
            <a:chOff x="3751062" y="3102509"/>
            <a:chExt cx="956036" cy="707886"/>
          </a:xfrm>
        </p:grpSpPr>
        <p:sp>
          <p:nvSpPr>
            <p:cNvPr id="32" name="Hình thang 31">
              <a:extLst>
                <a:ext uri="{FF2B5EF4-FFF2-40B4-BE49-F238E27FC236}">
                  <a16:creationId xmlns:a16="http://schemas.microsoft.com/office/drawing/2014/main" id="{AA19E41F-AFD9-42E1-9351-6057E44DC2C3}"/>
                </a:ext>
              </a:extLst>
            </p:cNvPr>
            <p:cNvSpPr/>
            <p:nvPr/>
          </p:nvSpPr>
          <p:spPr>
            <a:xfrm rot="10800000">
              <a:off x="3751062" y="3155753"/>
              <a:ext cx="956036" cy="624546"/>
            </a:xfrm>
            <a:prstGeom prst="trapezoid">
              <a:avLst/>
            </a:prstGeom>
            <a:solidFill>
              <a:srgbClr val="FF0000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Hộp Văn bản 35">
              <a:extLst>
                <a:ext uri="{FF2B5EF4-FFF2-40B4-BE49-F238E27FC236}">
                  <a16:creationId xmlns:a16="http://schemas.microsoft.com/office/drawing/2014/main" id="{1E980E42-354A-4D82-A2C7-8913F5910BA1}"/>
                </a:ext>
              </a:extLst>
            </p:cNvPr>
            <p:cNvSpPr txBox="1"/>
            <p:nvPr/>
          </p:nvSpPr>
          <p:spPr>
            <a:xfrm>
              <a:off x="4037629" y="3102509"/>
              <a:ext cx="4443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FFFF00"/>
                  </a:solidFill>
                </a:rPr>
                <a:t>3</a:t>
              </a:r>
            </a:p>
          </p:txBody>
        </p:sp>
      </p:grpSp>
      <p:grpSp>
        <p:nvGrpSpPr>
          <p:cNvPr id="42" name="Nhóm 41">
            <a:extLst>
              <a:ext uri="{FF2B5EF4-FFF2-40B4-BE49-F238E27FC236}">
                <a16:creationId xmlns:a16="http://schemas.microsoft.com/office/drawing/2014/main" id="{085298E4-FC53-4D3D-9648-02D61D02704B}"/>
              </a:ext>
            </a:extLst>
          </p:cNvPr>
          <p:cNvGrpSpPr/>
          <p:nvPr/>
        </p:nvGrpSpPr>
        <p:grpSpPr>
          <a:xfrm>
            <a:off x="4780523" y="3072414"/>
            <a:ext cx="956036" cy="707886"/>
            <a:chOff x="4780523" y="3072414"/>
            <a:chExt cx="956036" cy="707886"/>
          </a:xfrm>
        </p:grpSpPr>
        <p:sp>
          <p:nvSpPr>
            <p:cNvPr id="33" name="Hình thang 32">
              <a:extLst>
                <a:ext uri="{FF2B5EF4-FFF2-40B4-BE49-F238E27FC236}">
                  <a16:creationId xmlns:a16="http://schemas.microsoft.com/office/drawing/2014/main" id="{A326FE71-619E-48A4-A825-DE11D33B3E86}"/>
                </a:ext>
              </a:extLst>
            </p:cNvPr>
            <p:cNvSpPr/>
            <p:nvPr/>
          </p:nvSpPr>
          <p:spPr>
            <a:xfrm rot="10800000">
              <a:off x="4780523" y="3144179"/>
              <a:ext cx="956036" cy="624546"/>
            </a:xfrm>
            <a:prstGeom prst="trapezoid">
              <a:avLst/>
            </a:prstGeom>
            <a:solidFill>
              <a:srgbClr val="FF0000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Hộp Văn bản 36">
              <a:extLst>
                <a:ext uri="{FF2B5EF4-FFF2-40B4-BE49-F238E27FC236}">
                  <a16:creationId xmlns:a16="http://schemas.microsoft.com/office/drawing/2014/main" id="{A5136173-B816-4705-B32A-74F044F3A2B1}"/>
                </a:ext>
              </a:extLst>
            </p:cNvPr>
            <p:cNvSpPr txBox="1"/>
            <p:nvPr/>
          </p:nvSpPr>
          <p:spPr>
            <a:xfrm>
              <a:off x="5113321" y="3072414"/>
              <a:ext cx="457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FFFF00"/>
                  </a:solidFill>
                </a:rPr>
                <a:t>4</a:t>
              </a:r>
            </a:p>
          </p:txBody>
        </p:sp>
      </p:grpSp>
      <p:grpSp>
        <p:nvGrpSpPr>
          <p:cNvPr id="43" name="Nhóm 42">
            <a:extLst>
              <a:ext uri="{FF2B5EF4-FFF2-40B4-BE49-F238E27FC236}">
                <a16:creationId xmlns:a16="http://schemas.microsoft.com/office/drawing/2014/main" id="{A1216334-AA94-4285-836E-A51B1BA45549}"/>
              </a:ext>
            </a:extLst>
          </p:cNvPr>
          <p:cNvGrpSpPr/>
          <p:nvPr/>
        </p:nvGrpSpPr>
        <p:grpSpPr>
          <a:xfrm>
            <a:off x="5812346" y="3102320"/>
            <a:ext cx="956036" cy="707886"/>
            <a:chOff x="5812346" y="3102320"/>
            <a:chExt cx="956036" cy="707886"/>
          </a:xfrm>
        </p:grpSpPr>
        <p:sp>
          <p:nvSpPr>
            <p:cNvPr id="34" name="Hình thang 33">
              <a:extLst>
                <a:ext uri="{FF2B5EF4-FFF2-40B4-BE49-F238E27FC236}">
                  <a16:creationId xmlns:a16="http://schemas.microsoft.com/office/drawing/2014/main" id="{DACCC3CE-C861-40EF-8F01-8415844E4186}"/>
                </a:ext>
              </a:extLst>
            </p:cNvPr>
            <p:cNvSpPr/>
            <p:nvPr/>
          </p:nvSpPr>
          <p:spPr>
            <a:xfrm rot="10800000">
              <a:off x="5812346" y="3129199"/>
              <a:ext cx="956036" cy="624546"/>
            </a:xfrm>
            <a:prstGeom prst="trapezoid">
              <a:avLst/>
            </a:prstGeom>
            <a:solidFill>
              <a:srgbClr val="FF0000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Hộp Văn bản 37">
              <a:extLst>
                <a:ext uri="{FF2B5EF4-FFF2-40B4-BE49-F238E27FC236}">
                  <a16:creationId xmlns:a16="http://schemas.microsoft.com/office/drawing/2014/main" id="{EFEE0C97-FE1C-441A-B1E7-FBF65ACE43FF}"/>
                </a:ext>
              </a:extLst>
            </p:cNvPr>
            <p:cNvSpPr txBox="1"/>
            <p:nvPr/>
          </p:nvSpPr>
          <p:spPr>
            <a:xfrm>
              <a:off x="6075380" y="3102320"/>
              <a:ext cx="4443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FFFF00"/>
                  </a:solidFill>
                </a:rPr>
                <a:t>5</a:t>
              </a:r>
            </a:p>
          </p:txBody>
        </p:sp>
      </p:grpSp>
      <p:sp>
        <p:nvSpPr>
          <p:cNvPr id="44" name="Hộp Văn bản 43">
            <a:extLst>
              <a:ext uri="{FF2B5EF4-FFF2-40B4-BE49-F238E27FC236}">
                <a16:creationId xmlns:a16="http://schemas.microsoft.com/office/drawing/2014/main" id="{F410254E-6A62-4F30-A709-265CC20C9D2D}"/>
              </a:ext>
            </a:extLst>
          </p:cNvPr>
          <p:cNvSpPr txBox="1"/>
          <p:nvPr/>
        </p:nvSpPr>
        <p:spPr>
          <a:xfrm>
            <a:off x="3891213" y="4688538"/>
            <a:ext cx="45111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chậu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6" name="Nhóm 45">
            <a:extLst>
              <a:ext uri="{FF2B5EF4-FFF2-40B4-BE49-F238E27FC236}">
                <a16:creationId xmlns:a16="http://schemas.microsoft.com/office/drawing/2014/main" id="{DB66FB19-3778-488C-811F-446F8BCB350C}"/>
              </a:ext>
            </a:extLst>
          </p:cNvPr>
          <p:cNvGrpSpPr/>
          <p:nvPr/>
        </p:nvGrpSpPr>
        <p:grpSpPr>
          <a:xfrm>
            <a:off x="6865643" y="3108450"/>
            <a:ext cx="956036" cy="707886"/>
            <a:chOff x="5812346" y="3102320"/>
            <a:chExt cx="956036" cy="707886"/>
          </a:xfrm>
        </p:grpSpPr>
        <p:sp>
          <p:nvSpPr>
            <p:cNvPr id="47" name="Hình thang 46">
              <a:extLst>
                <a:ext uri="{FF2B5EF4-FFF2-40B4-BE49-F238E27FC236}">
                  <a16:creationId xmlns:a16="http://schemas.microsoft.com/office/drawing/2014/main" id="{617BF9BA-8A73-49FC-B057-07E6409C086E}"/>
                </a:ext>
              </a:extLst>
            </p:cNvPr>
            <p:cNvSpPr/>
            <p:nvPr/>
          </p:nvSpPr>
          <p:spPr>
            <a:xfrm rot="10800000">
              <a:off x="5812346" y="3129199"/>
              <a:ext cx="956036" cy="624546"/>
            </a:xfrm>
            <a:prstGeom prst="trapezoid">
              <a:avLst/>
            </a:prstGeom>
            <a:solidFill>
              <a:srgbClr val="FF0000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Hộp Văn bản 47">
              <a:extLst>
                <a:ext uri="{FF2B5EF4-FFF2-40B4-BE49-F238E27FC236}">
                  <a16:creationId xmlns:a16="http://schemas.microsoft.com/office/drawing/2014/main" id="{93C558AF-313D-4458-B948-4D30E38053F6}"/>
                </a:ext>
              </a:extLst>
            </p:cNvPr>
            <p:cNvSpPr txBox="1"/>
            <p:nvPr/>
          </p:nvSpPr>
          <p:spPr>
            <a:xfrm>
              <a:off x="6075380" y="3102320"/>
              <a:ext cx="4443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FFFF00"/>
                  </a:solidFill>
                </a:rPr>
                <a:t>6</a:t>
              </a:r>
            </a:p>
          </p:txBody>
        </p:sp>
      </p:grpSp>
      <p:sp>
        <p:nvSpPr>
          <p:cNvPr id="51" name="Hình thang 50">
            <a:extLst>
              <a:ext uri="{FF2B5EF4-FFF2-40B4-BE49-F238E27FC236}">
                <a16:creationId xmlns:a16="http://schemas.microsoft.com/office/drawing/2014/main" id="{0B3AB2E8-6CA2-4377-9D92-643B9763C252}"/>
              </a:ext>
            </a:extLst>
          </p:cNvPr>
          <p:cNvSpPr/>
          <p:nvPr/>
        </p:nvSpPr>
        <p:spPr>
          <a:xfrm rot="10800000">
            <a:off x="4275913" y="5663302"/>
            <a:ext cx="956036" cy="624546"/>
          </a:xfrm>
          <a:prstGeom prst="trapezoid">
            <a:avLst/>
          </a:prstGeom>
          <a:solidFill>
            <a:srgbClr val="FF0000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Hộp Văn bản 51">
            <a:extLst>
              <a:ext uri="{FF2B5EF4-FFF2-40B4-BE49-F238E27FC236}">
                <a16:creationId xmlns:a16="http://schemas.microsoft.com/office/drawing/2014/main" id="{CC2147C8-1DE5-4AE4-971E-6CE23E45266F}"/>
              </a:ext>
            </a:extLst>
          </p:cNvPr>
          <p:cNvSpPr txBox="1"/>
          <p:nvPr/>
        </p:nvSpPr>
        <p:spPr>
          <a:xfrm>
            <a:off x="8168054" y="3114083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</a:rPr>
              <a:t>7</a:t>
            </a:r>
          </a:p>
        </p:txBody>
      </p:sp>
      <p:sp>
        <p:nvSpPr>
          <p:cNvPr id="54" name="Hình thang 53">
            <a:extLst>
              <a:ext uri="{FF2B5EF4-FFF2-40B4-BE49-F238E27FC236}">
                <a16:creationId xmlns:a16="http://schemas.microsoft.com/office/drawing/2014/main" id="{B1ACEC92-D405-44C2-8328-7789721979C6}"/>
              </a:ext>
            </a:extLst>
          </p:cNvPr>
          <p:cNvSpPr/>
          <p:nvPr/>
        </p:nvSpPr>
        <p:spPr>
          <a:xfrm rot="10800000">
            <a:off x="5714608" y="5643082"/>
            <a:ext cx="956036" cy="624546"/>
          </a:xfrm>
          <a:prstGeom prst="trapezoid">
            <a:avLst/>
          </a:prstGeom>
          <a:solidFill>
            <a:srgbClr val="FF0000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Hộp Văn bản 54">
            <a:extLst>
              <a:ext uri="{FF2B5EF4-FFF2-40B4-BE49-F238E27FC236}">
                <a16:creationId xmlns:a16="http://schemas.microsoft.com/office/drawing/2014/main" id="{94C648E5-9CE8-4FDD-8E00-75661937FD88}"/>
              </a:ext>
            </a:extLst>
          </p:cNvPr>
          <p:cNvSpPr txBox="1"/>
          <p:nvPr/>
        </p:nvSpPr>
        <p:spPr>
          <a:xfrm>
            <a:off x="9233339" y="3114918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</a:rPr>
              <a:t>8</a:t>
            </a:r>
          </a:p>
        </p:txBody>
      </p:sp>
      <p:sp>
        <p:nvSpPr>
          <p:cNvPr id="57" name="Hình thang 56">
            <a:extLst>
              <a:ext uri="{FF2B5EF4-FFF2-40B4-BE49-F238E27FC236}">
                <a16:creationId xmlns:a16="http://schemas.microsoft.com/office/drawing/2014/main" id="{9B439039-68C0-4B19-9E0E-2EDD9F75B63D}"/>
              </a:ext>
            </a:extLst>
          </p:cNvPr>
          <p:cNvSpPr/>
          <p:nvPr/>
        </p:nvSpPr>
        <p:spPr>
          <a:xfrm rot="10800000">
            <a:off x="7128677" y="5628291"/>
            <a:ext cx="956036" cy="624546"/>
          </a:xfrm>
          <a:prstGeom prst="trapezoid">
            <a:avLst/>
          </a:prstGeom>
          <a:solidFill>
            <a:srgbClr val="FF0000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Hộp Văn bản 57">
            <a:extLst>
              <a:ext uri="{FF2B5EF4-FFF2-40B4-BE49-F238E27FC236}">
                <a16:creationId xmlns:a16="http://schemas.microsoft.com/office/drawing/2014/main" id="{E4E83238-1FFC-4E49-863D-07F4FEB11EE8}"/>
              </a:ext>
            </a:extLst>
          </p:cNvPr>
          <p:cNvSpPr txBox="1"/>
          <p:nvPr/>
        </p:nvSpPr>
        <p:spPr>
          <a:xfrm>
            <a:off x="10354805" y="3121126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372768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5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75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"/>
                            </p:stCondLst>
                            <p:childTnLst>
                              <p:par>
                                <p:cTn id="5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50"/>
                            </p:stCondLst>
                            <p:childTnLst>
                              <p:par>
                                <p:cTn id="6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250"/>
                            </p:stCondLst>
                            <p:childTnLst>
                              <p:par>
                                <p:cTn id="7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3.7037E-6 L 0.29805 -0.3713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96" y="-18565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96296E-6 L 0.26875 -0.36829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38" y="-18426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22 -0.01296 L 0.24362 -0.36088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92" y="-17407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4" grpId="0"/>
      <p:bldP spid="51" grpId="0" animBg="1"/>
      <p:bldP spid="51" grpId="1" animBg="1"/>
      <p:bldP spid="52" grpId="0"/>
      <p:bldP spid="54" grpId="0" animBg="1"/>
      <p:bldP spid="54" grpId="1" animBg="1"/>
      <p:bldP spid="55" grpId="0"/>
      <p:bldP spid="57" grpId="0" animBg="1"/>
      <p:bldP spid="57" grpId="1" animBg="1"/>
      <p:bldP spid="5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7D0A5DC-E1A8-4AA5-AB7D-20A1DB24B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id="{476F8216-FF16-4282-9ACC-BB72F46521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77" b="10540"/>
          <a:stretch/>
        </p:blipFill>
        <p:spPr>
          <a:xfrm>
            <a:off x="-2" y="0"/>
            <a:ext cx="12192000" cy="6857999"/>
          </a:xfr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16525725-2228-430B-9448-09C4C1E9C2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93"/>
          <a:stretch/>
        </p:blipFill>
        <p:spPr>
          <a:xfrm>
            <a:off x="-1" y="4245429"/>
            <a:ext cx="12191999" cy="2612570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6C1CC742-CA3B-4B36-B344-97A814F5AC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09067" y="10997"/>
            <a:ext cx="1638800" cy="1384229"/>
          </a:xfrm>
          <a:prstGeom prst="rect">
            <a:avLst/>
          </a:prstGeom>
        </p:spPr>
      </p:pic>
      <p:grpSp>
        <p:nvGrpSpPr>
          <p:cNvPr id="35" name="Nhóm 34">
            <a:extLst>
              <a:ext uri="{FF2B5EF4-FFF2-40B4-BE49-F238E27FC236}">
                <a16:creationId xmlns:a16="http://schemas.microsoft.com/office/drawing/2014/main" id="{7584016B-8126-4C26-B8B4-F0A043B927A2}"/>
              </a:ext>
            </a:extLst>
          </p:cNvPr>
          <p:cNvGrpSpPr/>
          <p:nvPr/>
        </p:nvGrpSpPr>
        <p:grpSpPr>
          <a:xfrm>
            <a:off x="1668078" y="2145967"/>
            <a:ext cx="1417012" cy="1434725"/>
            <a:chOff x="1398608" y="2148947"/>
            <a:chExt cx="1417012" cy="1434725"/>
          </a:xfrm>
        </p:grpSpPr>
        <p:pic>
          <p:nvPicPr>
            <p:cNvPr id="11" name="Hình ảnh 10">
              <a:extLst>
                <a:ext uri="{FF2B5EF4-FFF2-40B4-BE49-F238E27FC236}">
                  <a16:creationId xmlns:a16="http://schemas.microsoft.com/office/drawing/2014/main" id="{3814C439-BB9E-47EC-83AD-0E5CF5246F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8608" y="2148947"/>
              <a:ext cx="1417012" cy="1434725"/>
            </a:xfrm>
            <a:prstGeom prst="rect">
              <a:avLst/>
            </a:prstGeom>
          </p:spPr>
        </p:pic>
        <p:sp>
          <p:nvSpPr>
            <p:cNvPr id="26" name="Hộp Văn bản 25">
              <a:extLst>
                <a:ext uri="{FF2B5EF4-FFF2-40B4-BE49-F238E27FC236}">
                  <a16:creationId xmlns:a16="http://schemas.microsoft.com/office/drawing/2014/main" id="{D94C627D-1C5D-4C40-AC6C-16F32C77B444}"/>
                </a:ext>
              </a:extLst>
            </p:cNvPr>
            <p:cNvSpPr txBox="1"/>
            <p:nvPr/>
          </p:nvSpPr>
          <p:spPr>
            <a:xfrm>
              <a:off x="1921242" y="2684390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0070C0"/>
                  </a:solidFill>
                </a:rPr>
                <a:t>2</a:t>
              </a:r>
            </a:p>
          </p:txBody>
        </p:sp>
      </p:grpSp>
      <p:grpSp>
        <p:nvGrpSpPr>
          <p:cNvPr id="36" name="Nhóm 35">
            <a:extLst>
              <a:ext uri="{FF2B5EF4-FFF2-40B4-BE49-F238E27FC236}">
                <a16:creationId xmlns:a16="http://schemas.microsoft.com/office/drawing/2014/main" id="{201566EF-2DD9-4B59-B329-A8A48F6A2BFA}"/>
              </a:ext>
            </a:extLst>
          </p:cNvPr>
          <p:cNvGrpSpPr/>
          <p:nvPr/>
        </p:nvGrpSpPr>
        <p:grpSpPr>
          <a:xfrm>
            <a:off x="2914076" y="2653911"/>
            <a:ext cx="1248977" cy="1428345"/>
            <a:chOff x="2422117" y="2857417"/>
            <a:chExt cx="1248977" cy="1428345"/>
          </a:xfrm>
        </p:grpSpPr>
        <p:pic>
          <p:nvPicPr>
            <p:cNvPr id="13" name="Hình ảnh 12">
              <a:extLst>
                <a:ext uri="{FF2B5EF4-FFF2-40B4-BE49-F238E27FC236}">
                  <a16:creationId xmlns:a16="http://schemas.microsoft.com/office/drawing/2014/main" id="{A303CEF4-26CC-4749-B23B-02807BDC8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93661">
              <a:off x="2332433" y="2947101"/>
              <a:ext cx="1428345" cy="1248977"/>
            </a:xfrm>
            <a:prstGeom prst="rect">
              <a:avLst/>
            </a:prstGeom>
          </p:spPr>
        </p:pic>
        <p:sp>
          <p:nvSpPr>
            <p:cNvPr id="27" name="Hộp Văn bản 26">
              <a:extLst>
                <a:ext uri="{FF2B5EF4-FFF2-40B4-BE49-F238E27FC236}">
                  <a16:creationId xmlns:a16="http://schemas.microsoft.com/office/drawing/2014/main" id="{0743096D-0A7A-4AD4-9C99-325A50E00A5D}"/>
                </a:ext>
              </a:extLst>
            </p:cNvPr>
            <p:cNvSpPr txBox="1"/>
            <p:nvPr/>
          </p:nvSpPr>
          <p:spPr>
            <a:xfrm>
              <a:off x="3016275" y="3269165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FF00"/>
                  </a:solidFill>
                </a:rPr>
                <a:t>3</a:t>
              </a:r>
            </a:p>
          </p:txBody>
        </p:sp>
      </p:grpSp>
      <p:grpSp>
        <p:nvGrpSpPr>
          <p:cNvPr id="37" name="Nhóm 36">
            <a:extLst>
              <a:ext uri="{FF2B5EF4-FFF2-40B4-BE49-F238E27FC236}">
                <a16:creationId xmlns:a16="http://schemas.microsoft.com/office/drawing/2014/main" id="{FBBAA85D-4D80-4CED-AACD-760CAEC66F56}"/>
              </a:ext>
            </a:extLst>
          </p:cNvPr>
          <p:cNvGrpSpPr/>
          <p:nvPr/>
        </p:nvGrpSpPr>
        <p:grpSpPr>
          <a:xfrm>
            <a:off x="4027464" y="1940052"/>
            <a:ext cx="2612569" cy="2571534"/>
            <a:chOff x="3171670" y="1889115"/>
            <a:chExt cx="2612569" cy="2571534"/>
          </a:xfrm>
        </p:grpSpPr>
        <p:pic>
          <p:nvPicPr>
            <p:cNvPr id="15" name="Hình ảnh 14">
              <a:extLst>
                <a:ext uri="{FF2B5EF4-FFF2-40B4-BE49-F238E27FC236}">
                  <a16:creationId xmlns:a16="http://schemas.microsoft.com/office/drawing/2014/main" id="{87264FED-04A8-4F3A-9813-BFA5F9E49E8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672178">
              <a:off x="3192188" y="1868597"/>
              <a:ext cx="2571534" cy="2612569"/>
            </a:xfrm>
            <a:prstGeom prst="rect">
              <a:avLst/>
            </a:prstGeom>
          </p:spPr>
        </p:pic>
        <p:sp>
          <p:nvSpPr>
            <p:cNvPr id="28" name="Hộp Văn bản 27">
              <a:extLst>
                <a:ext uri="{FF2B5EF4-FFF2-40B4-BE49-F238E27FC236}">
                  <a16:creationId xmlns:a16="http://schemas.microsoft.com/office/drawing/2014/main" id="{8562409A-6E46-4640-BC0C-39E3DCA38A92}"/>
                </a:ext>
              </a:extLst>
            </p:cNvPr>
            <p:cNvSpPr txBox="1"/>
            <p:nvPr/>
          </p:nvSpPr>
          <p:spPr>
            <a:xfrm>
              <a:off x="4052836" y="2759573"/>
              <a:ext cx="4187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chemeClr val="accent1">
                      <a:lumMod val="75000"/>
                    </a:schemeClr>
                  </a:solidFill>
                </a:rPr>
                <a:t>4</a:t>
              </a:r>
            </a:p>
          </p:txBody>
        </p:sp>
      </p:grpSp>
      <p:grpSp>
        <p:nvGrpSpPr>
          <p:cNvPr id="38" name="Nhóm 37">
            <a:extLst>
              <a:ext uri="{FF2B5EF4-FFF2-40B4-BE49-F238E27FC236}">
                <a16:creationId xmlns:a16="http://schemas.microsoft.com/office/drawing/2014/main" id="{B466B1BC-009F-4FA4-8542-26944AB9F0CA}"/>
              </a:ext>
            </a:extLst>
          </p:cNvPr>
          <p:cNvGrpSpPr/>
          <p:nvPr/>
        </p:nvGrpSpPr>
        <p:grpSpPr>
          <a:xfrm>
            <a:off x="5976668" y="2338003"/>
            <a:ext cx="1558749" cy="1862323"/>
            <a:chOff x="4741561" y="2640427"/>
            <a:chExt cx="1558749" cy="1862323"/>
          </a:xfrm>
        </p:grpSpPr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47BCD3EA-F91F-47A0-8E98-8DF53C6040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21" t="21039" r="11606" b="31252"/>
            <a:stretch/>
          </p:blipFill>
          <p:spPr>
            <a:xfrm rot="6315565">
              <a:off x="4589774" y="2792214"/>
              <a:ext cx="1862323" cy="1558749"/>
            </a:xfrm>
            <a:prstGeom prst="rect">
              <a:avLst/>
            </a:prstGeom>
          </p:spPr>
        </p:pic>
        <p:sp>
          <p:nvSpPr>
            <p:cNvPr id="29" name="Hộp Văn bản 28">
              <a:extLst>
                <a:ext uri="{FF2B5EF4-FFF2-40B4-BE49-F238E27FC236}">
                  <a16:creationId xmlns:a16="http://schemas.microsoft.com/office/drawing/2014/main" id="{9D039148-287F-4481-85FA-F19762B7CCDD}"/>
                </a:ext>
              </a:extLst>
            </p:cNvPr>
            <p:cNvSpPr txBox="1"/>
            <p:nvPr/>
          </p:nvSpPr>
          <p:spPr>
            <a:xfrm>
              <a:off x="5450090" y="3288866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FF00"/>
                  </a:solidFill>
                </a:rPr>
                <a:t>5</a:t>
              </a:r>
            </a:p>
          </p:txBody>
        </p:sp>
      </p:grpSp>
      <p:grpSp>
        <p:nvGrpSpPr>
          <p:cNvPr id="39" name="Nhóm 38">
            <a:extLst>
              <a:ext uri="{FF2B5EF4-FFF2-40B4-BE49-F238E27FC236}">
                <a16:creationId xmlns:a16="http://schemas.microsoft.com/office/drawing/2014/main" id="{D24F600D-5377-49D4-8551-30114943823E}"/>
              </a:ext>
            </a:extLst>
          </p:cNvPr>
          <p:cNvGrpSpPr/>
          <p:nvPr/>
        </p:nvGrpSpPr>
        <p:grpSpPr>
          <a:xfrm>
            <a:off x="7903018" y="2593520"/>
            <a:ext cx="1788610" cy="1325563"/>
            <a:chOff x="6179886" y="2594313"/>
            <a:chExt cx="1788610" cy="1325563"/>
          </a:xfrm>
        </p:grpSpPr>
        <p:pic>
          <p:nvPicPr>
            <p:cNvPr id="19" name="Hình ảnh 18">
              <a:extLst>
                <a:ext uri="{FF2B5EF4-FFF2-40B4-BE49-F238E27FC236}">
                  <a16:creationId xmlns:a16="http://schemas.microsoft.com/office/drawing/2014/main" id="{3727B493-B522-413B-A942-15AF316AD3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16" t="20357" r="21423" b="28905"/>
            <a:stretch/>
          </p:blipFill>
          <p:spPr>
            <a:xfrm>
              <a:off x="6179886" y="2594313"/>
              <a:ext cx="1788610" cy="1325563"/>
            </a:xfrm>
            <a:prstGeom prst="rect">
              <a:avLst/>
            </a:prstGeom>
          </p:spPr>
        </p:pic>
        <p:sp>
          <p:nvSpPr>
            <p:cNvPr id="30" name="Hộp Văn bản 29">
              <a:extLst>
                <a:ext uri="{FF2B5EF4-FFF2-40B4-BE49-F238E27FC236}">
                  <a16:creationId xmlns:a16="http://schemas.microsoft.com/office/drawing/2014/main" id="{B05A9B5C-CB61-4AAE-92D6-ACEB16D61614}"/>
                </a:ext>
              </a:extLst>
            </p:cNvPr>
            <p:cNvSpPr txBox="1"/>
            <p:nvPr/>
          </p:nvSpPr>
          <p:spPr>
            <a:xfrm>
              <a:off x="6915088" y="2898507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accent1">
                      <a:lumMod val="75000"/>
                    </a:schemeClr>
                  </a:solidFill>
                </a:rPr>
                <a:t>6</a:t>
              </a:r>
            </a:p>
          </p:txBody>
        </p:sp>
      </p:grpSp>
      <p:grpSp>
        <p:nvGrpSpPr>
          <p:cNvPr id="40" name="Nhóm 39">
            <a:extLst>
              <a:ext uri="{FF2B5EF4-FFF2-40B4-BE49-F238E27FC236}">
                <a16:creationId xmlns:a16="http://schemas.microsoft.com/office/drawing/2014/main" id="{B6E59D75-32E3-4593-B6AE-92983F45F3BA}"/>
              </a:ext>
            </a:extLst>
          </p:cNvPr>
          <p:cNvGrpSpPr/>
          <p:nvPr/>
        </p:nvGrpSpPr>
        <p:grpSpPr>
          <a:xfrm>
            <a:off x="9934847" y="2486953"/>
            <a:ext cx="1690239" cy="1669371"/>
            <a:chOff x="7931890" y="2594313"/>
            <a:chExt cx="1690239" cy="1669371"/>
          </a:xfrm>
        </p:grpSpPr>
        <p:pic>
          <p:nvPicPr>
            <p:cNvPr id="20" name="Hình ảnh 19">
              <a:extLst>
                <a:ext uri="{FF2B5EF4-FFF2-40B4-BE49-F238E27FC236}">
                  <a16:creationId xmlns:a16="http://schemas.microsoft.com/office/drawing/2014/main" id="{AF74721A-E53D-47EF-9FB0-BAA26217E4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942324" y="2583879"/>
              <a:ext cx="1669371" cy="1690239"/>
            </a:xfrm>
            <a:prstGeom prst="rect">
              <a:avLst/>
            </a:prstGeom>
          </p:spPr>
        </p:pic>
        <p:sp>
          <p:nvSpPr>
            <p:cNvPr id="31" name="Hộp Văn bản 30">
              <a:extLst>
                <a:ext uri="{FF2B5EF4-FFF2-40B4-BE49-F238E27FC236}">
                  <a16:creationId xmlns:a16="http://schemas.microsoft.com/office/drawing/2014/main" id="{A1246ACE-1392-456D-BCF5-7D70157A0CB5}"/>
                </a:ext>
              </a:extLst>
            </p:cNvPr>
            <p:cNvSpPr txBox="1"/>
            <p:nvPr/>
          </p:nvSpPr>
          <p:spPr>
            <a:xfrm>
              <a:off x="8376258" y="3010014"/>
              <a:ext cx="4187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chemeClr val="accent1">
                      <a:lumMod val="75000"/>
                    </a:schemeClr>
                  </a:solidFill>
                </a:rPr>
                <a:t>7</a:t>
              </a:r>
            </a:p>
          </p:txBody>
        </p:sp>
      </p:grpSp>
      <p:pic>
        <p:nvPicPr>
          <p:cNvPr id="4" name="Hình ảnh 3">
            <a:extLst>
              <a:ext uri="{FF2B5EF4-FFF2-40B4-BE49-F238E27FC236}">
                <a16:creationId xmlns:a16="http://schemas.microsoft.com/office/drawing/2014/main" id="{F0E505F8-8E7D-43D9-BC06-69977969261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9592">
            <a:off x="418851" y="3138969"/>
            <a:ext cx="1783741" cy="3550695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27EDFD36-0D9D-43C3-8A5C-A90770660A6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77" b="11954"/>
          <a:stretch/>
        </p:blipFill>
        <p:spPr>
          <a:xfrm rot="21179506">
            <a:off x="939600" y="1468610"/>
            <a:ext cx="5072182" cy="3822803"/>
          </a:xfrm>
          <a:prstGeom prst="rect">
            <a:avLst/>
          </a:prstGeom>
        </p:spPr>
      </p:pic>
      <p:pic>
        <p:nvPicPr>
          <p:cNvPr id="77" name="Hình ảnh 76">
            <a:extLst>
              <a:ext uri="{FF2B5EF4-FFF2-40B4-BE49-F238E27FC236}">
                <a16:creationId xmlns:a16="http://schemas.microsoft.com/office/drawing/2014/main" id="{1DEE96CE-169F-4FD8-BBF2-2FCE6F20E4E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79"/>
          <a:stretch/>
        </p:blipFill>
        <p:spPr>
          <a:xfrm>
            <a:off x="-4" y="4640090"/>
            <a:ext cx="12192003" cy="2206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553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" fill="hold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" fill="hold">
                                          <p:stCondLst>
                                            <p:cond delay="49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" fill="hold">
                                          <p:stCondLst>
                                            <p:cond delay="74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6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3.95833E-6 -4.07407E-6 L 0.92343 -0.11782 " pathEditMode="relative" rAng="0" ptsTypes="AA">
                                      <p:cBhvr>
                                        <p:cTn id="2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172" y="-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59259E-6 L 0.05742 0.40533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5" y="20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398"/>
          <a:stretch/>
        </p:blipFill>
        <p:spPr bwMode="auto">
          <a:xfrm>
            <a:off x="-180388" y="-851056"/>
            <a:ext cx="12372387" cy="527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545575BE-387E-46EE-A1F4-E34400D58307}"/>
              </a:ext>
            </a:extLst>
          </p:cNvPr>
          <p:cNvSpPr txBox="1"/>
          <p:nvPr/>
        </p:nvSpPr>
        <p:spPr>
          <a:xfrm>
            <a:off x="5303520" y="10842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D87E93A-E31F-4795-BAA9-559C0DE2F085}"/>
              </a:ext>
            </a:extLst>
          </p:cNvPr>
          <p:cNvSpPr txBox="1"/>
          <p:nvPr/>
        </p:nvSpPr>
        <p:spPr>
          <a:xfrm>
            <a:off x="354872" y="191665"/>
            <a:ext cx="114822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rổ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/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rổ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grpSp>
        <p:nvGrpSpPr>
          <p:cNvPr id="5" name="Nhóm 4">
            <a:extLst>
              <a:ext uri="{FF2B5EF4-FFF2-40B4-BE49-F238E27FC236}">
                <a16:creationId xmlns:a16="http://schemas.microsoft.com/office/drawing/2014/main" id="{F76F4DB5-0B7F-4FA4-85CB-93F99030CF5D}"/>
              </a:ext>
            </a:extLst>
          </p:cNvPr>
          <p:cNvGrpSpPr/>
          <p:nvPr/>
        </p:nvGrpSpPr>
        <p:grpSpPr>
          <a:xfrm>
            <a:off x="759821" y="4311363"/>
            <a:ext cx="10672355" cy="2802298"/>
            <a:chOff x="783771" y="4316131"/>
            <a:chExt cx="10672355" cy="2802298"/>
          </a:xfrm>
        </p:grpSpPr>
        <p:pic>
          <p:nvPicPr>
            <p:cNvPr id="8" name="Picture 2" descr="C:\Users\ADMIN\Desktop\Giai cuu con vat\wooden-board-theme-image-1-vector-clip-art_csp9738361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7111" y1="5870" x2="2889" y2="16771"/>
                          <a14:foregroundMark x1="6667" y1="66876" x2="9222" y2="84696"/>
                          <a14:foregroundMark x1="92333" y1="6918" x2="96556" y2="16771"/>
                          <a14:foregroundMark x1="96556" y1="70860" x2="91778" y2="87841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771" y="4316131"/>
              <a:ext cx="10672355" cy="28022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Hộp Văn bản 43">
              <a:extLst>
                <a:ext uri="{FF2B5EF4-FFF2-40B4-BE49-F238E27FC236}">
                  <a16:creationId xmlns:a16="http://schemas.microsoft.com/office/drawing/2014/main" id="{F410254E-6A62-4F30-A709-265CC20C9D2D}"/>
                </a:ext>
              </a:extLst>
            </p:cNvPr>
            <p:cNvSpPr txBox="1"/>
            <p:nvPr/>
          </p:nvSpPr>
          <p:spPr>
            <a:xfrm>
              <a:off x="3947999" y="5119256"/>
              <a:ext cx="466826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Còn</a:t>
              </a:r>
              <a:r>
                <a:rPr lang="en-US" sz="4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sz="4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5 </a:t>
              </a:r>
              <a:r>
                <a:rPr lang="en-US" sz="4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lang="en-US" sz="4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táo</a:t>
              </a:r>
              <a:endPara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Hình ảnh 6">
            <a:extLst>
              <a:ext uri="{FF2B5EF4-FFF2-40B4-BE49-F238E27FC236}">
                <a16:creationId xmlns:a16="http://schemas.microsoft.com/office/drawing/2014/main" id="{933F14FA-0DBD-49D7-A170-B058B7934B3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90" b="7576"/>
          <a:stretch/>
        </p:blipFill>
        <p:spPr>
          <a:xfrm>
            <a:off x="2581358" y="2453881"/>
            <a:ext cx="7029277" cy="1323438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421975FC-6572-4BCA-8202-C1A32552BF4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748" y="1960491"/>
            <a:ext cx="1813797" cy="1360348"/>
          </a:xfrm>
          <a:prstGeom prst="rect">
            <a:avLst/>
          </a:prstGeom>
        </p:spPr>
      </p:pic>
      <p:pic>
        <p:nvPicPr>
          <p:cNvPr id="31" name="Hình ảnh 30">
            <a:extLst>
              <a:ext uri="{FF2B5EF4-FFF2-40B4-BE49-F238E27FC236}">
                <a16:creationId xmlns:a16="http://schemas.microsoft.com/office/drawing/2014/main" id="{6F44EAAC-0D55-4851-9698-E5F30F8A06B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285" y="2109580"/>
            <a:ext cx="1813797" cy="1360348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D0101F0F-301E-4717-91C9-4D419B9130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576" y="1315572"/>
            <a:ext cx="1632809" cy="1224607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id="{FA5626AE-69B7-4D56-9A9C-B1D11D76051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641" y="2171135"/>
            <a:ext cx="1813797" cy="1360348"/>
          </a:xfrm>
          <a:prstGeom prst="rect">
            <a:avLst/>
          </a:prstGeom>
        </p:spPr>
      </p:pic>
      <p:pic>
        <p:nvPicPr>
          <p:cNvPr id="34" name="Hình ảnh 33">
            <a:extLst>
              <a:ext uri="{FF2B5EF4-FFF2-40B4-BE49-F238E27FC236}">
                <a16:creationId xmlns:a16="http://schemas.microsoft.com/office/drawing/2014/main" id="{B5C3022E-E0B0-419F-B84C-8920F5BC650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871" y="2125448"/>
            <a:ext cx="1813797" cy="1360348"/>
          </a:xfrm>
          <a:prstGeom prst="rect">
            <a:avLst/>
          </a:prstGeom>
        </p:spPr>
      </p:pic>
      <p:pic>
        <p:nvPicPr>
          <p:cNvPr id="39" name="Hình ảnh 38">
            <a:extLst>
              <a:ext uri="{FF2B5EF4-FFF2-40B4-BE49-F238E27FC236}">
                <a16:creationId xmlns:a16="http://schemas.microsoft.com/office/drawing/2014/main" id="{8EC1EC97-3C25-4B97-BA71-DEEE1E86A11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588" y="1960491"/>
            <a:ext cx="1813797" cy="1360348"/>
          </a:xfrm>
          <a:prstGeom prst="rect">
            <a:avLst/>
          </a:prstGeom>
        </p:spPr>
      </p:pic>
      <p:pic>
        <p:nvPicPr>
          <p:cNvPr id="40" name="Hình ảnh 39">
            <a:extLst>
              <a:ext uri="{FF2B5EF4-FFF2-40B4-BE49-F238E27FC236}">
                <a16:creationId xmlns:a16="http://schemas.microsoft.com/office/drawing/2014/main" id="{20DB78D1-DC8E-4934-85F1-7FC4C137BD2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284" y="1328013"/>
            <a:ext cx="1640606" cy="1230455"/>
          </a:xfrm>
          <a:prstGeom prst="rect">
            <a:avLst/>
          </a:prstGeom>
        </p:spPr>
      </p:pic>
      <p:pic>
        <p:nvPicPr>
          <p:cNvPr id="41" name="Hình ảnh 40">
            <a:extLst>
              <a:ext uri="{FF2B5EF4-FFF2-40B4-BE49-F238E27FC236}">
                <a16:creationId xmlns:a16="http://schemas.microsoft.com/office/drawing/2014/main" id="{717974DE-4C8F-415F-9D89-01DD2C1F31A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792" y="1452812"/>
            <a:ext cx="1481819" cy="1111364"/>
          </a:xfrm>
          <a:prstGeom prst="rect">
            <a:avLst/>
          </a:prstGeom>
        </p:spPr>
      </p:pic>
      <p:pic>
        <p:nvPicPr>
          <p:cNvPr id="42" name="Hình ảnh 41">
            <a:extLst>
              <a:ext uri="{FF2B5EF4-FFF2-40B4-BE49-F238E27FC236}">
                <a16:creationId xmlns:a16="http://schemas.microsoft.com/office/drawing/2014/main" id="{6C1D4AD4-8086-4B75-8540-7785B34E1F8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122" y="1354972"/>
            <a:ext cx="1523933" cy="1142950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9D2E6432-C129-4C33-A844-C4BAE63F5979}"/>
              </a:ext>
            </a:extLst>
          </p:cNvPr>
          <p:cNvSpPr txBox="1"/>
          <p:nvPr/>
        </p:nvSpPr>
        <p:spPr>
          <a:xfrm>
            <a:off x="3368608" y="2341366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66ABA296-6012-457C-A361-7B8CC78864EA}"/>
              </a:ext>
            </a:extLst>
          </p:cNvPr>
          <p:cNvSpPr txBox="1"/>
          <p:nvPr/>
        </p:nvSpPr>
        <p:spPr>
          <a:xfrm flipH="1">
            <a:off x="4641071" y="2540180"/>
            <a:ext cx="457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60D3DCA5-7ED2-48CA-8CCE-79ADF60FCC61}"/>
              </a:ext>
            </a:extLst>
          </p:cNvPr>
          <p:cNvSpPr txBox="1"/>
          <p:nvPr/>
        </p:nvSpPr>
        <p:spPr>
          <a:xfrm>
            <a:off x="5864296" y="2566077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FF00"/>
                </a:solidFill>
              </a:rPr>
              <a:t>3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88B42D28-AC48-4C0A-8E3E-4E10780E5AC2}"/>
              </a:ext>
            </a:extLst>
          </p:cNvPr>
          <p:cNvSpPr txBox="1"/>
          <p:nvPr/>
        </p:nvSpPr>
        <p:spPr>
          <a:xfrm>
            <a:off x="7124094" y="2514269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FF00"/>
                </a:solidFill>
              </a:rPr>
              <a:t>4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6927863D-1BCA-47BC-A991-11F192ED5BB4}"/>
              </a:ext>
            </a:extLst>
          </p:cNvPr>
          <p:cNvSpPr txBox="1"/>
          <p:nvPr/>
        </p:nvSpPr>
        <p:spPr>
          <a:xfrm>
            <a:off x="8318092" y="2339821"/>
            <a:ext cx="420574" cy="857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092360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500"/>
                            </p:stCondLst>
                            <p:childTnLst>
                              <p:par>
                                <p:cTn id="6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000"/>
                            </p:stCondLst>
                            <p:childTnLst>
                              <p:par>
                                <p:cTn id="7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500"/>
                            </p:stCondLst>
                            <p:childTnLst>
                              <p:par>
                                <p:cTn id="7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7000"/>
                            </p:stCondLst>
                            <p:childTnLst>
                              <p:par>
                                <p:cTn id="8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750"/>
                            </p:stCondLst>
                            <p:childTnLst>
                              <p:par>
                                <p:cTn id="94" presetID="26" presetClass="emph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500"/>
                            </p:stCondLst>
                            <p:childTnLst>
                              <p:par>
                                <p:cTn id="10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4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1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0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2" grpId="0"/>
      <p:bldP spid="13" grpId="0"/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7D0A5DC-E1A8-4AA5-AB7D-20A1DB24B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id="{476F8216-FF16-4282-9ACC-BB72F46521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77" b="10540"/>
          <a:stretch/>
        </p:blipFill>
        <p:spPr>
          <a:xfrm>
            <a:off x="-2" y="0"/>
            <a:ext cx="12192000" cy="6857999"/>
          </a:xfr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16525725-2228-430B-9448-09C4C1E9C2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93"/>
          <a:stretch/>
        </p:blipFill>
        <p:spPr>
          <a:xfrm>
            <a:off x="-1" y="4245429"/>
            <a:ext cx="12191999" cy="2612570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6C1CC742-CA3B-4B36-B344-97A814F5AC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73236" y="13850"/>
            <a:ext cx="1638800" cy="1384229"/>
          </a:xfrm>
          <a:prstGeom prst="rect">
            <a:avLst/>
          </a:prstGeom>
        </p:spPr>
      </p:pic>
      <p:grpSp>
        <p:nvGrpSpPr>
          <p:cNvPr id="36" name="Nhóm 35">
            <a:extLst>
              <a:ext uri="{FF2B5EF4-FFF2-40B4-BE49-F238E27FC236}">
                <a16:creationId xmlns:a16="http://schemas.microsoft.com/office/drawing/2014/main" id="{201566EF-2DD9-4B59-B329-A8A48F6A2BFA}"/>
              </a:ext>
            </a:extLst>
          </p:cNvPr>
          <p:cNvGrpSpPr/>
          <p:nvPr/>
        </p:nvGrpSpPr>
        <p:grpSpPr>
          <a:xfrm>
            <a:off x="4516506" y="2738095"/>
            <a:ext cx="1248977" cy="1428345"/>
            <a:chOff x="2422117" y="2857417"/>
            <a:chExt cx="1248977" cy="1428345"/>
          </a:xfrm>
        </p:grpSpPr>
        <p:pic>
          <p:nvPicPr>
            <p:cNvPr id="13" name="Hình ảnh 12">
              <a:extLst>
                <a:ext uri="{FF2B5EF4-FFF2-40B4-BE49-F238E27FC236}">
                  <a16:creationId xmlns:a16="http://schemas.microsoft.com/office/drawing/2014/main" id="{A303CEF4-26CC-4749-B23B-02807BDC8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93661">
              <a:off x="2332433" y="2947101"/>
              <a:ext cx="1428345" cy="1248977"/>
            </a:xfrm>
            <a:prstGeom prst="rect">
              <a:avLst/>
            </a:prstGeom>
          </p:spPr>
        </p:pic>
        <p:sp>
          <p:nvSpPr>
            <p:cNvPr id="27" name="Hộp Văn bản 26">
              <a:extLst>
                <a:ext uri="{FF2B5EF4-FFF2-40B4-BE49-F238E27FC236}">
                  <a16:creationId xmlns:a16="http://schemas.microsoft.com/office/drawing/2014/main" id="{0743096D-0A7A-4AD4-9C99-325A50E00A5D}"/>
                </a:ext>
              </a:extLst>
            </p:cNvPr>
            <p:cNvSpPr txBox="1"/>
            <p:nvPr/>
          </p:nvSpPr>
          <p:spPr>
            <a:xfrm>
              <a:off x="3016275" y="3269165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FF00"/>
                  </a:solidFill>
                </a:rPr>
                <a:t>3</a:t>
              </a:r>
            </a:p>
          </p:txBody>
        </p:sp>
      </p:grpSp>
      <p:grpSp>
        <p:nvGrpSpPr>
          <p:cNvPr id="37" name="Nhóm 36">
            <a:extLst>
              <a:ext uri="{FF2B5EF4-FFF2-40B4-BE49-F238E27FC236}">
                <a16:creationId xmlns:a16="http://schemas.microsoft.com/office/drawing/2014/main" id="{FBBAA85D-4D80-4CED-AACD-760CAEC66F56}"/>
              </a:ext>
            </a:extLst>
          </p:cNvPr>
          <p:cNvGrpSpPr/>
          <p:nvPr/>
        </p:nvGrpSpPr>
        <p:grpSpPr>
          <a:xfrm>
            <a:off x="4963315" y="1307753"/>
            <a:ext cx="2612569" cy="2571534"/>
            <a:chOff x="3171670" y="1889115"/>
            <a:chExt cx="2612569" cy="2571534"/>
          </a:xfrm>
        </p:grpSpPr>
        <p:pic>
          <p:nvPicPr>
            <p:cNvPr id="15" name="Hình ảnh 14">
              <a:extLst>
                <a:ext uri="{FF2B5EF4-FFF2-40B4-BE49-F238E27FC236}">
                  <a16:creationId xmlns:a16="http://schemas.microsoft.com/office/drawing/2014/main" id="{87264FED-04A8-4F3A-9813-BFA5F9E49E8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672178">
              <a:off x="3192188" y="1868597"/>
              <a:ext cx="2571534" cy="2612569"/>
            </a:xfrm>
            <a:prstGeom prst="rect">
              <a:avLst/>
            </a:prstGeom>
          </p:spPr>
        </p:pic>
        <p:sp>
          <p:nvSpPr>
            <p:cNvPr id="28" name="Hộp Văn bản 27">
              <a:extLst>
                <a:ext uri="{FF2B5EF4-FFF2-40B4-BE49-F238E27FC236}">
                  <a16:creationId xmlns:a16="http://schemas.microsoft.com/office/drawing/2014/main" id="{8562409A-6E46-4640-BC0C-39E3DCA38A92}"/>
                </a:ext>
              </a:extLst>
            </p:cNvPr>
            <p:cNvSpPr txBox="1"/>
            <p:nvPr/>
          </p:nvSpPr>
          <p:spPr>
            <a:xfrm>
              <a:off x="4052836" y="2759573"/>
              <a:ext cx="4187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chemeClr val="accent1">
                      <a:lumMod val="75000"/>
                    </a:schemeClr>
                  </a:solidFill>
                </a:rPr>
                <a:t>4</a:t>
              </a:r>
            </a:p>
          </p:txBody>
        </p:sp>
      </p:grpSp>
      <p:grpSp>
        <p:nvGrpSpPr>
          <p:cNvPr id="38" name="Nhóm 37">
            <a:extLst>
              <a:ext uri="{FF2B5EF4-FFF2-40B4-BE49-F238E27FC236}">
                <a16:creationId xmlns:a16="http://schemas.microsoft.com/office/drawing/2014/main" id="{B466B1BC-009F-4FA4-8542-26944AB9F0CA}"/>
              </a:ext>
            </a:extLst>
          </p:cNvPr>
          <p:cNvGrpSpPr/>
          <p:nvPr/>
        </p:nvGrpSpPr>
        <p:grpSpPr>
          <a:xfrm>
            <a:off x="6454484" y="2219054"/>
            <a:ext cx="1558749" cy="1862323"/>
            <a:chOff x="4741561" y="2640427"/>
            <a:chExt cx="1558749" cy="1862323"/>
          </a:xfrm>
        </p:grpSpPr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47BCD3EA-F91F-47A0-8E98-8DF53C6040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21" t="21039" r="11606" b="31252"/>
            <a:stretch/>
          </p:blipFill>
          <p:spPr>
            <a:xfrm rot="6315565">
              <a:off x="4589774" y="2792214"/>
              <a:ext cx="1862323" cy="1558749"/>
            </a:xfrm>
            <a:prstGeom prst="rect">
              <a:avLst/>
            </a:prstGeom>
          </p:spPr>
        </p:pic>
        <p:sp>
          <p:nvSpPr>
            <p:cNvPr id="29" name="Hộp Văn bản 28">
              <a:extLst>
                <a:ext uri="{FF2B5EF4-FFF2-40B4-BE49-F238E27FC236}">
                  <a16:creationId xmlns:a16="http://schemas.microsoft.com/office/drawing/2014/main" id="{9D039148-287F-4481-85FA-F19762B7CCDD}"/>
                </a:ext>
              </a:extLst>
            </p:cNvPr>
            <p:cNvSpPr txBox="1"/>
            <p:nvPr/>
          </p:nvSpPr>
          <p:spPr>
            <a:xfrm>
              <a:off x="5450090" y="3288866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FF00"/>
                  </a:solidFill>
                </a:rPr>
                <a:t>5</a:t>
              </a:r>
            </a:p>
          </p:txBody>
        </p:sp>
      </p:grpSp>
      <p:grpSp>
        <p:nvGrpSpPr>
          <p:cNvPr id="39" name="Nhóm 38">
            <a:extLst>
              <a:ext uri="{FF2B5EF4-FFF2-40B4-BE49-F238E27FC236}">
                <a16:creationId xmlns:a16="http://schemas.microsoft.com/office/drawing/2014/main" id="{D24F600D-5377-49D4-8551-30114943823E}"/>
              </a:ext>
            </a:extLst>
          </p:cNvPr>
          <p:cNvGrpSpPr/>
          <p:nvPr/>
        </p:nvGrpSpPr>
        <p:grpSpPr>
          <a:xfrm>
            <a:off x="7903018" y="2593520"/>
            <a:ext cx="1788610" cy="1325563"/>
            <a:chOff x="6179886" y="2594313"/>
            <a:chExt cx="1788610" cy="1325563"/>
          </a:xfrm>
        </p:grpSpPr>
        <p:pic>
          <p:nvPicPr>
            <p:cNvPr id="19" name="Hình ảnh 18">
              <a:extLst>
                <a:ext uri="{FF2B5EF4-FFF2-40B4-BE49-F238E27FC236}">
                  <a16:creationId xmlns:a16="http://schemas.microsoft.com/office/drawing/2014/main" id="{3727B493-B522-413B-A942-15AF316AD3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16" t="20357" r="21423" b="28905"/>
            <a:stretch/>
          </p:blipFill>
          <p:spPr>
            <a:xfrm>
              <a:off x="6179886" y="2594313"/>
              <a:ext cx="1788610" cy="1325563"/>
            </a:xfrm>
            <a:prstGeom prst="rect">
              <a:avLst/>
            </a:prstGeom>
          </p:spPr>
        </p:pic>
        <p:sp>
          <p:nvSpPr>
            <p:cNvPr id="30" name="Hộp Văn bản 29">
              <a:extLst>
                <a:ext uri="{FF2B5EF4-FFF2-40B4-BE49-F238E27FC236}">
                  <a16:creationId xmlns:a16="http://schemas.microsoft.com/office/drawing/2014/main" id="{B05A9B5C-CB61-4AAE-92D6-ACEB16D61614}"/>
                </a:ext>
              </a:extLst>
            </p:cNvPr>
            <p:cNvSpPr txBox="1"/>
            <p:nvPr/>
          </p:nvSpPr>
          <p:spPr>
            <a:xfrm>
              <a:off x="6915088" y="2898507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accent1">
                      <a:lumMod val="75000"/>
                    </a:schemeClr>
                  </a:solidFill>
                </a:rPr>
                <a:t>6</a:t>
              </a:r>
            </a:p>
          </p:txBody>
        </p:sp>
      </p:grpSp>
      <p:grpSp>
        <p:nvGrpSpPr>
          <p:cNvPr id="40" name="Nhóm 39">
            <a:extLst>
              <a:ext uri="{FF2B5EF4-FFF2-40B4-BE49-F238E27FC236}">
                <a16:creationId xmlns:a16="http://schemas.microsoft.com/office/drawing/2014/main" id="{B6E59D75-32E3-4593-B6AE-92983F45F3BA}"/>
              </a:ext>
            </a:extLst>
          </p:cNvPr>
          <p:cNvGrpSpPr/>
          <p:nvPr/>
        </p:nvGrpSpPr>
        <p:grpSpPr>
          <a:xfrm>
            <a:off x="9934847" y="2486953"/>
            <a:ext cx="1690239" cy="1669371"/>
            <a:chOff x="7931890" y="2594313"/>
            <a:chExt cx="1690239" cy="1669371"/>
          </a:xfrm>
        </p:grpSpPr>
        <p:pic>
          <p:nvPicPr>
            <p:cNvPr id="20" name="Hình ảnh 19">
              <a:extLst>
                <a:ext uri="{FF2B5EF4-FFF2-40B4-BE49-F238E27FC236}">
                  <a16:creationId xmlns:a16="http://schemas.microsoft.com/office/drawing/2014/main" id="{AF74721A-E53D-47EF-9FB0-BAA26217E4F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942324" y="2583879"/>
              <a:ext cx="1669371" cy="1690239"/>
            </a:xfrm>
            <a:prstGeom prst="rect">
              <a:avLst/>
            </a:prstGeom>
          </p:spPr>
        </p:pic>
        <p:sp>
          <p:nvSpPr>
            <p:cNvPr id="31" name="Hộp Văn bản 30">
              <a:extLst>
                <a:ext uri="{FF2B5EF4-FFF2-40B4-BE49-F238E27FC236}">
                  <a16:creationId xmlns:a16="http://schemas.microsoft.com/office/drawing/2014/main" id="{A1246ACE-1392-456D-BCF5-7D70157A0CB5}"/>
                </a:ext>
              </a:extLst>
            </p:cNvPr>
            <p:cNvSpPr txBox="1"/>
            <p:nvPr/>
          </p:nvSpPr>
          <p:spPr>
            <a:xfrm>
              <a:off x="8376258" y="3010014"/>
              <a:ext cx="4187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chemeClr val="accent1">
                      <a:lumMod val="75000"/>
                    </a:schemeClr>
                  </a:solidFill>
                </a:rPr>
                <a:t>7</a:t>
              </a:r>
            </a:p>
          </p:txBody>
        </p:sp>
      </p:grpSp>
      <p:pic>
        <p:nvPicPr>
          <p:cNvPr id="4" name="Hình ảnh 3">
            <a:extLst>
              <a:ext uri="{FF2B5EF4-FFF2-40B4-BE49-F238E27FC236}">
                <a16:creationId xmlns:a16="http://schemas.microsoft.com/office/drawing/2014/main" id="{F0E505F8-8E7D-43D9-BC06-69977969261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9592">
            <a:off x="418851" y="3138969"/>
            <a:ext cx="1783741" cy="3550695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38527474-4D34-4EDB-A83A-F682EA35F75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89839">
            <a:off x="1225466" y="2982495"/>
            <a:ext cx="3038634" cy="3213057"/>
          </a:xfrm>
          <a:prstGeom prst="rect">
            <a:avLst/>
          </a:prstGeom>
        </p:spPr>
      </p:pic>
      <p:pic>
        <p:nvPicPr>
          <p:cNvPr id="77" name="Hình ảnh 76">
            <a:extLst>
              <a:ext uri="{FF2B5EF4-FFF2-40B4-BE49-F238E27FC236}">
                <a16:creationId xmlns:a16="http://schemas.microsoft.com/office/drawing/2014/main" id="{1DEE96CE-169F-4FD8-BBF2-2FCE6F20E4E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79"/>
          <a:stretch/>
        </p:blipFill>
        <p:spPr>
          <a:xfrm>
            <a:off x="-4" y="4640090"/>
            <a:ext cx="12192003" cy="2206913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27EDFD36-0D9D-43C3-8A5C-A90770660A60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77" b="11954"/>
          <a:stretch/>
        </p:blipFill>
        <p:spPr>
          <a:xfrm rot="21179506">
            <a:off x="1905072" y="1805801"/>
            <a:ext cx="5072182" cy="3822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757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" fill="hold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" fill="hold">
                                          <p:stCondLst>
                                            <p:cond delay="49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" fill="hold">
                                          <p:stCondLst>
                                            <p:cond delay="74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6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2.70833E-6 3.7037E-7 L 0.92344 -0.11782 " pathEditMode="relative" rAng="0" ptsTypes="AA">
                                      <p:cBhvr>
                                        <p:cTn id="2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172" y="-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2.22222E-6 L -0.10078 0.33148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39" y="1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194" y="-961893"/>
            <a:ext cx="12372387" cy="5963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545575BE-387E-46EE-A1F4-E34400D58307}"/>
              </a:ext>
            </a:extLst>
          </p:cNvPr>
          <p:cNvSpPr txBox="1"/>
          <p:nvPr/>
        </p:nvSpPr>
        <p:spPr>
          <a:xfrm>
            <a:off x="5303520" y="10842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D87E93A-E31F-4795-BAA9-559C0DE2F085}"/>
              </a:ext>
            </a:extLst>
          </p:cNvPr>
          <p:cNvSpPr txBox="1"/>
          <p:nvPr/>
        </p:nvSpPr>
        <p:spPr>
          <a:xfrm>
            <a:off x="414104" y="253220"/>
            <a:ext cx="114822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36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r>
              <a:rPr lang="en-US" sz="36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6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6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r>
              <a:rPr lang="en-US" sz="36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36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6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6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6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6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6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r>
              <a:rPr lang="en-US" sz="36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108" y="3738202"/>
            <a:ext cx="7557784" cy="334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Hộp Văn bản 43">
            <a:extLst>
              <a:ext uri="{FF2B5EF4-FFF2-40B4-BE49-F238E27FC236}">
                <a16:creationId xmlns:a16="http://schemas.microsoft.com/office/drawing/2014/main" id="{F410254E-6A62-4F30-A709-265CC20C9D2D}"/>
              </a:ext>
            </a:extLst>
          </p:cNvPr>
          <p:cNvSpPr txBox="1"/>
          <p:nvPr/>
        </p:nvSpPr>
        <p:spPr>
          <a:xfrm>
            <a:off x="3823802" y="4451625"/>
            <a:ext cx="618209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Tæng</a:t>
            </a:r>
            <a:r>
              <a:rPr lang="en-US" sz="4400" b="1" dirty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lµ 9 </a:t>
            </a:r>
            <a:r>
              <a:rPr lang="en-US" sz="4400" b="1" dirty="0" err="1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qu</a:t>
            </a:r>
            <a:r>
              <a:rPr lang="en-US" sz="4400" b="1" dirty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¶</a:t>
            </a:r>
            <a:r>
              <a:rPr lang="en-US" sz="3600" b="1" dirty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chuèi</a:t>
            </a:r>
            <a:endParaRPr lang="en-US" sz="4400" b="1" dirty="0">
              <a:solidFill>
                <a:srgbClr val="00206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65CA8170-13B8-4BD3-B4F1-8DD2E463A23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7035">
            <a:off x="1334133" y="1805561"/>
            <a:ext cx="1417406" cy="1295324"/>
          </a:xfrm>
          <a:prstGeom prst="rect">
            <a:avLst/>
          </a:prstGeom>
        </p:spPr>
      </p:pic>
      <p:pic>
        <p:nvPicPr>
          <p:cNvPr id="29" name="Hình ảnh 28">
            <a:extLst>
              <a:ext uri="{FF2B5EF4-FFF2-40B4-BE49-F238E27FC236}">
                <a16:creationId xmlns:a16="http://schemas.microsoft.com/office/drawing/2014/main" id="{CE7436F2-3399-4EA2-A17A-1D1A19D58B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7035">
            <a:off x="2373767" y="1777755"/>
            <a:ext cx="1417406" cy="1295324"/>
          </a:xfrm>
          <a:prstGeom prst="rect">
            <a:avLst/>
          </a:prstGeom>
        </p:spPr>
      </p:pic>
      <p:pic>
        <p:nvPicPr>
          <p:cNvPr id="30" name="Hình ảnh 29">
            <a:extLst>
              <a:ext uri="{FF2B5EF4-FFF2-40B4-BE49-F238E27FC236}">
                <a16:creationId xmlns:a16="http://schemas.microsoft.com/office/drawing/2014/main" id="{9703CC2E-07BA-4F20-9528-B35A0C7098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7035">
            <a:off x="3488834" y="1797453"/>
            <a:ext cx="1417406" cy="1295324"/>
          </a:xfrm>
          <a:prstGeom prst="rect">
            <a:avLst/>
          </a:prstGeom>
        </p:spPr>
      </p:pic>
      <p:pic>
        <p:nvPicPr>
          <p:cNvPr id="31" name="Hình ảnh 30">
            <a:extLst>
              <a:ext uri="{FF2B5EF4-FFF2-40B4-BE49-F238E27FC236}">
                <a16:creationId xmlns:a16="http://schemas.microsoft.com/office/drawing/2014/main" id="{3ADB5DA5-B702-4E68-9DA4-D4C74DB76E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7035">
            <a:off x="4590997" y="1798784"/>
            <a:ext cx="1417406" cy="1295324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AC3CAD7D-E8AB-4C35-8C51-30A9A3AE33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7035">
            <a:off x="5685162" y="1798841"/>
            <a:ext cx="1417406" cy="1295324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id="{6B378304-3E27-446E-B103-FA257F85112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7035">
            <a:off x="6713998" y="1807324"/>
            <a:ext cx="1417406" cy="1295324"/>
          </a:xfrm>
          <a:prstGeom prst="rect">
            <a:avLst/>
          </a:prstGeom>
        </p:spPr>
      </p:pic>
      <p:pic>
        <p:nvPicPr>
          <p:cNvPr id="34" name="Hình ảnh 33">
            <a:extLst>
              <a:ext uri="{FF2B5EF4-FFF2-40B4-BE49-F238E27FC236}">
                <a16:creationId xmlns:a16="http://schemas.microsoft.com/office/drawing/2014/main" id="{4D3A712B-B2B4-487D-B081-1E263C064E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7035">
            <a:off x="7744797" y="1809911"/>
            <a:ext cx="1417406" cy="1295324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90C970B1-446D-47D2-A003-B1C99D58DD93}"/>
              </a:ext>
            </a:extLst>
          </p:cNvPr>
          <p:cNvSpPr txBox="1"/>
          <p:nvPr/>
        </p:nvSpPr>
        <p:spPr>
          <a:xfrm>
            <a:off x="1802113" y="3159579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D1604575-6D76-46DD-A000-E595DC575E10}"/>
              </a:ext>
            </a:extLst>
          </p:cNvPr>
          <p:cNvSpPr txBox="1"/>
          <p:nvPr/>
        </p:nvSpPr>
        <p:spPr>
          <a:xfrm>
            <a:off x="2936757" y="3147014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6AEB2B01-BCB3-4EAA-8200-220BF70E0929}"/>
              </a:ext>
            </a:extLst>
          </p:cNvPr>
          <p:cNvSpPr txBox="1"/>
          <p:nvPr/>
        </p:nvSpPr>
        <p:spPr>
          <a:xfrm>
            <a:off x="4051824" y="3100358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A4876C5A-E8F3-4AAE-B971-0E0EF52C0160}"/>
              </a:ext>
            </a:extLst>
          </p:cNvPr>
          <p:cNvSpPr txBox="1"/>
          <p:nvPr/>
        </p:nvSpPr>
        <p:spPr>
          <a:xfrm>
            <a:off x="5138062" y="3122703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2FA1A932-C2F3-4943-B406-922E973A678C}"/>
              </a:ext>
            </a:extLst>
          </p:cNvPr>
          <p:cNvSpPr txBox="1"/>
          <p:nvPr/>
        </p:nvSpPr>
        <p:spPr>
          <a:xfrm>
            <a:off x="6344686" y="3100357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ACE5EAB7-C4F4-4B82-84CB-6D4C54679A0D}"/>
              </a:ext>
            </a:extLst>
          </p:cNvPr>
          <p:cNvSpPr txBox="1"/>
          <p:nvPr/>
        </p:nvSpPr>
        <p:spPr>
          <a:xfrm>
            <a:off x="7304420" y="3091871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426BA660-2114-4F4B-9EA0-283456A37BCC}"/>
              </a:ext>
            </a:extLst>
          </p:cNvPr>
          <p:cNvSpPr txBox="1"/>
          <p:nvPr/>
        </p:nvSpPr>
        <p:spPr>
          <a:xfrm>
            <a:off x="8291364" y="3093903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7</a:t>
            </a:r>
          </a:p>
        </p:txBody>
      </p:sp>
      <p:pic>
        <p:nvPicPr>
          <p:cNvPr id="45" name="Hình ảnh 44">
            <a:extLst>
              <a:ext uri="{FF2B5EF4-FFF2-40B4-BE49-F238E27FC236}">
                <a16:creationId xmlns:a16="http://schemas.microsoft.com/office/drawing/2014/main" id="{28B16FA8-A056-4176-B020-4FB5866CA7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7035">
            <a:off x="6660952" y="4622173"/>
            <a:ext cx="1417406" cy="1295324"/>
          </a:xfrm>
          <a:prstGeom prst="rect">
            <a:avLst/>
          </a:prstGeom>
        </p:spPr>
      </p:pic>
      <p:pic>
        <p:nvPicPr>
          <p:cNvPr id="46" name="Hình ảnh 45">
            <a:extLst>
              <a:ext uri="{FF2B5EF4-FFF2-40B4-BE49-F238E27FC236}">
                <a16:creationId xmlns:a16="http://schemas.microsoft.com/office/drawing/2014/main" id="{C19D166A-4984-4E2E-A7A1-DC6FB9F81A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7035">
            <a:off x="4896447" y="4609374"/>
            <a:ext cx="1417406" cy="1295324"/>
          </a:xfrm>
          <a:prstGeom prst="rect">
            <a:avLst/>
          </a:prstGeom>
        </p:spPr>
      </p:pic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325021BA-2BBC-475E-8305-965F490CE2BB}"/>
              </a:ext>
            </a:extLst>
          </p:cNvPr>
          <p:cNvSpPr txBox="1"/>
          <p:nvPr/>
        </p:nvSpPr>
        <p:spPr>
          <a:xfrm>
            <a:off x="9278308" y="3091656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C381206D-70C2-48FA-8CF7-205384CBC319}"/>
              </a:ext>
            </a:extLst>
          </p:cNvPr>
          <p:cNvSpPr txBox="1"/>
          <p:nvPr/>
        </p:nvSpPr>
        <p:spPr>
          <a:xfrm>
            <a:off x="10366174" y="3100357"/>
            <a:ext cx="457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C1753942-E34D-40E8-9337-2A8BF35B7F70}"/>
              </a:ext>
            </a:extLst>
          </p:cNvPr>
          <p:cNvSpPr txBox="1"/>
          <p:nvPr/>
        </p:nvSpPr>
        <p:spPr>
          <a:xfrm>
            <a:off x="4984665" y="5007382"/>
            <a:ext cx="281840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</a:rPr>
              <a:t>7 + 2 = 9</a:t>
            </a:r>
          </a:p>
        </p:txBody>
      </p:sp>
    </p:spTree>
    <p:extLst>
      <p:ext uri="{BB962C8B-B14F-4D97-AF65-F5344CB8AC3E}">
        <p14:creationId xmlns:p14="http://schemas.microsoft.com/office/powerpoint/2010/main" val="3865650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4.81481E-6 L 0.3125 -0.41297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25" y="-20648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48148E-6 L 0.2595 -0.40903 " pathEditMode="relative" rAng="0" ptsTypes="AA">
                                      <p:cBhvr>
                                        <p:cTn id="85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69" y="-20463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4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7D0A5DC-E1A8-4AA5-AB7D-20A1DB24B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id="{476F8216-FF16-4282-9ACC-BB72F46521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77" b="10540"/>
          <a:stretch/>
        </p:blipFill>
        <p:spPr>
          <a:xfrm>
            <a:off x="-2" y="0"/>
            <a:ext cx="12192000" cy="6857999"/>
          </a:xfr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16525725-2228-430B-9448-09C4C1E9C2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93"/>
          <a:stretch/>
        </p:blipFill>
        <p:spPr>
          <a:xfrm>
            <a:off x="-1" y="4245429"/>
            <a:ext cx="12191999" cy="2612570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6C1CC742-CA3B-4B36-B344-97A814F5AC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73236" y="13850"/>
            <a:ext cx="1638800" cy="1384229"/>
          </a:xfrm>
          <a:prstGeom prst="rect">
            <a:avLst/>
          </a:prstGeom>
        </p:spPr>
      </p:pic>
      <p:grpSp>
        <p:nvGrpSpPr>
          <p:cNvPr id="37" name="Nhóm 36">
            <a:extLst>
              <a:ext uri="{FF2B5EF4-FFF2-40B4-BE49-F238E27FC236}">
                <a16:creationId xmlns:a16="http://schemas.microsoft.com/office/drawing/2014/main" id="{FBBAA85D-4D80-4CED-AACD-760CAEC66F56}"/>
              </a:ext>
            </a:extLst>
          </p:cNvPr>
          <p:cNvGrpSpPr/>
          <p:nvPr/>
        </p:nvGrpSpPr>
        <p:grpSpPr>
          <a:xfrm>
            <a:off x="4963315" y="1307753"/>
            <a:ext cx="2612569" cy="2571534"/>
            <a:chOff x="3171670" y="1889115"/>
            <a:chExt cx="2612569" cy="2571534"/>
          </a:xfrm>
        </p:grpSpPr>
        <p:pic>
          <p:nvPicPr>
            <p:cNvPr id="15" name="Hình ảnh 14">
              <a:extLst>
                <a:ext uri="{FF2B5EF4-FFF2-40B4-BE49-F238E27FC236}">
                  <a16:creationId xmlns:a16="http://schemas.microsoft.com/office/drawing/2014/main" id="{87264FED-04A8-4F3A-9813-BFA5F9E49E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672178">
              <a:off x="3192188" y="1868597"/>
              <a:ext cx="2571534" cy="2612569"/>
            </a:xfrm>
            <a:prstGeom prst="rect">
              <a:avLst/>
            </a:prstGeom>
          </p:spPr>
        </p:pic>
        <p:sp>
          <p:nvSpPr>
            <p:cNvPr id="28" name="Hộp Văn bản 27">
              <a:extLst>
                <a:ext uri="{FF2B5EF4-FFF2-40B4-BE49-F238E27FC236}">
                  <a16:creationId xmlns:a16="http://schemas.microsoft.com/office/drawing/2014/main" id="{8562409A-6E46-4640-BC0C-39E3DCA38A92}"/>
                </a:ext>
              </a:extLst>
            </p:cNvPr>
            <p:cNvSpPr txBox="1"/>
            <p:nvPr/>
          </p:nvSpPr>
          <p:spPr>
            <a:xfrm>
              <a:off x="4052836" y="2759573"/>
              <a:ext cx="4187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chemeClr val="accent1">
                      <a:lumMod val="75000"/>
                    </a:schemeClr>
                  </a:solidFill>
                </a:rPr>
                <a:t>4</a:t>
              </a:r>
            </a:p>
          </p:txBody>
        </p:sp>
      </p:grpSp>
      <p:grpSp>
        <p:nvGrpSpPr>
          <p:cNvPr id="38" name="Nhóm 37">
            <a:extLst>
              <a:ext uri="{FF2B5EF4-FFF2-40B4-BE49-F238E27FC236}">
                <a16:creationId xmlns:a16="http://schemas.microsoft.com/office/drawing/2014/main" id="{B466B1BC-009F-4FA4-8542-26944AB9F0CA}"/>
              </a:ext>
            </a:extLst>
          </p:cNvPr>
          <p:cNvGrpSpPr/>
          <p:nvPr/>
        </p:nvGrpSpPr>
        <p:grpSpPr>
          <a:xfrm>
            <a:off x="6454484" y="2219054"/>
            <a:ext cx="1558749" cy="1862323"/>
            <a:chOff x="4741561" y="2640427"/>
            <a:chExt cx="1558749" cy="1862323"/>
          </a:xfrm>
        </p:grpSpPr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47BCD3EA-F91F-47A0-8E98-8DF53C6040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21" t="21039" r="11606" b="31252"/>
            <a:stretch/>
          </p:blipFill>
          <p:spPr>
            <a:xfrm rot="6315565">
              <a:off x="4589774" y="2792214"/>
              <a:ext cx="1862323" cy="1558749"/>
            </a:xfrm>
            <a:prstGeom prst="rect">
              <a:avLst/>
            </a:prstGeom>
          </p:spPr>
        </p:pic>
        <p:sp>
          <p:nvSpPr>
            <p:cNvPr id="29" name="Hộp Văn bản 28">
              <a:extLst>
                <a:ext uri="{FF2B5EF4-FFF2-40B4-BE49-F238E27FC236}">
                  <a16:creationId xmlns:a16="http://schemas.microsoft.com/office/drawing/2014/main" id="{9D039148-287F-4481-85FA-F19762B7CCDD}"/>
                </a:ext>
              </a:extLst>
            </p:cNvPr>
            <p:cNvSpPr txBox="1"/>
            <p:nvPr/>
          </p:nvSpPr>
          <p:spPr>
            <a:xfrm>
              <a:off x="5450090" y="3288866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FF00"/>
                  </a:solidFill>
                </a:rPr>
                <a:t>5</a:t>
              </a:r>
            </a:p>
          </p:txBody>
        </p:sp>
      </p:grpSp>
      <p:grpSp>
        <p:nvGrpSpPr>
          <p:cNvPr id="39" name="Nhóm 38">
            <a:extLst>
              <a:ext uri="{FF2B5EF4-FFF2-40B4-BE49-F238E27FC236}">
                <a16:creationId xmlns:a16="http://schemas.microsoft.com/office/drawing/2014/main" id="{D24F600D-5377-49D4-8551-30114943823E}"/>
              </a:ext>
            </a:extLst>
          </p:cNvPr>
          <p:cNvGrpSpPr/>
          <p:nvPr/>
        </p:nvGrpSpPr>
        <p:grpSpPr>
          <a:xfrm>
            <a:off x="7903018" y="2593520"/>
            <a:ext cx="1788610" cy="1325563"/>
            <a:chOff x="6179886" y="2594313"/>
            <a:chExt cx="1788610" cy="1325563"/>
          </a:xfrm>
        </p:grpSpPr>
        <p:pic>
          <p:nvPicPr>
            <p:cNvPr id="19" name="Hình ảnh 18">
              <a:extLst>
                <a:ext uri="{FF2B5EF4-FFF2-40B4-BE49-F238E27FC236}">
                  <a16:creationId xmlns:a16="http://schemas.microsoft.com/office/drawing/2014/main" id="{3727B493-B522-413B-A942-15AF316AD3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16" t="20357" r="21423" b="28905"/>
            <a:stretch/>
          </p:blipFill>
          <p:spPr>
            <a:xfrm>
              <a:off x="6179886" y="2594313"/>
              <a:ext cx="1788610" cy="1325563"/>
            </a:xfrm>
            <a:prstGeom prst="rect">
              <a:avLst/>
            </a:prstGeom>
          </p:spPr>
        </p:pic>
        <p:sp>
          <p:nvSpPr>
            <p:cNvPr id="30" name="Hộp Văn bản 29">
              <a:extLst>
                <a:ext uri="{FF2B5EF4-FFF2-40B4-BE49-F238E27FC236}">
                  <a16:creationId xmlns:a16="http://schemas.microsoft.com/office/drawing/2014/main" id="{B05A9B5C-CB61-4AAE-92D6-ACEB16D61614}"/>
                </a:ext>
              </a:extLst>
            </p:cNvPr>
            <p:cNvSpPr txBox="1"/>
            <p:nvPr/>
          </p:nvSpPr>
          <p:spPr>
            <a:xfrm>
              <a:off x="6915088" y="2898507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accent1">
                      <a:lumMod val="75000"/>
                    </a:schemeClr>
                  </a:solidFill>
                </a:rPr>
                <a:t>6</a:t>
              </a:r>
            </a:p>
          </p:txBody>
        </p:sp>
      </p:grpSp>
      <p:grpSp>
        <p:nvGrpSpPr>
          <p:cNvPr id="40" name="Nhóm 39">
            <a:extLst>
              <a:ext uri="{FF2B5EF4-FFF2-40B4-BE49-F238E27FC236}">
                <a16:creationId xmlns:a16="http://schemas.microsoft.com/office/drawing/2014/main" id="{B6E59D75-32E3-4593-B6AE-92983F45F3BA}"/>
              </a:ext>
            </a:extLst>
          </p:cNvPr>
          <p:cNvGrpSpPr/>
          <p:nvPr/>
        </p:nvGrpSpPr>
        <p:grpSpPr>
          <a:xfrm>
            <a:off x="9934847" y="2486953"/>
            <a:ext cx="1690239" cy="1669371"/>
            <a:chOff x="7931890" y="2594313"/>
            <a:chExt cx="1690239" cy="1669371"/>
          </a:xfrm>
        </p:grpSpPr>
        <p:pic>
          <p:nvPicPr>
            <p:cNvPr id="20" name="Hình ảnh 19">
              <a:extLst>
                <a:ext uri="{FF2B5EF4-FFF2-40B4-BE49-F238E27FC236}">
                  <a16:creationId xmlns:a16="http://schemas.microsoft.com/office/drawing/2014/main" id="{AF74721A-E53D-47EF-9FB0-BAA26217E4F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942324" y="2583879"/>
              <a:ext cx="1669371" cy="1690239"/>
            </a:xfrm>
            <a:prstGeom prst="rect">
              <a:avLst/>
            </a:prstGeom>
          </p:spPr>
        </p:pic>
        <p:sp>
          <p:nvSpPr>
            <p:cNvPr id="31" name="Hộp Văn bản 30">
              <a:extLst>
                <a:ext uri="{FF2B5EF4-FFF2-40B4-BE49-F238E27FC236}">
                  <a16:creationId xmlns:a16="http://schemas.microsoft.com/office/drawing/2014/main" id="{A1246ACE-1392-456D-BCF5-7D70157A0CB5}"/>
                </a:ext>
              </a:extLst>
            </p:cNvPr>
            <p:cNvSpPr txBox="1"/>
            <p:nvPr/>
          </p:nvSpPr>
          <p:spPr>
            <a:xfrm>
              <a:off x="8376258" y="3010014"/>
              <a:ext cx="4187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chemeClr val="accent1">
                      <a:lumMod val="75000"/>
                    </a:schemeClr>
                  </a:solidFill>
                </a:rPr>
                <a:t>7</a:t>
              </a:r>
            </a:p>
          </p:txBody>
        </p:sp>
      </p:grpSp>
      <p:pic>
        <p:nvPicPr>
          <p:cNvPr id="4" name="Hình ảnh 3">
            <a:extLst>
              <a:ext uri="{FF2B5EF4-FFF2-40B4-BE49-F238E27FC236}">
                <a16:creationId xmlns:a16="http://schemas.microsoft.com/office/drawing/2014/main" id="{F0E505F8-8E7D-43D9-BC06-69977969261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9592">
            <a:off x="422316" y="3175483"/>
            <a:ext cx="1395430" cy="3550695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38527474-4D34-4EDB-A83A-F682EA35F75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89839">
            <a:off x="1034345" y="3281455"/>
            <a:ext cx="2556632" cy="2703387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2D733C70-6BEC-4B01-8AA3-C6C01B61CFF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2227">
            <a:off x="2732590" y="2367503"/>
            <a:ext cx="1739397" cy="3958899"/>
          </a:xfrm>
          <a:prstGeom prst="rect">
            <a:avLst/>
          </a:prstGeom>
        </p:spPr>
      </p:pic>
      <p:pic>
        <p:nvPicPr>
          <p:cNvPr id="77" name="Hình ảnh 76">
            <a:extLst>
              <a:ext uri="{FF2B5EF4-FFF2-40B4-BE49-F238E27FC236}">
                <a16:creationId xmlns:a16="http://schemas.microsoft.com/office/drawing/2014/main" id="{1DEE96CE-169F-4FD8-BBF2-2FCE6F20E4E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79"/>
          <a:stretch/>
        </p:blipFill>
        <p:spPr>
          <a:xfrm>
            <a:off x="3848" y="4677070"/>
            <a:ext cx="12192003" cy="2206913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27EDFD36-0D9D-43C3-8A5C-A90770660A60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77" b="11954"/>
          <a:stretch/>
        </p:blipFill>
        <p:spPr>
          <a:xfrm rot="21179506">
            <a:off x="2856021" y="1887238"/>
            <a:ext cx="5072182" cy="3822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927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" fill="hold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" fill="hold">
                                          <p:stCondLst>
                                            <p:cond delay="49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" fill="hold">
                                          <p:stCondLst>
                                            <p:cond delay="74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6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2.5E-6 4.81481E-6 L 0.74388 -0.25973 " pathEditMode="relative" rAng="0" ptsTypes="AA">
                                      <p:cBhvr>
                                        <p:cTn id="2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187" y="-1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7.40741E-7 L -0.05586 0.49329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9" y="2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388" y="-851057"/>
            <a:ext cx="12372387" cy="6026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545575BE-387E-46EE-A1F4-E34400D58307}"/>
              </a:ext>
            </a:extLst>
          </p:cNvPr>
          <p:cNvSpPr txBox="1"/>
          <p:nvPr/>
        </p:nvSpPr>
        <p:spPr>
          <a:xfrm>
            <a:off x="5303520" y="10842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D87E93A-E31F-4795-BAA9-559C0DE2F085}"/>
              </a:ext>
            </a:extLst>
          </p:cNvPr>
          <p:cNvSpPr txBox="1"/>
          <p:nvPr/>
        </p:nvSpPr>
        <p:spPr>
          <a:xfrm>
            <a:off x="264679" y="357786"/>
            <a:ext cx="114822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71EB3C18-84F1-41DA-8EC3-C0DE8A06C6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213" y="1151076"/>
            <a:ext cx="1922369" cy="1922369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2E552D76-847C-4918-B3EC-3B56188CD1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156" y="1125655"/>
            <a:ext cx="1922369" cy="1922369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92253303-104E-4617-9D68-0D68819FAC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303" y="1173041"/>
            <a:ext cx="1922369" cy="1922369"/>
          </a:xfrm>
          <a:prstGeom prst="rect">
            <a:avLst/>
          </a:prstGeom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155B6231-3D04-4A5D-91BE-E5FC17D6E7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724" y="1173040"/>
            <a:ext cx="1922369" cy="1922369"/>
          </a:xfrm>
          <a:prstGeom prst="rect">
            <a:avLst/>
          </a:prstGeom>
        </p:spPr>
      </p:pic>
      <p:pic>
        <p:nvPicPr>
          <p:cNvPr id="20" name="Hình ảnh 19">
            <a:extLst>
              <a:ext uri="{FF2B5EF4-FFF2-40B4-BE49-F238E27FC236}">
                <a16:creationId xmlns:a16="http://schemas.microsoft.com/office/drawing/2014/main" id="{22BBB957-F4EC-468E-9ED4-815FE7608E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885" y="1173040"/>
            <a:ext cx="1922369" cy="1922369"/>
          </a:xfrm>
          <a:prstGeom prst="rect">
            <a:avLst/>
          </a:prstGeom>
        </p:spPr>
      </p:pic>
      <p:pic>
        <p:nvPicPr>
          <p:cNvPr id="21" name="Hình ảnh 20">
            <a:extLst>
              <a:ext uri="{FF2B5EF4-FFF2-40B4-BE49-F238E27FC236}">
                <a16:creationId xmlns:a16="http://schemas.microsoft.com/office/drawing/2014/main" id="{586ED842-8808-44DD-93F0-41348E538D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6482" y="1201167"/>
            <a:ext cx="1922369" cy="1922369"/>
          </a:xfrm>
          <a:prstGeom prst="rect">
            <a:avLst/>
          </a:prstGeom>
        </p:spPr>
      </p:pic>
      <p:pic>
        <p:nvPicPr>
          <p:cNvPr id="22" name="Hình ảnh 21">
            <a:extLst>
              <a:ext uri="{FF2B5EF4-FFF2-40B4-BE49-F238E27FC236}">
                <a16:creationId xmlns:a16="http://schemas.microsoft.com/office/drawing/2014/main" id="{EEA74B56-FEE9-4E64-A271-DA29A8276A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918" y="1232264"/>
            <a:ext cx="1922369" cy="1922369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5BC2C255-8E98-48F9-9903-329B3700C9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8978" y="1263361"/>
            <a:ext cx="1922369" cy="1922369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23717DC4-0080-4F7B-AF91-7B3A48EBCB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369" y="1273706"/>
            <a:ext cx="1922369" cy="1922369"/>
          </a:xfrm>
          <a:prstGeom prst="rect">
            <a:avLst/>
          </a:prstGeom>
        </p:spPr>
      </p:pic>
      <p:grpSp>
        <p:nvGrpSpPr>
          <p:cNvPr id="7" name="Nhóm 6">
            <a:extLst>
              <a:ext uri="{FF2B5EF4-FFF2-40B4-BE49-F238E27FC236}">
                <a16:creationId xmlns:a16="http://schemas.microsoft.com/office/drawing/2014/main" id="{3B3DB9F6-236A-4750-B580-7B72685F164F}"/>
              </a:ext>
            </a:extLst>
          </p:cNvPr>
          <p:cNvGrpSpPr/>
          <p:nvPr/>
        </p:nvGrpSpPr>
        <p:grpSpPr>
          <a:xfrm>
            <a:off x="2728375" y="4459652"/>
            <a:ext cx="6554860" cy="2405752"/>
            <a:chOff x="2728375" y="4459652"/>
            <a:chExt cx="6554860" cy="2405752"/>
          </a:xfrm>
        </p:grpSpPr>
        <p:pic>
          <p:nvPicPr>
            <p:cNvPr id="8" name="Picture 2" descr="C:\Users\ADMIN\Desktop\Giai cuu con vat\wooden-board-theme-image-1-vector-clip-art_csp9738361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7111" y1="5870" x2="2889" y2="16771"/>
                          <a14:foregroundMark x1="6667" y1="66876" x2="9222" y2="84696"/>
                          <a14:foregroundMark x1="92333" y1="6918" x2="96556" y2="16771"/>
                          <a14:foregroundMark x1="96556" y1="70860" x2="91778" y2="87841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8375" y="4459652"/>
              <a:ext cx="6554860" cy="24057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Hộp Văn bản 43">
              <a:extLst>
                <a:ext uri="{FF2B5EF4-FFF2-40B4-BE49-F238E27FC236}">
                  <a16:creationId xmlns:a16="http://schemas.microsoft.com/office/drawing/2014/main" id="{F410254E-6A62-4F30-A709-265CC20C9D2D}"/>
                </a:ext>
              </a:extLst>
            </p:cNvPr>
            <p:cNvSpPr txBox="1"/>
            <p:nvPr/>
          </p:nvSpPr>
          <p:spPr>
            <a:xfrm>
              <a:off x="3906329" y="5029391"/>
              <a:ext cx="446308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Còn</a:t>
              </a:r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8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bông</a:t>
              </a:r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hoa</a:t>
              </a:r>
              <a:endPara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6B6FAC6E-D032-430C-A4A7-55AD40C1F3E9}"/>
              </a:ext>
            </a:extLst>
          </p:cNvPr>
          <p:cNvSpPr txBox="1"/>
          <p:nvPr/>
        </p:nvSpPr>
        <p:spPr>
          <a:xfrm>
            <a:off x="4451616" y="3160677"/>
            <a:ext cx="33730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 – 1 = …….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A9C1EBD8-5B01-4CC6-8870-5A26703294F0}"/>
              </a:ext>
            </a:extLst>
          </p:cNvPr>
          <p:cNvSpPr txBox="1"/>
          <p:nvPr/>
        </p:nvSpPr>
        <p:spPr>
          <a:xfrm>
            <a:off x="6901957" y="3160676"/>
            <a:ext cx="4924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065ABBD0-F678-4A3C-B8FB-6EC24EA3AB01}"/>
              </a:ext>
            </a:extLst>
          </p:cNvPr>
          <p:cNvSpPr txBox="1"/>
          <p:nvPr/>
        </p:nvSpPr>
        <p:spPr>
          <a:xfrm>
            <a:off x="6836423" y="3016116"/>
            <a:ext cx="5741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718033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5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75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25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750"/>
                            </p:stCondLst>
                            <p:childTnLst>
                              <p:par>
                                <p:cTn id="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250"/>
                            </p:stCondLst>
                            <p:childTnLst>
                              <p:par>
                                <p:cTn id="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750"/>
                            </p:stCondLst>
                            <p:childTnLst>
                              <p:par>
                                <p:cTn id="4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250"/>
                            </p:stCondLst>
                            <p:childTnLst>
                              <p:par>
                                <p:cTn id="52" presetID="2" presetClass="exit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750"/>
                            </p:stCondLst>
                            <p:childTnLst>
                              <p:par>
                                <p:cTn id="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"/>
                            </p:stCondLst>
                            <p:childTnLst>
                              <p:par>
                                <p:cTn id="8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500"/>
                            </p:stCondLst>
                            <p:childTnLst>
                              <p:par>
                                <p:cTn id="9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000"/>
                            </p:stCondLst>
                            <p:childTnLst>
                              <p:par>
                                <p:cTn id="9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500"/>
                            </p:stCondLst>
                            <p:childTnLst>
                              <p:par>
                                <p:cTn id="9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4000"/>
                            </p:stCondLst>
                            <p:childTnLst>
                              <p:par>
                                <p:cTn id="10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4500"/>
                            </p:stCondLst>
                            <p:childTnLst>
                              <p:par>
                                <p:cTn id="10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0"/>
                            </p:stCondLst>
                            <p:childTnLst>
                              <p:par>
                                <p:cTn id="11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500"/>
                            </p:stCondLst>
                            <p:childTnLst>
                              <p:par>
                                <p:cTn id="11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6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1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5" grpId="0"/>
      <p:bldP spid="5" grpId="1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7D0A5DC-E1A8-4AA5-AB7D-20A1DB24B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id="{476F8216-FF16-4282-9ACC-BB72F46521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77" b="10540"/>
          <a:stretch/>
        </p:blipFill>
        <p:spPr>
          <a:xfrm>
            <a:off x="-2" y="0"/>
            <a:ext cx="12192000" cy="6857999"/>
          </a:xfr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16525725-2228-430B-9448-09C4C1E9C2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93"/>
          <a:stretch/>
        </p:blipFill>
        <p:spPr>
          <a:xfrm>
            <a:off x="-1" y="4245429"/>
            <a:ext cx="12191999" cy="2612570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6C1CC742-CA3B-4B36-B344-97A814F5AC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73236" y="13850"/>
            <a:ext cx="1638800" cy="1384229"/>
          </a:xfrm>
          <a:prstGeom prst="rect">
            <a:avLst/>
          </a:prstGeom>
        </p:spPr>
      </p:pic>
      <p:grpSp>
        <p:nvGrpSpPr>
          <p:cNvPr id="38" name="Nhóm 37">
            <a:extLst>
              <a:ext uri="{FF2B5EF4-FFF2-40B4-BE49-F238E27FC236}">
                <a16:creationId xmlns:a16="http://schemas.microsoft.com/office/drawing/2014/main" id="{B466B1BC-009F-4FA4-8542-26944AB9F0CA}"/>
              </a:ext>
            </a:extLst>
          </p:cNvPr>
          <p:cNvGrpSpPr/>
          <p:nvPr/>
        </p:nvGrpSpPr>
        <p:grpSpPr>
          <a:xfrm>
            <a:off x="6454484" y="2219054"/>
            <a:ext cx="1558749" cy="1862323"/>
            <a:chOff x="4741561" y="2640427"/>
            <a:chExt cx="1558749" cy="1862323"/>
          </a:xfrm>
        </p:grpSpPr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47BCD3EA-F91F-47A0-8E98-8DF53C6040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21" t="21039" r="11606" b="31252"/>
            <a:stretch/>
          </p:blipFill>
          <p:spPr>
            <a:xfrm rot="6315565">
              <a:off x="4589774" y="2792214"/>
              <a:ext cx="1862323" cy="1558749"/>
            </a:xfrm>
            <a:prstGeom prst="rect">
              <a:avLst/>
            </a:prstGeom>
          </p:spPr>
        </p:pic>
        <p:sp>
          <p:nvSpPr>
            <p:cNvPr id="29" name="Hộp Văn bản 28">
              <a:extLst>
                <a:ext uri="{FF2B5EF4-FFF2-40B4-BE49-F238E27FC236}">
                  <a16:creationId xmlns:a16="http://schemas.microsoft.com/office/drawing/2014/main" id="{9D039148-287F-4481-85FA-F19762B7CCDD}"/>
                </a:ext>
              </a:extLst>
            </p:cNvPr>
            <p:cNvSpPr txBox="1"/>
            <p:nvPr/>
          </p:nvSpPr>
          <p:spPr>
            <a:xfrm>
              <a:off x="5450090" y="3288866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FF00"/>
                  </a:solidFill>
                </a:rPr>
                <a:t>5</a:t>
              </a:r>
            </a:p>
          </p:txBody>
        </p:sp>
      </p:grpSp>
      <p:grpSp>
        <p:nvGrpSpPr>
          <p:cNvPr id="39" name="Nhóm 38">
            <a:extLst>
              <a:ext uri="{FF2B5EF4-FFF2-40B4-BE49-F238E27FC236}">
                <a16:creationId xmlns:a16="http://schemas.microsoft.com/office/drawing/2014/main" id="{D24F600D-5377-49D4-8551-30114943823E}"/>
              </a:ext>
            </a:extLst>
          </p:cNvPr>
          <p:cNvGrpSpPr/>
          <p:nvPr/>
        </p:nvGrpSpPr>
        <p:grpSpPr>
          <a:xfrm>
            <a:off x="7903018" y="2593520"/>
            <a:ext cx="1788610" cy="1325563"/>
            <a:chOff x="6179886" y="2594313"/>
            <a:chExt cx="1788610" cy="1325563"/>
          </a:xfrm>
        </p:grpSpPr>
        <p:pic>
          <p:nvPicPr>
            <p:cNvPr id="19" name="Hình ảnh 18">
              <a:extLst>
                <a:ext uri="{FF2B5EF4-FFF2-40B4-BE49-F238E27FC236}">
                  <a16:creationId xmlns:a16="http://schemas.microsoft.com/office/drawing/2014/main" id="{3727B493-B522-413B-A942-15AF316AD3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16" t="20357" r="21423" b="28905"/>
            <a:stretch/>
          </p:blipFill>
          <p:spPr>
            <a:xfrm>
              <a:off x="6179886" y="2594313"/>
              <a:ext cx="1788610" cy="1325563"/>
            </a:xfrm>
            <a:prstGeom prst="rect">
              <a:avLst/>
            </a:prstGeom>
          </p:spPr>
        </p:pic>
        <p:sp>
          <p:nvSpPr>
            <p:cNvPr id="30" name="Hộp Văn bản 29">
              <a:extLst>
                <a:ext uri="{FF2B5EF4-FFF2-40B4-BE49-F238E27FC236}">
                  <a16:creationId xmlns:a16="http://schemas.microsoft.com/office/drawing/2014/main" id="{B05A9B5C-CB61-4AAE-92D6-ACEB16D61614}"/>
                </a:ext>
              </a:extLst>
            </p:cNvPr>
            <p:cNvSpPr txBox="1"/>
            <p:nvPr/>
          </p:nvSpPr>
          <p:spPr>
            <a:xfrm>
              <a:off x="6915088" y="2898507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accent1">
                      <a:lumMod val="75000"/>
                    </a:schemeClr>
                  </a:solidFill>
                </a:rPr>
                <a:t>6</a:t>
              </a:r>
            </a:p>
          </p:txBody>
        </p:sp>
      </p:grpSp>
      <p:grpSp>
        <p:nvGrpSpPr>
          <p:cNvPr id="40" name="Nhóm 39">
            <a:extLst>
              <a:ext uri="{FF2B5EF4-FFF2-40B4-BE49-F238E27FC236}">
                <a16:creationId xmlns:a16="http://schemas.microsoft.com/office/drawing/2014/main" id="{B6E59D75-32E3-4593-B6AE-92983F45F3BA}"/>
              </a:ext>
            </a:extLst>
          </p:cNvPr>
          <p:cNvGrpSpPr/>
          <p:nvPr/>
        </p:nvGrpSpPr>
        <p:grpSpPr>
          <a:xfrm>
            <a:off x="9934847" y="2486953"/>
            <a:ext cx="1690239" cy="1669371"/>
            <a:chOff x="7931890" y="2594313"/>
            <a:chExt cx="1690239" cy="1669371"/>
          </a:xfrm>
        </p:grpSpPr>
        <p:pic>
          <p:nvPicPr>
            <p:cNvPr id="20" name="Hình ảnh 19">
              <a:extLst>
                <a:ext uri="{FF2B5EF4-FFF2-40B4-BE49-F238E27FC236}">
                  <a16:creationId xmlns:a16="http://schemas.microsoft.com/office/drawing/2014/main" id="{AF74721A-E53D-47EF-9FB0-BAA26217E4F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942324" y="2583879"/>
              <a:ext cx="1669371" cy="1690239"/>
            </a:xfrm>
            <a:prstGeom prst="rect">
              <a:avLst/>
            </a:prstGeom>
          </p:spPr>
        </p:pic>
        <p:sp>
          <p:nvSpPr>
            <p:cNvPr id="31" name="Hộp Văn bản 30">
              <a:extLst>
                <a:ext uri="{FF2B5EF4-FFF2-40B4-BE49-F238E27FC236}">
                  <a16:creationId xmlns:a16="http://schemas.microsoft.com/office/drawing/2014/main" id="{A1246ACE-1392-456D-BCF5-7D70157A0CB5}"/>
                </a:ext>
              </a:extLst>
            </p:cNvPr>
            <p:cNvSpPr txBox="1"/>
            <p:nvPr/>
          </p:nvSpPr>
          <p:spPr>
            <a:xfrm>
              <a:off x="8376258" y="3010014"/>
              <a:ext cx="4187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chemeClr val="accent1">
                      <a:lumMod val="75000"/>
                    </a:schemeClr>
                  </a:solidFill>
                </a:rPr>
                <a:t>7</a:t>
              </a:r>
            </a:p>
          </p:txBody>
        </p:sp>
      </p:grpSp>
      <p:pic>
        <p:nvPicPr>
          <p:cNvPr id="4" name="Hình ảnh 3">
            <a:extLst>
              <a:ext uri="{FF2B5EF4-FFF2-40B4-BE49-F238E27FC236}">
                <a16:creationId xmlns:a16="http://schemas.microsoft.com/office/drawing/2014/main" id="{F0E505F8-8E7D-43D9-BC06-69977969261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9592">
            <a:off x="422316" y="3175483"/>
            <a:ext cx="1395430" cy="3550695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38527474-4D34-4EDB-A83A-F682EA35F75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89839">
            <a:off x="1034345" y="3281455"/>
            <a:ext cx="2556632" cy="2703387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2D733C70-6BEC-4B01-8AA3-C6C01B61CFF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2227">
            <a:off x="2732590" y="2367503"/>
            <a:ext cx="1739397" cy="3958899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686E541E-849F-4357-9142-CFA9BEA10CE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4828">
            <a:off x="4080850" y="2937744"/>
            <a:ext cx="2608058" cy="4371047"/>
          </a:xfrm>
          <a:prstGeom prst="rect">
            <a:avLst/>
          </a:prstGeom>
        </p:spPr>
      </p:pic>
      <p:pic>
        <p:nvPicPr>
          <p:cNvPr id="77" name="Hình ảnh 76">
            <a:extLst>
              <a:ext uri="{FF2B5EF4-FFF2-40B4-BE49-F238E27FC236}">
                <a16:creationId xmlns:a16="http://schemas.microsoft.com/office/drawing/2014/main" id="{1DEE96CE-169F-4FD8-BBF2-2FCE6F20E4E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79"/>
          <a:stretch/>
        </p:blipFill>
        <p:spPr>
          <a:xfrm>
            <a:off x="3848" y="4677070"/>
            <a:ext cx="12192003" cy="2206913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27EDFD36-0D9D-43C3-8A5C-A90770660A60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77" b="11954"/>
          <a:stretch/>
        </p:blipFill>
        <p:spPr>
          <a:xfrm rot="21179506">
            <a:off x="4668488" y="2084680"/>
            <a:ext cx="5072182" cy="3822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657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" fill="hold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" fill="hold">
                                          <p:stCondLst>
                                            <p:cond delay="49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" fill="hold">
                                          <p:stCondLst>
                                            <p:cond delay="74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6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58333E-6 -0.00463 L 0.60494 -0.26458 " pathEditMode="relative" rAng="0" ptsTypes="AA">
                                      <p:cBhvr>
                                        <p:cTn id="2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247" y="-1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7.40741E-7 L 0.01068 0.33148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1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>
            <a:extLst>
              <a:ext uri="{FF2B5EF4-FFF2-40B4-BE49-F238E27FC236}">
                <a16:creationId xmlns:a16="http://schemas.microsoft.com/office/drawing/2014/main" id="{DEA5EED1-97D7-4906-965F-B5A43A3E8A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77687" y="4648200"/>
            <a:ext cx="747591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8E363743-7DA7-443A-BF54-A3A5364AF384}"/>
              </a:ext>
            </a:extLst>
          </p:cNvPr>
          <p:cNvSpPr txBox="1"/>
          <p:nvPr/>
        </p:nvSpPr>
        <p:spPr>
          <a:xfrm>
            <a:off x="4637701" y="86141"/>
            <a:ext cx="23759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3F0A392F-863C-4970-98C5-2867E4F9666F}"/>
              </a:ext>
            </a:extLst>
          </p:cNvPr>
          <p:cNvSpPr txBox="1"/>
          <p:nvPr/>
        </p:nvSpPr>
        <p:spPr>
          <a:xfrm>
            <a:off x="2618912" y="905285"/>
            <a:ext cx="77488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4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endParaRPr lang="en-US" sz="4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Nhóm 14">
            <a:extLst>
              <a:ext uri="{FF2B5EF4-FFF2-40B4-BE49-F238E27FC236}">
                <a16:creationId xmlns:a16="http://schemas.microsoft.com/office/drawing/2014/main" id="{02C2ACA1-AE5A-45DC-8C76-AF1084055E69}"/>
              </a:ext>
            </a:extLst>
          </p:cNvPr>
          <p:cNvGrpSpPr/>
          <p:nvPr/>
        </p:nvGrpSpPr>
        <p:grpSpPr>
          <a:xfrm>
            <a:off x="1071234" y="1228180"/>
            <a:ext cx="10049531" cy="5745624"/>
            <a:chOff x="1071234" y="1228180"/>
            <a:chExt cx="10049531" cy="5745624"/>
          </a:xfrm>
        </p:grpSpPr>
        <p:pic>
          <p:nvPicPr>
            <p:cNvPr id="13" name="Hình ảnh 12">
              <a:extLst>
                <a:ext uri="{FF2B5EF4-FFF2-40B4-BE49-F238E27FC236}">
                  <a16:creationId xmlns:a16="http://schemas.microsoft.com/office/drawing/2014/main" id="{CB168567-E408-4E53-899E-712CCBE087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1234" y="1228180"/>
              <a:ext cx="10049531" cy="5745624"/>
            </a:xfrm>
            <a:prstGeom prst="rect">
              <a:avLst/>
            </a:prstGeom>
          </p:spPr>
        </p:pic>
        <p:sp>
          <p:nvSpPr>
            <p:cNvPr id="14" name="Hộp Văn bản 13">
              <a:extLst>
                <a:ext uri="{FF2B5EF4-FFF2-40B4-BE49-F238E27FC236}">
                  <a16:creationId xmlns:a16="http://schemas.microsoft.com/office/drawing/2014/main" id="{93C5C63C-90FC-4DAC-87CA-9B8E9B665862}"/>
                </a:ext>
              </a:extLst>
            </p:cNvPr>
            <p:cNvSpPr txBox="1"/>
            <p:nvPr/>
          </p:nvSpPr>
          <p:spPr>
            <a:xfrm>
              <a:off x="2368042" y="3075380"/>
              <a:ext cx="7811754" cy="1938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bé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sát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bức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thật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kĩ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nhanh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tay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chọn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</a:t>
              </a:r>
              <a:endParaRPr lang="en-US" sz="40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án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nhé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03793310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965" y="-851057"/>
            <a:ext cx="12372387" cy="5577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545575BE-387E-46EE-A1F4-E34400D58307}"/>
              </a:ext>
            </a:extLst>
          </p:cNvPr>
          <p:cNvSpPr txBox="1"/>
          <p:nvPr/>
        </p:nvSpPr>
        <p:spPr>
          <a:xfrm>
            <a:off x="5303520" y="10842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D87E93A-E31F-4795-BAA9-559C0DE2F085}"/>
              </a:ext>
            </a:extLst>
          </p:cNvPr>
          <p:cNvSpPr txBox="1"/>
          <p:nvPr/>
        </p:nvSpPr>
        <p:spPr>
          <a:xfrm>
            <a:off x="414104" y="253220"/>
            <a:ext cx="114822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bưởi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bưởi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</a:p>
          <a:p>
            <a:pPr algn="ctr"/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bưởi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grpSp>
        <p:nvGrpSpPr>
          <p:cNvPr id="5" name="Nhóm 4">
            <a:extLst>
              <a:ext uri="{FF2B5EF4-FFF2-40B4-BE49-F238E27FC236}">
                <a16:creationId xmlns:a16="http://schemas.microsoft.com/office/drawing/2014/main" id="{F76F4DB5-0B7F-4FA4-85CB-93F99030CF5D}"/>
              </a:ext>
            </a:extLst>
          </p:cNvPr>
          <p:cNvGrpSpPr/>
          <p:nvPr/>
        </p:nvGrpSpPr>
        <p:grpSpPr>
          <a:xfrm>
            <a:off x="1791366" y="4453296"/>
            <a:ext cx="9092170" cy="2499458"/>
            <a:chOff x="783771" y="4316131"/>
            <a:chExt cx="10672355" cy="2802298"/>
          </a:xfrm>
        </p:grpSpPr>
        <p:pic>
          <p:nvPicPr>
            <p:cNvPr id="8" name="Picture 2" descr="C:\Users\ADMIN\Desktop\Giai cuu con vat\wooden-board-theme-image-1-vector-clip-art_csp9738361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7111" y1="5870" x2="2889" y2="16771"/>
                          <a14:foregroundMark x1="6667" y1="66876" x2="9222" y2="84696"/>
                          <a14:foregroundMark x1="92333" y1="6918" x2="96556" y2="16771"/>
                          <a14:foregroundMark x1="96556" y1="70860" x2="91778" y2="87841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771" y="4316131"/>
              <a:ext cx="10672355" cy="28022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Hộp Văn bản 43">
              <a:extLst>
                <a:ext uri="{FF2B5EF4-FFF2-40B4-BE49-F238E27FC236}">
                  <a16:creationId xmlns:a16="http://schemas.microsoft.com/office/drawing/2014/main" id="{F410254E-6A62-4F30-A709-265CC20C9D2D}"/>
                </a:ext>
              </a:extLst>
            </p:cNvPr>
            <p:cNvSpPr txBox="1"/>
            <p:nvPr/>
          </p:nvSpPr>
          <p:spPr>
            <a:xfrm>
              <a:off x="3276348" y="5057593"/>
              <a:ext cx="6074178" cy="9316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Tổng</a:t>
              </a:r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9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bưởi</a:t>
              </a:r>
              <a:endPara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Hình ảnh 6">
            <a:extLst>
              <a:ext uri="{FF2B5EF4-FFF2-40B4-BE49-F238E27FC236}">
                <a16:creationId xmlns:a16="http://schemas.microsoft.com/office/drawing/2014/main" id="{5172E4A2-530A-457B-B601-0D30243772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519" y="1335649"/>
            <a:ext cx="1323242" cy="1323242"/>
          </a:xfrm>
          <a:prstGeom prst="rect">
            <a:avLst/>
          </a:prstGeom>
        </p:spPr>
      </p:pic>
      <p:pic>
        <p:nvPicPr>
          <p:cNvPr id="29" name="Hình ảnh 28">
            <a:extLst>
              <a:ext uri="{FF2B5EF4-FFF2-40B4-BE49-F238E27FC236}">
                <a16:creationId xmlns:a16="http://schemas.microsoft.com/office/drawing/2014/main" id="{79D41E25-756B-4447-B284-0E80E59081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006" y="1335649"/>
            <a:ext cx="1323242" cy="1323242"/>
          </a:xfrm>
          <a:prstGeom prst="rect">
            <a:avLst/>
          </a:prstGeom>
        </p:spPr>
      </p:pic>
      <p:pic>
        <p:nvPicPr>
          <p:cNvPr id="30" name="Hình ảnh 29">
            <a:extLst>
              <a:ext uri="{FF2B5EF4-FFF2-40B4-BE49-F238E27FC236}">
                <a16:creationId xmlns:a16="http://schemas.microsoft.com/office/drawing/2014/main" id="{2CCE4F81-C42B-49E6-A9A4-F19A60F4B51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039" y="1346709"/>
            <a:ext cx="1323242" cy="1323242"/>
          </a:xfrm>
          <a:prstGeom prst="rect">
            <a:avLst/>
          </a:prstGeom>
        </p:spPr>
      </p:pic>
      <p:pic>
        <p:nvPicPr>
          <p:cNvPr id="31" name="Hình ảnh 30">
            <a:extLst>
              <a:ext uri="{FF2B5EF4-FFF2-40B4-BE49-F238E27FC236}">
                <a16:creationId xmlns:a16="http://schemas.microsoft.com/office/drawing/2014/main" id="{1FF9AF3A-BA58-4EF3-9CBF-32204009AA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015" y="1327872"/>
            <a:ext cx="1323242" cy="1323242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7BC1EE46-93D7-4F75-BA49-E75360194E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290" y="1387625"/>
            <a:ext cx="1323242" cy="1323242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id="{8641ACFA-2F37-417C-AD01-EF193EF93C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922" y="1378963"/>
            <a:ext cx="1323242" cy="1323242"/>
          </a:xfrm>
          <a:prstGeom prst="rect">
            <a:avLst/>
          </a:prstGeom>
        </p:spPr>
      </p:pic>
      <p:pic>
        <p:nvPicPr>
          <p:cNvPr id="34" name="Hình ảnh 33">
            <a:extLst>
              <a:ext uri="{FF2B5EF4-FFF2-40B4-BE49-F238E27FC236}">
                <a16:creationId xmlns:a16="http://schemas.microsoft.com/office/drawing/2014/main" id="{A410B6B3-16AA-4C45-B656-81DF3BBD9C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100" y="1378963"/>
            <a:ext cx="1323242" cy="1323242"/>
          </a:xfrm>
          <a:prstGeom prst="rect">
            <a:avLst/>
          </a:prstGeom>
        </p:spPr>
      </p:pic>
      <p:pic>
        <p:nvPicPr>
          <p:cNvPr id="39" name="Hình ảnh 38">
            <a:extLst>
              <a:ext uri="{FF2B5EF4-FFF2-40B4-BE49-F238E27FC236}">
                <a16:creationId xmlns:a16="http://schemas.microsoft.com/office/drawing/2014/main" id="{B9657B5C-8F9D-43E4-AE85-44397A20EE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076" y="1409823"/>
            <a:ext cx="1323242" cy="1323242"/>
          </a:xfrm>
          <a:prstGeom prst="rect">
            <a:avLst/>
          </a:prstGeom>
        </p:spPr>
      </p:pic>
      <p:pic>
        <p:nvPicPr>
          <p:cNvPr id="40" name="Hình ảnh 39">
            <a:extLst>
              <a:ext uri="{FF2B5EF4-FFF2-40B4-BE49-F238E27FC236}">
                <a16:creationId xmlns:a16="http://schemas.microsoft.com/office/drawing/2014/main" id="{846573D6-B194-4A74-A0C2-FC3A2955EC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8052" y="1409823"/>
            <a:ext cx="1323242" cy="1323242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F2EA7856-F1A9-443A-BE2E-81905FE0A43E}"/>
              </a:ext>
            </a:extLst>
          </p:cNvPr>
          <p:cNvSpPr txBox="1"/>
          <p:nvPr/>
        </p:nvSpPr>
        <p:spPr>
          <a:xfrm>
            <a:off x="5465999" y="1717402"/>
            <a:ext cx="56778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538FD59B-0A86-44A5-A996-C631D6E75676}"/>
              </a:ext>
            </a:extLst>
          </p:cNvPr>
          <p:cNvSpPr txBox="1"/>
          <p:nvPr/>
        </p:nvSpPr>
        <p:spPr>
          <a:xfrm>
            <a:off x="4501651" y="2796959"/>
            <a:ext cx="31886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+ 5 = ……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BAE7DA2E-2C65-486B-A4BF-889F3E294AC1}"/>
              </a:ext>
            </a:extLst>
          </p:cNvPr>
          <p:cNvSpPr txBox="1"/>
          <p:nvPr/>
        </p:nvSpPr>
        <p:spPr>
          <a:xfrm>
            <a:off x="6845188" y="2710867"/>
            <a:ext cx="4924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DDE6EF97-013C-4A96-BE47-C2D2DFACA56F}"/>
              </a:ext>
            </a:extLst>
          </p:cNvPr>
          <p:cNvSpPr txBox="1"/>
          <p:nvPr/>
        </p:nvSpPr>
        <p:spPr>
          <a:xfrm>
            <a:off x="6820588" y="2717450"/>
            <a:ext cx="5741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4287897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750"/>
                            </p:stCondLst>
                            <p:childTnLst>
                              <p:par>
                                <p:cTn id="3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250"/>
                            </p:stCondLst>
                            <p:childTnLst>
                              <p:par>
                                <p:cTn id="4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750"/>
                            </p:stCondLst>
                            <p:childTnLst>
                              <p:par>
                                <p:cTn id="4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250"/>
                            </p:stCondLst>
                            <p:childTnLst>
                              <p:par>
                                <p:cTn id="5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750"/>
                            </p:stCondLst>
                            <p:childTnLst>
                              <p:par>
                                <p:cTn id="5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25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750"/>
                            </p:stCondLst>
                            <p:childTnLst>
                              <p:par>
                                <p:cTn id="6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50"/>
                            </p:stCondLst>
                            <p:childTnLst>
                              <p:par>
                                <p:cTn id="80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250"/>
                            </p:stCondLst>
                            <p:childTnLst>
                              <p:par>
                                <p:cTn id="8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5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1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4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7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2" grpId="0"/>
      <p:bldP spid="13" grpId="0"/>
      <p:bldP spid="13" grpId="1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7D0A5DC-E1A8-4AA5-AB7D-20A1DB24B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id="{476F8216-FF16-4282-9ACC-BB72F46521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77" b="10540"/>
          <a:stretch/>
        </p:blipFill>
        <p:spPr>
          <a:xfrm>
            <a:off x="-2" y="0"/>
            <a:ext cx="12192000" cy="6857999"/>
          </a:xfr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16525725-2228-430B-9448-09C4C1E9C2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93"/>
          <a:stretch/>
        </p:blipFill>
        <p:spPr>
          <a:xfrm>
            <a:off x="-1" y="4245429"/>
            <a:ext cx="12191999" cy="2612570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6C1CC742-CA3B-4B36-B344-97A814F5AC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73236" y="13850"/>
            <a:ext cx="1638800" cy="1384229"/>
          </a:xfrm>
          <a:prstGeom prst="rect">
            <a:avLst/>
          </a:prstGeom>
        </p:spPr>
      </p:pic>
      <p:grpSp>
        <p:nvGrpSpPr>
          <p:cNvPr id="39" name="Nhóm 38">
            <a:extLst>
              <a:ext uri="{FF2B5EF4-FFF2-40B4-BE49-F238E27FC236}">
                <a16:creationId xmlns:a16="http://schemas.microsoft.com/office/drawing/2014/main" id="{D24F600D-5377-49D4-8551-30114943823E}"/>
              </a:ext>
            </a:extLst>
          </p:cNvPr>
          <p:cNvGrpSpPr/>
          <p:nvPr/>
        </p:nvGrpSpPr>
        <p:grpSpPr>
          <a:xfrm>
            <a:off x="7903018" y="2593520"/>
            <a:ext cx="1788610" cy="1325563"/>
            <a:chOff x="6179886" y="2594313"/>
            <a:chExt cx="1788610" cy="1325563"/>
          </a:xfrm>
        </p:grpSpPr>
        <p:pic>
          <p:nvPicPr>
            <p:cNvPr id="19" name="Hình ảnh 18">
              <a:extLst>
                <a:ext uri="{FF2B5EF4-FFF2-40B4-BE49-F238E27FC236}">
                  <a16:creationId xmlns:a16="http://schemas.microsoft.com/office/drawing/2014/main" id="{3727B493-B522-413B-A942-15AF316AD3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16" t="20357" r="21423" b="28905"/>
            <a:stretch/>
          </p:blipFill>
          <p:spPr>
            <a:xfrm>
              <a:off x="6179886" y="2594313"/>
              <a:ext cx="1788610" cy="1325563"/>
            </a:xfrm>
            <a:prstGeom prst="rect">
              <a:avLst/>
            </a:prstGeom>
          </p:spPr>
        </p:pic>
        <p:sp>
          <p:nvSpPr>
            <p:cNvPr id="30" name="Hộp Văn bản 29">
              <a:extLst>
                <a:ext uri="{FF2B5EF4-FFF2-40B4-BE49-F238E27FC236}">
                  <a16:creationId xmlns:a16="http://schemas.microsoft.com/office/drawing/2014/main" id="{B05A9B5C-CB61-4AAE-92D6-ACEB16D61614}"/>
                </a:ext>
              </a:extLst>
            </p:cNvPr>
            <p:cNvSpPr txBox="1"/>
            <p:nvPr/>
          </p:nvSpPr>
          <p:spPr>
            <a:xfrm>
              <a:off x="6915088" y="2898507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accent1">
                      <a:lumMod val="75000"/>
                    </a:schemeClr>
                  </a:solidFill>
                </a:rPr>
                <a:t>6</a:t>
              </a:r>
            </a:p>
          </p:txBody>
        </p:sp>
      </p:grpSp>
      <p:grpSp>
        <p:nvGrpSpPr>
          <p:cNvPr id="40" name="Nhóm 39">
            <a:extLst>
              <a:ext uri="{FF2B5EF4-FFF2-40B4-BE49-F238E27FC236}">
                <a16:creationId xmlns:a16="http://schemas.microsoft.com/office/drawing/2014/main" id="{B6E59D75-32E3-4593-B6AE-92983F45F3BA}"/>
              </a:ext>
            </a:extLst>
          </p:cNvPr>
          <p:cNvGrpSpPr/>
          <p:nvPr/>
        </p:nvGrpSpPr>
        <p:grpSpPr>
          <a:xfrm>
            <a:off x="9934847" y="2486953"/>
            <a:ext cx="1690239" cy="1669371"/>
            <a:chOff x="7931890" y="2594313"/>
            <a:chExt cx="1690239" cy="1669371"/>
          </a:xfrm>
        </p:grpSpPr>
        <p:pic>
          <p:nvPicPr>
            <p:cNvPr id="20" name="Hình ảnh 19">
              <a:extLst>
                <a:ext uri="{FF2B5EF4-FFF2-40B4-BE49-F238E27FC236}">
                  <a16:creationId xmlns:a16="http://schemas.microsoft.com/office/drawing/2014/main" id="{AF74721A-E53D-47EF-9FB0-BAA26217E4F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942324" y="2583879"/>
              <a:ext cx="1669371" cy="1690239"/>
            </a:xfrm>
            <a:prstGeom prst="rect">
              <a:avLst/>
            </a:prstGeom>
          </p:spPr>
        </p:pic>
        <p:sp>
          <p:nvSpPr>
            <p:cNvPr id="31" name="Hộp Văn bản 30">
              <a:extLst>
                <a:ext uri="{FF2B5EF4-FFF2-40B4-BE49-F238E27FC236}">
                  <a16:creationId xmlns:a16="http://schemas.microsoft.com/office/drawing/2014/main" id="{A1246ACE-1392-456D-BCF5-7D70157A0CB5}"/>
                </a:ext>
              </a:extLst>
            </p:cNvPr>
            <p:cNvSpPr txBox="1"/>
            <p:nvPr/>
          </p:nvSpPr>
          <p:spPr>
            <a:xfrm>
              <a:off x="8376258" y="3010014"/>
              <a:ext cx="4187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chemeClr val="accent1">
                      <a:lumMod val="75000"/>
                    </a:schemeClr>
                  </a:solidFill>
                </a:rPr>
                <a:t>7</a:t>
              </a:r>
            </a:p>
          </p:txBody>
        </p:sp>
      </p:grpSp>
      <p:pic>
        <p:nvPicPr>
          <p:cNvPr id="4" name="Hình ảnh 3">
            <a:extLst>
              <a:ext uri="{FF2B5EF4-FFF2-40B4-BE49-F238E27FC236}">
                <a16:creationId xmlns:a16="http://schemas.microsoft.com/office/drawing/2014/main" id="{F0E505F8-8E7D-43D9-BC06-6997796926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9592">
            <a:off x="422316" y="3175483"/>
            <a:ext cx="1395430" cy="3550695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38527474-4D34-4EDB-A83A-F682EA35F75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89839">
            <a:off x="1034345" y="3281455"/>
            <a:ext cx="2556632" cy="2703387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2D733C70-6BEC-4B01-8AA3-C6C01B61CFF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2227">
            <a:off x="2732590" y="2367503"/>
            <a:ext cx="1739397" cy="3958899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686E541E-849F-4357-9142-CFA9BEA10CE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4828">
            <a:off x="4080850" y="2937744"/>
            <a:ext cx="2608058" cy="4371047"/>
          </a:xfrm>
          <a:prstGeom prst="rect">
            <a:avLst/>
          </a:prstGeom>
        </p:spPr>
      </p:pic>
      <p:pic>
        <p:nvPicPr>
          <p:cNvPr id="77" name="Hình ảnh 76">
            <a:extLst>
              <a:ext uri="{FF2B5EF4-FFF2-40B4-BE49-F238E27FC236}">
                <a16:creationId xmlns:a16="http://schemas.microsoft.com/office/drawing/2014/main" id="{1DEE96CE-169F-4FD8-BBF2-2FCE6F20E4E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79"/>
          <a:stretch/>
        </p:blipFill>
        <p:spPr>
          <a:xfrm>
            <a:off x="3848" y="4677070"/>
            <a:ext cx="12192003" cy="2206913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2A549EC1-6D12-4BFA-B149-3A1BC9D820B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02548" flipH="1">
            <a:off x="5845845" y="3788671"/>
            <a:ext cx="3014247" cy="2085438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27EDFD36-0D9D-43C3-8A5C-A90770660A60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77" b="11954"/>
          <a:stretch/>
        </p:blipFill>
        <p:spPr>
          <a:xfrm rot="21179506">
            <a:off x="6298656" y="1693232"/>
            <a:ext cx="5072182" cy="3822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200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" fill="hold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" fill="hold">
                                          <p:stCondLst>
                                            <p:cond delay="49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" fill="hold">
                                          <p:stCondLst>
                                            <p:cond delay="74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6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6.25E-7 -0.00463 L 0.46016 -0.27916 " pathEditMode="relative" rAng="0" ptsTypes="AA">
                                      <p:cBhvr>
                                        <p:cTn id="2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08" y="-1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48148E-6 L 0.01888 0.4240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8" y="2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388" y="-851057"/>
            <a:ext cx="12372387" cy="6026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545575BE-387E-46EE-A1F4-E34400D58307}"/>
              </a:ext>
            </a:extLst>
          </p:cNvPr>
          <p:cNvSpPr txBox="1"/>
          <p:nvPr/>
        </p:nvSpPr>
        <p:spPr>
          <a:xfrm>
            <a:off x="5303520" y="10842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D87E93A-E31F-4795-BAA9-559C0DE2F085}"/>
              </a:ext>
            </a:extLst>
          </p:cNvPr>
          <p:cNvSpPr txBox="1"/>
          <p:nvPr/>
        </p:nvSpPr>
        <p:spPr>
          <a:xfrm>
            <a:off x="354874" y="232156"/>
            <a:ext cx="114822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40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40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40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rốt</a:t>
            </a:r>
            <a:r>
              <a:rPr lang="en-US" sz="40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en-US" sz="40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0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40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0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</a:p>
          <a:p>
            <a:pPr algn="ctr"/>
            <a:r>
              <a:rPr lang="en-US" sz="40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0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40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40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rốt</a:t>
            </a:r>
            <a:r>
              <a:rPr lang="en-US" sz="40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</p:txBody>
      </p:sp>
      <p:grpSp>
        <p:nvGrpSpPr>
          <p:cNvPr id="7" name="Nhóm 6">
            <a:extLst>
              <a:ext uri="{FF2B5EF4-FFF2-40B4-BE49-F238E27FC236}">
                <a16:creationId xmlns:a16="http://schemas.microsoft.com/office/drawing/2014/main" id="{3B3DB9F6-236A-4750-B580-7B72685F164F}"/>
              </a:ext>
            </a:extLst>
          </p:cNvPr>
          <p:cNvGrpSpPr/>
          <p:nvPr/>
        </p:nvGrpSpPr>
        <p:grpSpPr>
          <a:xfrm>
            <a:off x="2728375" y="4459652"/>
            <a:ext cx="6554860" cy="2405752"/>
            <a:chOff x="2728375" y="4459652"/>
            <a:chExt cx="6554860" cy="2405752"/>
          </a:xfrm>
        </p:grpSpPr>
        <p:pic>
          <p:nvPicPr>
            <p:cNvPr id="8" name="Picture 2" descr="C:\Users\ADMIN\Desktop\Giai cuu con vat\wooden-board-theme-image-1-vector-clip-art_csp9738361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7111" y1="5870" x2="2889" y2="16771"/>
                          <a14:foregroundMark x1="6667" y1="66876" x2="9222" y2="84696"/>
                          <a14:foregroundMark x1="92333" y1="6918" x2="96556" y2="16771"/>
                          <a14:foregroundMark x1="96556" y1="70860" x2="91778" y2="87841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8375" y="4459652"/>
              <a:ext cx="6554860" cy="24057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Hộp Văn bản 43">
              <a:extLst>
                <a:ext uri="{FF2B5EF4-FFF2-40B4-BE49-F238E27FC236}">
                  <a16:creationId xmlns:a16="http://schemas.microsoft.com/office/drawing/2014/main" id="{F410254E-6A62-4F30-A709-265CC20C9D2D}"/>
                </a:ext>
              </a:extLst>
            </p:cNvPr>
            <p:cNvSpPr txBox="1"/>
            <p:nvPr/>
          </p:nvSpPr>
          <p:spPr>
            <a:xfrm>
              <a:off x="3906329" y="5029391"/>
              <a:ext cx="433804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Còn</a:t>
              </a:r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6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</a:t>
              </a:r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cà</a:t>
              </a:r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rốt</a:t>
              </a:r>
              <a:endPara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6B6FAC6E-D032-430C-A4A7-55AD40C1F3E9}"/>
              </a:ext>
            </a:extLst>
          </p:cNvPr>
          <p:cNvSpPr txBox="1"/>
          <p:nvPr/>
        </p:nvSpPr>
        <p:spPr>
          <a:xfrm>
            <a:off x="4451616" y="3160677"/>
            <a:ext cx="33730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 – 3 = …….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A9C1EBD8-5B01-4CC6-8870-5A26703294F0}"/>
              </a:ext>
            </a:extLst>
          </p:cNvPr>
          <p:cNvSpPr txBox="1"/>
          <p:nvPr/>
        </p:nvSpPr>
        <p:spPr>
          <a:xfrm>
            <a:off x="6901957" y="3160676"/>
            <a:ext cx="4924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065ABBD0-F678-4A3C-B8FB-6EC24EA3AB01}"/>
              </a:ext>
            </a:extLst>
          </p:cNvPr>
          <p:cNvSpPr txBox="1"/>
          <p:nvPr/>
        </p:nvSpPr>
        <p:spPr>
          <a:xfrm>
            <a:off x="6820204" y="3015502"/>
            <a:ext cx="5741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</a:p>
        </p:txBody>
      </p:sp>
      <p:pic>
        <p:nvPicPr>
          <p:cNvPr id="13" name="Hình ảnh 12">
            <a:extLst>
              <a:ext uri="{FF2B5EF4-FFF2-40B4-BE49-F238E27FC236}">
                <a16:creationId xmlns:a16="http://schemas.microsoft.com/office/drawing/2014/main" id="{F8A1B2D9-AACB-4972-88F8-3B1A21197F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1987">
            <a:off x="1397871" y="1376676"/>
            <a:ext cx="981127" cy="1953020"/>
          </a:xfrm>
          <a:prstGeom prst="rect">
            <a:avLst/>
          </a:prstGeom>
        </p:spPr>
      </p:pic>
      <p:pic>
        <p:nvPicPr>
          <p:cNvPr id="25" name="Hình ảnh 24">
            <a:extLst>
              <a:ext uri="{FF2B5EF4-FFF2-40B4-BE49-F238E27FC236}">
                <a16:creationId xmlns:a16="http://schemas.microsoft.com/office/drawing/2014/main" id="{3A21BCF4-04E9-43E6-8204-3C06BB5FB1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1987">
            <a:off x="2399091" y="1292131"/>
            <a:ext cx="981127" cy="1953020"/>
          </a:xfrm>
          <a:prstGeom prst="rect">
            <a:avLst/>
          </a:prstGeom>
        </p:spPr>
      </p:pic>
      <p:pic>
        <p:nvPicPr>
          <p:cNvPr id="26" name="Hình ảnh 25">
            <a:extLst>
              <a:ext uri="{FF2B5EF4-FFF2-40B4-BE49-F238E27FC236}">
                <a16:creationId xmlns:a16="http://schemas.microsoft.com/office/drawing/2014/main" id="{F6E20CF5-FD64-4093-A89F-3096D34675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1987">
            <a:off x="3345439" y="1330603"/>
            <a:ext cx="981127" cy="1953020"/>
          </a:xfrm>
          <a:prstGeom prst="rect">
            <a:avLst/>
          </a:prstGeom>
        </p:spPr>
      </p:pic>
      <p:pic>
        <p:nvPicPr>
          <p:cNvPr id="27" name="Hình ảnh 26">
            <a:extLst>
              <a:ext uri="{FF2B5EF4-FFF2-40B4-BE49-F238E27FC236}">
                <a16:creationId xmlns:a16="http://schemas.microsoft.com/office/drawing/2014/main" id="{EEEF595B-BDD4-4C2F-A6E9-D6AF10E0A5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1987">
            <a:off x="4317684" y="1361006"/>
            <a:ext cx="981127" cy="1953020"/>
          </a:xfrm>
          <a:prstGeom prst="rect">
            <a:avLst/>
          </a:prstGeom>
        </p:spPr>
      </p:pic>
      <p:pic>
        <p:nvPicPr>
          <p:cNvPr id="28" name="Hình ảnh 27">
            <a:extLst>
              <a:ext uri="{FF2B5EF4-FFF2-40B4-BE49-F238E27FC236}">
                <a16:creationId xmlns:a16="http://schemas.microsoft.com/office/drawing/2014/main" id="{757F7123-9F21-4B94-8236-C623467E67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1987">
            <a:off x="5345496" y="1345062"/>
            <a:ext cx="981127" cy="1953020"/>
          </a:xfrm>
          <a:prstGeom prst="rect">
            <a:avLst/>
          </a:prstGeom>
        </p:spPr>
      </p:pic>
      <p:pic>
        <p:nvPicPr>
          <p:cNvPr id="29" name="Hình ảnh 28">
            <a:extLst>
              <a:ext uri="{FF2B5EF4-FFF2-40B4-BE49-F238E27FC236}">
                <a16:creationId xmlns:a16="http://schemas.microsoft.com/office/drawing/2014/main" id="{D7E3C7D5-A99E-4E77-83D2-8E85E04DAC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1987">
            <a:off x="6308287" y="1309355"/>
            <a:ext cx="981127" cy="1953020"/>
          </a:xfrm>
          <a:prstGeom prst="rect">
            <a:avLst/>
          </a:prstGeom>
        </p:spPr>
      </p:pic>
      <p:pic>
        <p:nvPicPr>
          <p:cNvPr id="30" name="Hình ảnh 29">
            <a:extLst>
              <a:ext uri="{FF2B5EF4-FFF2-40B4-BE49-F238E27FC236}">
                <a16:creationId xmlns:a16="http://schemas.microsoft.com/office/drawing/2014/main" id="{B3790984-82A5-425F-A1D5-5FE6260418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1987">
            <a:off x="7339998" y="1376676"/>
            <a:ext cx="981127" cy="1953020"/>
          </a:xfrm>
          <a:prstGeom prst="rect">
            <a:avLst/>
          </a:prstGeom>
        </p:spPr>
      </p:pic>
      <p:pic>
        <p:nvPicPr>
          <p:cNvPr id="31" name="Hình ảnh 30">
            <a:extLst>
              <a:ext uri="{FF2B5EF4-FFF2-40B4-BE49-F238E27FC236}">
                <a16:creationId xmlns:a16="http://schemas.microsoft.com/office/drawing/2014/main" id="{BDB350E3-891F-46B3-9AC8-31FB327F39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1987">
            <a:off x="8403752" y="1359046"/>
            <a:ext cx="981127" cy="1953020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DB6CC2E8-BED8-4062-9BB8-7866F92A8C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1987">
            <a:off x="9417733" y="1359047"/>
            <a:ext cx="981127" cy="1953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99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500"/>
                            </p:stCondLst>
                            <p:childTnLst>
                              <p:par>
                                <p:cTn id="43" presetID="42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750"/>
                            </p:stCondLst>
                            <p:childTnLst>
                              <p:par>
                                <p:cTn id="49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250"/>
                            </p:stCondLst>
                            <p:childTnLst>
                              <p:par>
                                <p:cTn id="5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75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5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500"/>
                            </p:stCondLst>
                            <p:childTnLst>
                              <p:par>
                                <p:cTn id="8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500"/>
                            </p:stCondLst>
                            <p:childTnLst>
                              <p:par>
                                <p:cTn id="9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000"/>
                            </p:stCondLst>
                            <p:childTnLst>
                              <p:par>
                                <p:cTn id="9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500"/>
                            </p:stCondLst>
                            <p:childTnLst>
                              <p:par>
                                <p:cTn id="10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4000"/>
                            </p:stCondLst>
                            <p:childTnLst>
                              <p:par>
                                <p:cTn id="10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4500"/>
                            </p:stCondLst>
                            <p:childTnLst>
                              <p:par>
                                <p:cTn id="11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5" grpId="0"/>
      <p:bldP spid="5" grpId="1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7D0A5DC-E1A8-4AA5-AB7D-20A1DB24B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id="{476F8216-FF16-4282-9ACC-BB72F46521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77" b="10540"/>
          <a:stretch/>
        </p:blipFill>
        <p:spPr>
          <a:xfrm>
            <a:off x="-2" y="0"/>
            <a:ext cx="12192000" cy="6857999"/>
          </a:xfr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16525725-2228-430B-9448-09C4C1E9C2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93"/>
          <a:stretch/>
        </p:blipFill>
        <p:spPr>
          <a:xfrm>
            <a:off x="-1" y="4245429"/>
            <a:ext cx="12191999" cy="2612570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6C1CC742-CA3B-4B36-B344-97A814F5AC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73236" y="13850"/>
            <a:ext cx="1638800" cy="1384229"/>
          </a:xfrm>
          <a:prstGeom prst="rect">
            <a:avLst/>
          </a:prstGeom>
        </p:spPr>
      </p:pic>
      <p:grpSp>
        <p:nvGrpSpPr>
          <p:cNvPr id="40" name="Nhóm 39">
            <a:extLst>
              <a:ext uri="{FF2B5EF4-FFF2-40B4-BE49-F238E27FC236}">
                <a16:creationId xmlns:a16="http://schemas.microsoft.com/office/drawing/2014/main" id="{B6E59D75-32E3-4593-B6AE-92983F45F3BA}"/>
              </a:ext>
            </a:extLst>
          </p:cNvPr>
          <p:cNvGrpSpPr/>
          <p:nvPr/>
        </p:nvGrpSpPr>
        <p:grpSpPr>
          <a:xfrm>
            <a:off x="9934847" y="2486953"/>
            <a:ext cx="1690239" cy="1669371"/>
            <a:chOff x="7931890" y="2594313"/>
            <a:chExt cx="1690239" cy="1669371"/>
          </a:xfrm>
        </p:grpSpPr>
        <p:pic>
          <p:nvPicPr>
            <p:cNvPr id="20" name="Hình ảnh 19">
              <a:extLst>
                <a:ext uri="{FF2B5EF4-FFF2-40B4-BE49-F238E27FC236}">
                  <a16:creationId xmlns:a16="http://schemas.microsoft.com/office/drawing/2014/main" id="{AF74721A-E53D-47EF-9FB0-BAA26217E4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942324" y="2583879"/>
              <a:ext cx="1669371" cy="1690239"/>
            </a:xfrm>
            <a:prstGeom prst="rect">
              <a:avLst/>
            </a:prstGeom>
          </p:spPr>
        </p:pic>
        <p:sp>
          <p:nvSpPr>
            <p:cNvPr id="31" name="Hộp Văn bản 30">
              <a:extLst>
                <a:ext uri="{FF2B5EF4-FFF2-40B4-BE49-F238E27FC236}">
                  <a16:creationId xmlns:a16="http://schemas.microsoft.com/office/drawing/2014/main" id="{A1246ACE-1392-456D-BCF5-7D70157A0CB5}"/>
                </a:ext>
              </a:extLst>
            </p:cNvPr>
            <p:cNvSpPr txBox="1"/>
            <p:nvPr/>
          </p:nvSpPr>
          <p:spPr>
            <a:xfrm>
              <a:off x="8376258" y="3010014"/>
              <a:ext cx="4187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chemeClr val="accent1">
                      <a:lumMod val="75000"/>
                    </a:schemeClr>
                  </a:solidFill>
                </a:rPr>
                <a:t>7</a:t>
              </a:r>
            </a:p>
          </p:txBody>
        </p:sp>
      </p:grpSp>
      <p:pic>
        <p:nvPicPr>
          <p:cNvPr id="4" name="Hình ảnh 3">
            <a:extLst>
              <a:ext uri="{FF2B5EF4-FFF2-40B4-BE49-F238E27FC236}">
                <a16:creationId xmlns:a16="http://schemas.microsoft.com/office/drawing/2014/main" id="{F0E505F8-8E7D-43D9-BC06-6997796926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9592">
            <a:off x="422316" y="3175483"/>
            <a:ext cx="1395430" cy="3550695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38527474-4D34-4EDB-A83A-F682EA35F75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89839">
            <a:off x="1034345" y="3281455"/>
            <a:ext cx="2556632" cy="2703387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2D733C70-6BEC-4B01-8AA3-C6C01B61CFF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2227">
            <a:off x="2732590" y="2367503"/>
            <a:ext cx="1739397" cy="3958899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686E541E-849F-4357-9142-CFA9BEA10CE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4828">
            <a:off x="4080850" y="2937744"/>
            <a:ext cx="2608058" cy="4371047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2A549EC1-6D12-4BFA-B149-3A1BC9D820B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02548" flipH="1">
            <a:off x="5845845" y="3788671"/>
            <a:ext cx="3014247" cy="2085438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1DF567B3-8E32-4B62-92CC-6134A2BCA4A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725" y="4404414"/>
            <a:ext cx="2555490" cy="1842792"/>
          </a:xfrm>
          <a:prstGeom prst="rect">
            <a:avLst/>
          </a:prstGeom>
        </p:spPr>
      </p:pic>
      <p:pic>
        <p:nvPicPr>
          <p:cNvPr id="77" name="Hình ảnh 76">
            <a:extLst>
              <a:ext uri="{FF2B5EF4-FFF2-40B4-BE49-F238E27FC236}">
                <a16:creationId xmlns:a16="http://schemas.microsoft.com/office/drawing/2014/main" id="{1DEE96CE-169F-4FD8-BBF2-2FCE6F20E4E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79"/>
          <a:stretch/>
        </p:blipFill>
        <p:spPr>
          <a:xfrm>
            <a:off x="3848" y="4677070"/>
            <a:ext cx="12192003" cy="2206913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27EDFD36-0D9D-43C3-8A5C-A90770660A60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77" b="11954"/>
          <a:stretch/>
        </p:blipFill>
        <p:spPr>
          <a:xfrm rot="20595245">
            <a:off x="8134553" y="2349884"/>
            <a:ext cx="4084358" cy="307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064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" fill="hold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" fill="hold">
                                          <p:stCondLst>
                                            <p:cond delay="49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" fill="hold">
                                          <p:stCondLst>
                                            <p:cond delay="74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6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58333E-6 -0.00463 L 0.3138 -0.40741 " pathEditMode="relative" rAng="0" ptsTypes="AA">
                                      <p:cBhvr>
                                        <p:cTn id="2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90" y="-20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7.40741E-7 L 0.02149 0.3835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8" y="19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388" y="-1108675"/>
            <a:ext cx="12673069" cy="6351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545575BE-387E-46EE-A1F4-E34400D58307}"/>
              </a:ext>
            </a:extLst>
          </p:cNvPr>
          <p:cNvSpPr txBox="1"/>
          <p:nvPr/>
        </p:nvSpPr>
        <p:spPr>
          <a:xfrm>
            <a:off x="5303520" y="10842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D87E93A-E31F-4795-BAA9-559C0DE2F085}"/>
              </a:ext>
            </a:extLst>
          </p:cNvPr>
          <p:cNvSpPr txBox="1"/>
          <p:nvPr/>
        </p:nvSpPr>
        <p:spPr>
          <a:xfrm>
            <a:off x="545426" y="231165"/>
            <a:ext cx="114822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cam,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biếu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biếu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/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cam? </a:t>
            </a:r>
          </a:p>
        </p:txBody>
      </p:sp>
      <p:grpSp>
        <p:nvGrpSpPr>
          <p:cNvPr id="45" name="Nhóm 44">
            <a:extLst>
              <a:ext uri="{FF2B5EF4-FFF2-40B4-BE49-F238E27FC236}">
                <a16:creationId xmlns:a16="http://schemas.microsoft.com/office/drawing/2014/main" id="{573BD6F6-ABB0-4C15-81C7-F64AE1A06A75}"/>
              </a:ext>
            </a:extLst>
          </p:cNvPr>
          <p:cNvGrpSpPr/>
          <p:nvPr/>
        </p:nvGrpSpPr>
        <p:grpSpPr>
          <a:xfrm>
            <a:off x="2776711" y="4603535"/>
            <a:ext cx="6554860" cy="2057796"/>
            <a:chOff x="2794274" y="5060633"/>
            <a:chExt cx="6554860" cy="2057796"/>
          </a:xfrm>
        </p:grpSpPr>
        <p:pic>
          <p:nvPicPr>
            <p:cNvPr id="8" name="Picture 2" descr="C:\Users\ADMIN\Desktop\Giai cuu con vat\wooden-board-theme-image-1-vector-clip-art_csp9738361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7111" y1="5870" x2="2889" y2="16771"/>
                          <a14:foregroundMark x1="6667" y1="66876" x2="9222" y2="84696"/>
                          <a14:foregroundMark x1="92333" y1="6918" x2="96556" y2="16771"/>
                          <a14:foregroundMark x1="96556" y1="70860" x2="91778" y2="87841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4274" y="5060633"/>
              <a:ext cx="6554860" cy="2057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Hộp Văn bản 43">
              <a:extLst>
                <a:ext uri="{FF2B5EF4-FFF2-40B4-BE49-F238E27FC236}">
                  <a16:creationId xmlns:a16="http://schemas.microsoft.com/office/drawing/2014/main" id="{F410254E-6A62-4F30-A709-265CC20C9D2D}"/>
                </a:ext>
              </a:extLst>
            </p:cNvPr>
            <p:cNvSpPr txBox="1"/>
            <p:nvPr/>
          </p:nvSpPr>
          <p:spPr>
            <a:xfrm>
              <a:off x="4723651" y="5479047"/>
              <a:ext cx="288732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cam</a:t>
              </a:r>
            </a:p>
          </p:txBody>
        </p:sp>
      </p:grpSp>
      <p:pic>
        <p:nvPicPr>
          <p:cNvPr id="5" name="Hình ảnh 4">
            <a:extLst>
              <a:ext uri="{FF2B5EF4-FFF2-40B4-BE49-F238E27FC236}">
                <a16:creationId xmlns:a16="http://schemas.microsoft.com/office/drawing/2014/main" id="{746E01BC-B8FD-47EF-9821-90F36FDF15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171" y="1614806"/>
            <a:ext cx="4108073" cy="1649094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0C665D72-A5C2-4E72-A10D-1950A108EC4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606" y="1825956"/>
            <a:ext cx="1461656" cy="1045490"/>
          </a:xfrm>
          <a:prstGeom prst="rect">
            <a:avLst/>
          </a:prstGeom>
        </p:spPr>
      </p:pic>
      <p:pic>
        <p:nvPicPr>
          <p:cNvPr id="49" name="Hình ảnh 48">
            <a:extLst>
              <a:ext uri="{FF2B5EF4-FFF2-40B4-BE49-F238E27FC236}">
                <a16:creationId xmlns:a16="http://schemas.microsoft.com/office/drawing/2014/main" id="{1320B4F6-EA61-4227-8B0D-CDB6FC6D56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485" y="1897519"/>
            <a:ext cx="1461656" cy="1045490"/>
          </a:xfrm>
          <a:prstGeom prst="rect">
            <a:avLst/>
          </a:prstGeom>
        </p:spPr>
      </p:pic>
      <p:pic>
        <p:nvPicPr>
          <p:cNvPr id="50" name="Hình ảnh 49">
            <a:extLst>
              <a:ext uri="{FF2B5EF4-FFF2-40B4-BE49-F238E27FC236}">
                <a16:creationId xmlns:a16="http://schemas.microsoft.com/office/drawing/2014/main" id="{A7078E82-609B-4369-9CC4-A8175550FE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788" y="1949159"/>
            <a:ext cx="1461656" cy="1045490"/>
          </a:xfrm>
          <a:prstGeom prst="rect">
            <a:avLst/>
          </a:prstGeom>
        </p:spPr>
      </p:pic>
      <p:pic>
        <p:nvPicPr>
          <p:cNvPr id="53" name="Hình ảnh 52">
            <a:extLst>
              <a:ext uri="{FF2B5EF4-FFF2-40B4-BE49-F238E27FC236}">
                <a16:creationId xmlns:a16="http://schemas.microsoft.com/office/drawing/2014/main" id="{9ABC13D0-0B57-4EAA-AB1A-7BBDD200B7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291" y="1898506"/>
            <a:ext cx="1461656" cy="1045490"/>
          </a:xfrm>
          <a:prstGeom prst="rect">
            <a:avLst/>
          </a:prstGeom>
        </p:spPr>
      </p:pic>
      <p:pic>
        <p:nvPicPr>
          <p:cNvPr id="56" name="Hình ảnh 55">
            <a:extLst>
              <a:ext uri="{FF2B5EF4-FFF2-40B4-BE49-F238E27FC236}">
                <a16:creationId xmlns:a16="http://schemas.microsoft.com/office/drawing/2014/main" id="{C96F68AE-D168-4538-86A1-F5EE9DB90B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274" y="1813506"/>
            <a:ext cx="1461656" cy="1045490"/>
          </a:xfrm>
          <a:prstGeom prst="rect">
            <a:avLst/>
          </a:prstGeom>
        </p:spPr>
      </p:pic>
      <p:pic>
        <p:nvPicPr>
          <p:cNvPr id="59" name="Hình ảnh 58">
            <a:extLst>
              <a:ext uri="{FF2B5EF4-FFF2-40B4-BE49-F238E27FC236}">
                <a16:creationId xmlns:a16="http://schemas.microsoft.com/office/drawing/2014/main" id="{DA8A9937-3496-4CC8-BC61-9A9D66C46F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909" y="1260970"/>
            <a:ext cx="1461656" cy="1045490"/>
          </a:xfrm>
          <a:prstGeom prst="rect">
            <a:avLst/>
          </a:prstGeom>
        </p:spPr>
      </p:pic>
      <p:pic>
        <p:nvPicPr>
          <p:cNvPr id="60" name="Hình ảnh 59">
            <a:extLst>
              <a:ext uri="{FF2B5EF4-FFF2-40B4-BE49-F238E27FC236}">
                <a16:creationId xmlns:a16="http://schemas.microsoft.com/office/drawing/2014/main" id="{58507EE4-B344-49E8-AFC0-632E2CEB6CB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724" y="1265968"/>
            <a:ext cx="1461656" cy="1045490"/>
          </a:xfrm>
          <a:prstGeom prst="rect">
            <a:avLst/>
          </a:prstGeom>
        </p:spPr>
      </p:pic>
      <p:pic>
        <p:nvPicPr>
          <p:cNvPr id="61" name="Hình ảnh 60">
            <a:extLst>
              <a:ext uri="{FF2B5EF4-FFF2-40B4-BE49-F238E27FC236}">
                <a16:creationId xmlns:a16="http://schemas.microsoft.com/office/drawing/2014/main" id="{9BDB6B08-8B64-42CE-99F7-24BFD60F58C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834" y="1231179"/>
            <a:ext cx="1461656" cy="1045490"/>
          </a:xfrm>
          <a:prstGeom prst="rect">
            <a:avLst/>
          </a:prstGeom>
        </p:spPr>
      </p:pic>
      <p:pic>
        <p:nvPicPr>
          <p:cNvPr id="62" name="Hình ảnh 61">
            <a:extLst>
              <a:ext uri="{FF2B5EF4-FFF2-40B4-BE49-F238E27FC236}">
                <a16:creationId xmlns:a16="http://schemas.microsoft.com/office/drawing/2014/main" id="{086BA38E-815A-4C09-BAFE-18CC290A4FD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395" y="1270966"/>
            <a:ext cx="1461656" cy="1045490"/>
          </a:xfrm>
          <a:prstGeom prst="rect">
            <a:avLst/>
          </a:prstGeom>
        </p:spPr>
      </p:pic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727ECEF0-486D-4815-9246-852D515CAB3C}"/>
              </a:ext>
            </a:extLst>
          </p:cNvPr>
          <p:cNvSpPr txBox="1"/>
          <p:nvPr/>
        </p:nvSpPr>
        <p:spPr>
          <a:xfrm>
            <a:off x="5899396" y="1769172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7030A0"/>
                </a:solidFill>
              </a:rPr>
              <a:t>9</a:t>
            </a:r>
          </a:p>
        </p:txBody>
      </p:sp>
      <p:sp>
        <p:nvSpPr>
          <p:cNvPr id="66" name="Hộp Văn bản 65">
            <a:extLst>
              <a:ext uri="{FF2B5EF4-FFF2-40B4-BE49-F238E27FC236}">
                <a16:creationId xmlns:a16="http://schemas.microsoft.com/office/drawing/2014/main" id="{BAF5542B-B9A7-425E-9499-2A027717DD49}"/>
              </a:ext>
            </a:extLst>
          </p:cNvPr>
          <p:cNvSpPr txBox="1"/>
          <p:nvPr/>
        </p:nvSpPr>
        <p:spPr>
          <a:xfrm>
            <a:off x="2194073" y="5389061"/>
            <a:ext cx="4924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F0B1E1AB-C7D7-4E26-8EE0-BCC49CCB0886}"/>
              </a:ext>
            </a:extLst>
          </p:cNvPr>
          <p:cNvSpPr txBox="1"/>
          <p:nvPr/>
        </p:nvSpPr>
        <p:spPr>
          <a:xfrm>
            <a:off x="3373876" y="3259059"/>
            <a:ext cx="43636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9 - 1 - 1 = ……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6C4ABCC2-C45B-4C56-B71E-3FEEE6691D31}"/>
              </a:ext>
            </a:extLst>
          </p:cNvPr>
          <p:cNvSpPr txBox="1"/>
          <p:nvPr/>
        </p:nvSpPr>
        <p:spPr>
          <a:xfrm>
            <a:off x="6669133" y="3160725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0B496570-CB9C-4CE0-A1FB-50F78F9E4108}"/>
              </a:ext>
            </a:extLst>
          </p:cNvPr>
          <p:cNvSpPr txBox="1"/>
          <p:nvPr/>
        </p:nvSpPr>
        <p:spPr>
          <a:xfrm>
            <a:off x="6557974" y="3016325"/>
            <a:ext cx="61427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672865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75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25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75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2" presetClass="exit" presetSubtype="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750"/>
                            </p:stCondLst>
                            <p:childTnLst>
                              <p:par>
                                <p:cTn id="54" presetID="2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25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0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9" grpId="0"/>
      <p:bldP spid="66" grpId="0"/>
      <p:bldP spid="2" grpId="0"/>
      <p:bldP spid="6" grpId="0"/>
      <p:bldP spid="6" grpId="1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7D0A5DC-E1A8-4AA5-AB7D-20A1DB24B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id="{476F8216-FF16-4282-9ACC-BB72F46521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77" b="10540"/>
          <a:stretch/>
        </p:blipFill>
        <p:spPr>
          <a:xfrm>
            <a:off x="-2" y="0"/>
            <a:ext cx="12192000" cy="6857999"/>
          </a:xfr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16525725-2228-430B-9448-09C4C1E9C2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93"/>
          <a:stretch/>
        </p:blipFill>
        <p:spPr>
          <a:xfrm>
            <a:off x="-1" y="4245429"/>
            <a:ext cx="12191999" cy="2612570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6C1CC742-CA3B-4B36-B344-97A814F5AC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73236" y="13850"/>
            <a:ext cx="1638800" cy="1384229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F0E505F8-8E7D-43D9-BC06-6997796926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9592">
            <a:off x="422316" y="3175484"/>
            <a:ext cx="1395430" cy="3550695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38527474-4D34-4EDB-A83A-F682EA35F75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89839">
            <a:off x="1034345" y="3281455"/>
            <a:ext cx="2556632" cy="2703387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2D733C70-6BEC-4B01-8AA3-C6C01B61CFF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2227">
            <a:off x="2732590" y="2367503"/>
            <a:ext cx="1739397" cy="3958899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686E541E-849F-4357-9142-CFA9BEA10CE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4828">
            <a:off x="4080850" y="2937744"/>
            <a:ext cx="2608058" cy="4371047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2A549EC1-6D12-4BFA-B149-3A1BC9D820B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02548" flipH="1">
            <a:off x="5845845" y="3788671"/>
            <a:ext cx="3014247" cy="2085438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1DF567B3-8E32-4B62-92CC-6134A2BCA4A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725" y="4404414"/>
            <a:ext cx="2555490" cy="1842792"/>
          </a:xfrm>
          <a:prstGeom prst="rect">
            <a:avLst/>
          </a:prstGeom>
        </p:spPr>
      </p:pic>
      <p:pic>
        <p:nvPicPr>
          <p:cNvPr id="77" name="Hình ảnh 76">
            <a:extLst>
              <a:ext uri="{FF2B5EF4-FFF2-40B4-BE49-F238E27FC236}">
                <a16:creationId xmlns:a16="http://schemas.microsoft.com/office/drawing/2014/main" id="{1DEE96CE-169F-4FD8-BBF2-2FCE6F20E4E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79"/>
          <a:stretch/>
        </p:blipFill>
        <p:spPr>
          <a:xfrm>
            <a:off x="3848" y="4677070"/>
            <a:ext cx="12192003" cy="2206913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085C95B5-97E1-4157-998F-90F61B3DAB8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9422">
            <a:off x="9370609" y="1390305"/>
            <a:ext cx="3271816" cy="5179656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27EDFD36-0D9D-43C3-8A5C-A90770660A60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77" b="11954"/>
          <a:stretch/>
        </p:blipFill>
        <p:spPr>
          <a:xfrm rot="1004755" flipH="1">
            <a:off x="7257183" y="1594796"/>
            <a:ext cx="4867321" cy="366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067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" fill="hold">
                                          <p:stCondLst>
                                            <p:cond delay="397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" fill="hold">
                                          <p:stCondLst>
                                            <p:cond delay="59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" fill="hold">
                                          <p:stCondLst>
                                            <p:cond delay="29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" fill="hold">
                                          <p:stCondLst>
                                            <p:cond delay="59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" fill="hold">
                                          <p:stCondLst>
                                            <p:cond delay="89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" fill="hold">
                                          <p:stCondLst>
                                            <p:cond delay="14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6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1.66667E-6 -0.00463 L -0.96276 0.0687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38" y="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>
            <a:extLst>
              <a:ext uri="{FF2B5EF4-FFF2-40B4-BE49-F238E27FC236}">
                <a16:creationId xmlns:a16="http://schemas.microsoft.com/office/drawing/2014/main" id="{DEA5EED1-97D7-4906-965F-B5A43A3E8A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77687" y="4648200"/>
            <a:ext cx="747591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8E363743-7DA7-443A-BF54-A3A5364AF384}"/>
              </a:ext>
            </a:extLst>
          </p:cNvPr>
          <p:cNvSpPr txBox="1"/>
          <p:nvPr/>
        </p:nvSpPr>
        <p:spPr>
          <a:xfrm>
            <a:off x="4637701" y="86141"/>
            <a:ext cx="27558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solidFill>
                  <a:schemeClr val="accent6">
                    <a:lumMod val="75000"/>
                  </a:schemeClr>
                </a:solidFill>
                <a:latin typeface=".VnAristote" panose="020B7200000000000000" pitchFamily="34" charset="0"/>
              </a:rPr>
              <a:t>Trß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  <a:latin typeface=".VnAristote" panose="020B7200000000000000" pitchFamily="34" charset="0"/>
              </a:rPr>
              <a:t> </a:t>
            </a:r>
            <a:r>
              <a:rPr lang="en-US" sz="4800" dirty="0" err="1">
                <a:solidFill>
                  <a:schemeClr val="accent6">
                    <a:lumMod val="75000"/>
                  </a:schemeClr>
                </a:solidFill>
                <a:latin typeface=".VnAristote" panose="020B7200000000000000" pitchFamily="34" charset="0"/>
              </a:rPr>
              <a:t>ch¬i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  <a:latin typeface=".VnAristote" panose="020B7200000000000000" pitchFamily="34" charset="0"/>
              </a:rPr>
              <a:t> 3: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3F0A392F-863C-4970-98C5-2867E4F9666F}"/>
              </a:ext>
            </a:extLst>
          </p:cNvPr>
          <p:cNvSpPr txBox="1"/>
          <p:nvPr/>
        </p:nvSpPr>
        <p:spPr>
          <a:xfrm>
            <a:off x="3443463" y="812681"/>
            <a:ext cx="55419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grpSp>
        <p:nvGrpSpPr>
          <p:cNvPr id="15" name="Nhóm 14">
            <a:extLst>
              <a:ext uri="{FF2B5EF4-FFF2-40B4-BE49-F238E27FC236}">
                <a16:creationId xmlns:a16="http://schemas.microsoft.com/office/drawing/2014/main" id="{02C2ACA1-AE5A-45DC-8C76-AF1084055E69}"/>
              </a:ext>
            </a:extLst>
          </p:cNvPr>
          <p:cNvGrpSpPr/>
          <p:nvPr/>
        </p:nvGrpSpPr>
        <p:grpSpPr>
          <a:xfrm>
            <a:off x="1071234" y="1228180"/>
            <a:ext cx="10049531" cy="5745624"/>
            <a:chOff x="1071234" y="1228180"/>
            <a:chExt cx="10049531" cy="5745624"/>
          </a:xfrm>
        </p:grpSpPr>
        <p:pic>
          <p:nvPicPr>
            <p:cNvPr id="13" name="Hình ảnh 12">
              <a:extLst>
                <a:ext uri="{FF2B5EF4-FFF2-40B4-BE49-F238E27FC236}">
                  <a16:creationId xmlns:a16="http://schemas.microsoft.com/office/drawing/2014/main" id="{CB168567-E408-4E53-899E-712CCBE087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1234" y="1228180"/>
              <a:ext cx="10049531" cy="5745624"/>
            </a:xfrm>
            <a:prstGeom prst="rect">
              <a:avLst/>
            </a:prstGeom>
          </p:spPr>
        </p:pic>
        <p:sp>
          <p:nvSpPr>
            <p:cNvPr id="14" name="Hộp Văn bản 13">
              <a:extLst>
                <a:ext uri="{FF2B5EF4-FFF2-40B4-BE49-F238E27FC236}">
                  <a16:creationId xmlns:a16="http://schemas.microsoft.com/office/drawing/2014/main" id="{93C5C63C-90FC-4DAC-87CA-9B8E9B665862}"/>
                </a:ext>
              </a:extLst>
            </p:cNvPr>
            <p:cNvSpPr txBox="1"/>
            <p:nvPr/>
          </p:nvSpPr>
          <p:spPr>
            <a:xfrm>
              <a:off x="2629921" y="3090834"/>
              <a:ext cx="7454285" cy="1938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Nhiệm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vụ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bé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chọn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ra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án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đây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84985061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D9EC30C5-5B4D-4C35-B596-5C003DA8F3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50" y="0"/>
            <a:ext cx="1221645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0" y="35494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3199" y="34346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5697" y="4392494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237067" y="270933"/>
            <a:ext cx="11734371" cy="3777821"/>
          </a:xfrm>
          <a:prstGeom prst="snip2DiagRect">
            <a:avLst>
              <a:gd name="adj1" fmla="val 32810"/>
              <a:gd name="adj2" fmla="val 33935"/>
            </a:avLst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súp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lơ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súp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lơ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endParaRPr lang="en-US" sz="40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40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32915" y="4344832"/>
            <a:ext cx="4298064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b="1" dirty="0">
                <a:solidFill>
                  <a:schemeClr val="accent6">
                    <a:lumMod val="75000"/>
                  </a:schemeClr>
                </a:solidFill>
              </a:rPr>
              <a:t>A. 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8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</a:rPr>
              <a:t>cây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</a:rPr>
              <a:t>súp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</a:rPr>
              <a:t>lơ</a:t>
            </a:r>
            <a:endParaRPr lang="vi-VN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08347" y="6425811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1" name="Cloud 40"/>
          <p:cNvSpPr/>
          <p:nvPr/>
        </p:nvSpPr>
        <p:spPr>
          <a:xfrm>
            <a:off x="12608783" y="6179593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2" name="Rectangle 41"/>
          <p:cNvSpPr/>
          <p:nvPr/>
        </p:nvSpPr>
        <p:spPr>
          <a:xfrm>
            <a:off x="6194046" y="4329737"/>
            <a:ext cx="4148869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b="1" dirty="0">
                <a:solidFill>
                  <a:schemeClr val="accent6">
                    <a:lumMod val="75000"/>
                  </a:schemeClr>
                </a:solidFill>
              </a:rPr>
              <a:t>B. 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6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</a:rPr>
              <a:t>cây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</a:rPr>
              <a:t>súp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</a:rPr>
              <a:t>lơ</a:t>
            </a:r>
            <a:endParaRPr lang="vi-VN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5538707"/>
            <a:ext cx="4320759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b="1" dirty="0">
                <a:solidFill>
                  <a:schemeClr val="accent6">
                    <a:lumMod val="75000"/>
                  </a:schemeClr>
                </a:solidFill>
              </a:rPr>
              <a:t>C.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 7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</a:rPr>
              <a:t>cây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</a:rPr>
              <a:t>súp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</a:rPr>
              <a:t>lơ</a:t>
            </a:r>
            <a:endParaRPr lang="vi-VN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74984" y="5506666"/>
            <a:ext cx="4186994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b="1" dirty="0">
                <a:solidFill>
                  <a:schemeClr val="accent6">
                    <a:lumMod val="75000"/>
                  </a:schemeClr>
                </a:solidFill>
              </a:rPr>
              <a:t>D. 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9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</a:rPr>
              <a:t>cây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</a:rPr>
              <a:t>súp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</a:rPr>
              <a:t>lơ</a:t>
            </a:r>
            <a:endParaRPr lang="vi-VN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556570" y="4392494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572785" y="5605435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46" y="5570285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1471" y="4374584"/>
            <a:ext cx="804742" cy="707197"/>
          </a:xfrm>
          <a:prstGeom prst="rect">
            <a:avLst/>
          </a:prstGeom>
        </p:spPr>
      </p:pic>
      <p:sp>
        <p:nvSpPr>
          <p:cNvPr id="57" name="Cloud 56">
            <a:hlinkClick r:id="" action="ppaction://hlinkshowjump?jump=nextslide"/>
          </p:cNvPr>
          <p:cNvSpPr/>
          <p:nvPr/>
        </p:nvSpPr>
        <p:spPr>
          <a:xfrm>
            <a:off x="5041244" y="6294416"/>
            <a:ext cx="1607513" cy="53648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bg1">
                    <a:lumMod val="85000"/>
                  </a:schemeClr>
                </a:solidFill>
              </a:rPr>
              <a:t>NEXT</a:t>
            </a:r>
          </a:p>
        </p:txBody>
      </p:sp>
      <p:sp>
        <p:nvSpPr>
          <p:cNvPr id="34" name="Hình Bầu dục 33">
            <a:extLst>
              <a:ext uri="{FF2B5EF4-FFF2-40B4-BE49-F238E27FC236}">
                <a16:creationId xmlns:a16="http://schemas.microsoft.com/office/drawing/2014/main" id="{C55A5FFC-9760-4355-8001-77D187227DF8}"/>
              </a:ext>
            </a:extLst>
          </p:cNvPr>
          <p:cNvSpPr/>
          <p:nvPr/>
        </p:nvSpPr>
        <p:spPr>
          <a:xfrm>
            <a:off x="448312" y="1779475"/>
            <a:ext cx="11201163" cy="216915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Hình Bầu dục 5">
            <a:extLst>
              <a:ext uri="{FF2B5EF4-FFF2-40B4-BE49-F238E27FC236}">
                <a16:creationId xmlns:a16="http://schemas.microsoft.com/office/drawing/2014/main" id="{8AEC0F80-8765-4C7D-BFCF-2498F0EAB69C}"/>
              </a:ext>
            </a:extLst>
          </p:cNvPr>
          <p:cNvSpPr/>
          <p:nvPr/>
        </p:nvSpPr>
        <p:spPr>
          <a:xfrm>
            <a:off x="878796" y="1948188"/>
            <a:ext cx="3082652" cy="197314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F2482517-ECB3-4426-9534-3F30F846CDC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796" y="2410517"/>
            <a:ext cx="1455646" cy="1049683"/>
          </a:xfrm>
          <a:prstGeom prst="rect">
            <a:avLst/>
          </a:prstGeom>
        </p:spPr>
      </p:pic>
      <p:pic>
        <p:nvPicPr>
          <p:cNvPr id="21" name="Hình ảnh 20">
            <a:extLst>
              <a:ext uri="{FF2B5EF4-FFF2-40B4-BE49-F238E27FC236}">
                <a16:creationId xmlns:a16="http://schemas.microsoft.com/office/drawing/2014/main" id="{D80FA74A-1668-4CC9-A38D-5FF7C2AC387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706" y="2387408"/>
            <a:ext cx="1518074" cy="1094700"/>
          </a:xfrm>
          <a:prstGeom prst="rect">
            <a:avLst/>
          </a:prstGeom>
        </p:spPr>
      </p:pic>
      <p:sp>
        <p:nvSpPr>
          <p:cNvPr id="23" name="Hình Bầu dục 22">
            <a:extLst>
              <a:ext uri="{FF2B5EF4-FFF2-40B4-BE49-F238E27FC236}">
                <a16:creationId xmlns:a16="http://schemas.microsoft.com/office/drawing/2014/main" id="{C12F15D7-C7D1-4B0F-952D-3E4EC12A10BA}"/>
              </a:ext>
            </a:extLst>
          </p:cNvPr>
          <p:cNvSpPr/>
          <p:nvPr/>
        </p:nvSpPr>
        <p:spPr>
          <a:xfrm>
            <a:off x="4542448" y="1828800"/>
            <a:ext cx="6770755" cy="211210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Hình ảnh 24">
            <a:extLst>
              <a:ext uri="{FF2B5EF4-FFF2-40B4-BE49-F238E27FC236}">
                <a16:creationId xmlns:a16="http://schemas.microsoft.com/office/drawing/2014/main" id="{E5BB4DB4-2941-4DA0-8E34-C14BA67CC05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297" y="2793520"/>
            <a:ext cx="1455646" cy="1049683"/>
          </a:xfrm>
          <a:prstGeom prst="rect">
            <a:avLst/>
          </a:prstGeom>
        </p:spPr>
      </p:pic>
      <p:pic>
        <p:nvPicPr>
          <p:cNvPr id="27" name="Hình ảnh 26">
            <a:extLst>
              <a:ext uri="{FF2B5EF4-FFF2-40B4-BE49-F238E27FC236}">
                <a16:creationId xmlns:a16="http://schemas.microsoft.com/office/drawing/2014/main" id="{89D594C4-4967-468E-85A2-4FA1DD7556B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80" y="1895907"/>
            <a:ext cx="1455646" cy="1049683"/>
          </a:xfrm>
          <a:prstGeom prst="rect">
            <a:avLst/>
          </a:prstGeom>
        </p:spPr>
      </p:pic>
      <p:pic>
        <p:nvPicPr>
          <p:cNvPr id="28" name="Hình ảnh 27">
            <a:extLst>
              <a:ext uri="{FF2B5EF4-FFF2-40B4-BE49-F238E27FC236}">
                <a16:creationId xmlns:a16="http://schemas.microsoft.com/office/drawing/2014/main" id="{1E7D3AC9-553A-4BC8-938A-EEE8EDB2BFD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661" y="2130128"/>
            <a:ext cx="1455646" cy="1049683"/>
          </a:xfrm>
          <a:prstGeom prst="rect">
            <a:avLst/>
          </a:prstGeom>
        </p:spPr>
      </p:pic>
      <p:pic>
        <p:nvPicPr>
          <p:cNvPr id="29" name="Hình ảnh 28">
            <a:extLst>
              <a:ext uri="{FF2B5EF4-FFF2-40B4-BE49-F238E27FC236}">
                <a16:creationId xmlns:a16="http://schemas.microsoft.com/office/drawing/2014/main" id="{D9285275-92B6-4440-81D3-1D7860414AE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001" y="2764489"/>
            <a:ext cx="1455646" cy="1049683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D922C6A8-274E-424E-BBDB-21FCBAB33CD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8517" y="2597003"/>
            <a:ext cx="1455646" cy="1049683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id="{F25DFDFB-65A2-43AF-86A5-67E85EA68A4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010" y="1895907"/>
            <a:ext cx="1455646" cy="1049683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5B9FBA97-2631-4DF2-ABF3-D729B7F07939}"/>
              </a:ext>
            </a:extLst>
          </p:cNvPr>
          <p:cNvSpPr txBox="1"/>
          <p:nvPr/>
        </p:nvSpPr>
        <p:spPr>
          <a:xfrm>
            <a:off x="3990315" y="2144361"/>
            <a:ext cx="70403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188455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1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2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2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2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3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3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4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5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5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34" grpId="0" animBg="1"/>
      <p:bldP spid="6" grpId="0" animBg="1"/>
      <p:bldP spid="6" grpId="1" animBg="1"/>
      <p:bldP spid="23" grpId="0" animBg="1"/>
      <p:bldP spid="23" grpId="1" animBg="1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EC20BA5B-701F-4064-92F0-C8C828F72B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274"/>
            <a:ext cx="12192000" cy="68852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305768"/>
            <a:ext cx="10526728" cy="2399379"/>
          </a:xfrm>
          <a:prstGeom prst="snip2DiagRect">
            <a:avLst>
              <a:gd name="adj1" fmla="val 20451"/>
              <a:gd name="adj2" fmla="val 23484"/>
            </a:avLst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bớt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3549928"/>
            <a:ext cx="4477145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endParaRPr kumimoji="0" lang="vi-VN" sz="3200" b="1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02000" y="5901763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2981437" y="5952543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3549928"/>
            <a:ext cx="4477145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endParaRPr lang="vi-VN" sz="32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4816462"/>
            <a:ext cx="4477145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endParaRPr lang="vi-VN" sz="32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4825180"/>
            <a:ext cx="4491558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588" y="3599569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639" y="4956907"/>
            <a:ext cx="804536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7431" y="488879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0379" y="3676951"/>
            <a:ext cx="732592" cy="643793"/>
          </a:xfrm>
          <a:prstGeom prst="rect">
            <a:avLst/>
          </a:prstGeom>
        </p:spPr>
      </p:pic>
      <p:sp>
        <p:nvSpPr>
          <p:cNvPr id="17" name="Cloud 16">
            <a:hlinkClick r:id="" action="ppaction://hlinkshowjump?jump=nextslide"/>
          </p:cNvPr>
          <p:cNvSpPr/>
          <p:nvPr/>
        </p:nvSpPr>
        <p:spPr>
          <a:xfrm>
            <a:off x="5436165" y="5901763"/>
            <a:ext cx="1388898" cy="650469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bg1">
                    <a:lumMod val="85000"/>
                  </a:schemeClr>
                </a:solidFill>
              </a:rPr>
              <a:t>NEXT</a:t>
            </a: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2CCD511C-10F4-497D-85CE-64DE35EEEE8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952" y="1450317"/>
            <a:ext cx="1335895" cy="1001921"/>
          </a:xfrm>
          <a:prstGeom prst="rect">
            <a:avLst/>
          </a:prstGeom>
        </p:spPr>
      </p:pic>
      <p:pic>
        <p:nvPicPr>
          <p:cNvPr id="21" name="Hình ảnh 20">
            <a:extLst>
              <a:ext uri="{FF2B5EF4-FFF2-40B4-BE49-F238E27FC236}">
                <a16:creationId xmlns:a16="http://schemas.microsoft.com/office/drawing/2014/main" id="{DB5E6775-E0C3-41B9-BE8A-FCCEE90059F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460" y="1475695"/>
            <a:ext cx="1335895" cy="1001921"/>
          </a:xfrm>
          <a:prstGeom prst="rect">
            <a:avLst/>
          </a:prstGeom>
        </p:spPr>
      </p:pic>
      <p:pic>
        <p:nvPicPr>
          <p:cNvPr id="22" name="Hình ảnh 21">
            <a:extLst>
              <a:ext uri="{FF2B5EF4-FFF2-40B4-BE49-F238E27FC236}">
                <a16:creationId xmlns:a16="http://schemas.microsoft.com/office/drawing/2014/main" id="{2F460CDC-62CC-40FA-BFAA-BF7042AA76C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118" y="1482716"/>
            <a:ext cx="1335895" cy="1001921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1B695B38-A26A-4391-AAE4-32699A300B8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284" y="1478933"/>
            <a:ext cx="1335895" cy="1001921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921F8611-E30F-486F-A1F3-BB4894CF7FE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667" y="1475695"/>
            <a:ext cx="1335895" cy="1001921"/>
          </a:xfrm>
          <a:prstGeom prst="rect">
            <a:avLst/>
          </a:prstGeom>
        </p:spPr>
      </p:pic>
      <p:pic>
        <p:nvPicPr>
          <p:cNvPr id="25" name="Hình ảnh 24">
            <a:extLst>
              <a:ext uri="{FF2B5EF4-FFF2-40B4-BE49-F238E27FC236}">
                <a16:creationId xmlns:a16="http://schemas.microsoft.com/office/drawing/2014/main" id="{263A452F-4C03-4772-994D-CBE25B1E4E2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221" y="1438085"/>
            <a:ext cx="1335895" cy="1001921"/>
          </a:xfrm>
          <a:prstGeom prst="rect">
            <a:avLst/>
          </a:prstGeom>
        </p:spPr>
      </p:pic>
      <p:pic>
        <p:nvPicPr>
          <p:cNvPr id="27" name="Hình ảnh 26">
            <a:extLst>
              <a:ext uri="{FF2B5EF4-FFF2-40B4-BE49-F238E27FC236}">
                <a16:creationId xmlns:a16="http://schemas.microsoft.com/office/drawing/2014/main" id="{B4FE6AB6-404D-471A-9B2C-B16CC73B522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316" y="1407054"/>
            <a:ext cx="1335895" cy="1001921"/>
          </a:xfrm>
          <a:prstGeom prst="rect">
            <a:avLst/>
          </a:prstGeom>
        </p:spPr>
      </p:pic>
      <p:pic>
        <p:nvPicPr>
          <p:cNvPr id="28" name="Hình ảnh 27">
            <a:extLst>
              <a:ext uri="{FF2B5EF4-FFF2-40B4-BE49-F238E27FC236}">
                <a16:creationId xmlns:a16="http://schemas.microsoft.com/office/drawing/2014/main" id="{9DE9430F-B7E6-4398-B03C-902362F9CAD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5699" y="1445644"/>
            <a:ext cx="1335895" cy="1001921"/>
          </a:xfrm>
          <a:prstGeom prst="rect">
            <a:avLst/>
          </a:prstGeom>
        </p:spPr>
      </p:pic>
      <p:pic>
        <p:nvPicPr>
          <p:cNvPr id="29" name="Hình ảnh 28">
            <a:extLst>
              <a:ext uri="{FF2B5EF4-FFF2-40B4-BE49-F238E27FC236}">
                <a16:creationId xmlns:a16="http://schemas.microsoft.com/office/drawing/2014/main" id="{5FE0B4FE-738C-47AC-96CE-E1F046B2F5E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847" y="1450316"/>
            <a:ext cx="1335895" cy="1001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828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5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7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0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1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2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2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2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3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3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4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5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5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250"/>
                            </p:stCondLst>
                            <p:childTnLst>
                              <p:par>
                                <p:cTn id="15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5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7" dur="500" fill="hold"/>
                                        <p:tgtEl>
                                          <p:spTgt spid="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9" dur="5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6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1" dur="5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6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3" dur="5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6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5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7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7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7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D9EC30C5-5B4D-4C35-B596-5C003DA8F3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50" y="0"/>
            <a:ext cx="1221645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98" y="3054694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6775" y="3063010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4446" y="3825693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42928"/>
            <a:ext cx="10526728" cy="3682765"/>
          </a:xfrm>
          <a:prstGeom prst="snip2DiagRect">
            <a:avLst>
              <a:gd name="adj1" fmla="val 31912"/>
              <a:gd name="adj2" fmla="val 32623"/>
            </a:avLst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/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dirty="0">
              <a:solidFill>
                <a:schemeClr val="tx1"/>
              </a:solidFill>
            </a:endParaRPr>
          </a:p>
          <a:p>
            <a:pPr algn="ctr"/>
            <a:endParaRPr lang="en-US" sz="4000" dirty="0">
              <a:solidFill>
                <a:schemeClr val="tx1"/>
              </a:solidFill>
            </a:endParaRPr>
          </a:p>
          <a:p>
            <a:pPr algn="ctr"/>
            <a:endParaRPr lang="en-US" sz="4000" dirty="0">
              <a:solidFill>
                <a:schemeClr val="tx1"/>
              </a:solidFill>
            </a:endParaRPr>
          </a:p>
          <a:p>
            <a:pPr algn="ctr"/>
            <a:endParaRPr lang="en-US" sz="4000" dirty="0">
              <a:solidFill>
                <a:schemeClr val="tx1"/>
              </a:solidFill>
            </a:endParaRPr>
          </a:p>
          <a:p>
            <a:pPr algn="ctr"/>
            <a:endParaRPr lang="vi-VN" sz="4000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211858" y="4152903"/>
            <a:ext cx="3753125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600" b="1" dirty="0">
                <a:solidFill>
                  <a:srgbClr val="FF0000"/>
                </a:solidFill>
                <a:latin typeface="+mj-lt"/>
              </a:rPr>
              <a:t>A.</a:t>
            </a:r>
            <a:r>
              <a:rPr lang="en-US" sz="36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937345" y="6376789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1" name="Cloud 40"/>
          <p:cNvSpPr/>
          <p:nvPr/>
        </p:nvSpPr>
        <p:spPr>
          <a:xfrm>
            <a:off x="13192335" y="595023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2" name="Rectangle 41"/>
          <p:cNvSpPr/>
          <p:nvPr/>
        </p:nvSpPr>
        <p:spPr>
          <a:xfrm>
            <a:off x="6876029" y="4143733"/>
            <a:ext cx="3753125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600" b="1" dirty="0">
                <a:solidFill>
                  <a:srgbClr val="FF0000"/>
                </a:solidFill>
                <a:latin typeface="+mj-lt"/>
              </a:rPr>
              <a:t>B.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211858" y="5130389"/>
            <a:ext cx="3753126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876029" y="5117205"/>
            <a:ext cx="3753125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082539" y="4152903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120147" y="5173884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5156" y="5162198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2196" y="4183254"/>
            <a:ext cx="812888" cy="707197"/>
          </a:xfrm>
          <a:prstGeom prst="rect">
            <a:avLst/>
          </a:prstGeom>
        </p:spPr>
      </p:pic>
      <p:sp>
        <p:nvSpPr>
          <p:cNvPr id="57" name="Cloud 56">
            <a:hlinkClick r:id="" action="ppaction://hlinkshowjump?jump=nextslide"/>
          </p:cNvPr>
          <p:cNvSpPr/>
          <p:nvPr/>
        </p:nvSpPr>
        <p:spPr>
          <a:xfrm>
            <a:off x="5389326" y="6037090"/>
            <a:ext cx="1388898" cy="650469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bg1">
                    <a:lumMod val="85000"/>
                  </a:schemeClr>
                </a:solidFill>
              </a:rPr>
              <a:t>NEXT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8ECCB360-AB22-4327-8D9E-018D07C1BDA7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3" r="15882"/>
          <a:stretch/>
        </p:blipFill>
        <p:spPr>
          <a:xfrm>
            <a:off x="2211858" y="1434761"/>
            <a:ext cx="1327210" cy="1993247"/>
          </a:xfrm>
          <a:prstGeom prst="rect">
            <a:avLst/>
          </a:prstGeom>
        </p:spPr>
      </p:pic>
      <p:pic>
        <p:nvPicPr>
          <p:cNvPr id="35" name="Hình ảnh 34">
            <a:extLst>
              <a:ext uri="{FF2B5EF4-FFF2-40B4-BE49-F238E27FC236}">
                <a16:creationId xmlns:a16="http://schemas.microsoft.com/office/drawing/2014/main" id="{FF9C32B6-998C-44A8-9B0B-9090E71D8761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3" r="15882"/>
          <a:stretch/>
        </p:blipFill>
        <p:spPr>
          <a:xfrm>
            <a:off x="2969110" y="1470006"/>
            <a:ext cx="1327210" cy="1993247"/>
          </a:xfrm>
          <a:prstGeom prst="rect">
            <a:avLst/>
          </a:prstGeom>
        </p:spPr>
      </p:pic>
      <p:pic>
        <p:nvPicPr>
          <p:cNvPr id="36" name="Hình ảnh 35">
            <a:extLst>
              <a:ext uri="{FF2B5EF4-FFF2-40B4-BE49-F238E27FC236}">
                <a16:creationId xmlns:a16="http://schemas.microsoft.com/office/drawing/2014/main" id="{39B52D3A-61E6-44BA-8123-65C19722F125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3" r="15882"/>
          <a:stretch/>
        </p:blipFill>
        <p:spPr>
          <a:xfrm>
            <a:off x="3785115" y="1450104"/>
            <a:ext cx="1327210" cy="1993247"/>
          </a:xfrm>
          <a:prstGeom prst="rect">
            <a:avLst/>
          </a:prstGeom>
        </p:spPr>
      </p:pic>
      <p:pic>
        <p:nvPicPr>
          <p:cNvPr id="39" name="Hình ảnh 38">
            <a:extLst>
              <a:ext uri="{FF2B5EF4-FFF2-40B4-BE49-F238E27FC236}">
                <a16:creationId xmlns:a16="http://schemas.microsoft.com/office/drawing/2014/main" id="{C32EF391-55F3-4D83-8BFF-2709F70DB159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3" r="15882"/>
          <a:stretch/>
        </p:blipFill>
        <p:spPr>
          <a:xfrm>
            <a:off x="4669340" y="1470007"/>
            <a:ext cx="1327210" cy="1993247"/>
          </a:xfrm>
          <a:prstGeom prst="rect">
            <a:avLst/>
          </a:prstGeom>
        </p:spPr>
      </p:pic>
      <p:pic>
        <p:nvPicPr>
          <p:cNvPr id="45" name="Hình ảnh 44">
            <a:extLst>
              <a:ext uri="{FF2B5EF4-FFF2-40B4-BE49-F238E27FC236}">
                <a16:creationId xmlns:a16="http://schemas.microsoft.com/office/drawing/2014/main" id="{544D6646-97A0-4C56-A2D4-EE76F3A828D0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3" r="15882"/>
          <a:stretch/>
        </p:blipFill>
        <p:spPr>
          <a:xfrm>
            <a:off x="5485345" y="1452716"/>
            <a:ext cx="1327210" cy="1993247"/>
          </a:xfrm>
          <a:prstGeom prst="rect">
            <a:avLst/>
          </a:prstGeom>
        </p:spPr>
      </p:pic>
      <p:pic>
        <p:nvPicPr>
          <p:cNvPr id="46" name="Hình ảnh 45">
            <a:extLst>
              <a:ext uri="{FF2B5EF4-FFF2-40B4-BE49-F238E27FC236}">
                <a16:creationId xmlns:a16="http://schemas.microsoft.com/office/drawing/2014/main" id="{A3897381-5AFF-4F84-B2DC-C153DEF13691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3" r="15882"/>
          <a:stretch/>
        </p:blipFill>
        <p:spPr>
          <a:xfrm>
            <a:off x="6330971" y="1450104"/>
            <a:ext cx="1327210" cy="1993247"/>
          </a:xfrm>
          <a:prstGeom prst="rect">
            <a:avLst/>
          </a:prstGeom>
        </p:spPr>
      </p:pic>
      <p:pic>
        <p:nvPicPr>
          <p:cNvPr id="48" name="Hình ảnh 47">
            <a:extLst>
              <a:ext uri="{FF2B5EF4-FFF2-40B4-BE49-F238E27FC236}">
                <a16:creationId xmlns:a16="http://schemas.microsoft.com/office/drawing/2014/main" id="{F2510B84-79C0-47BB-A35E-9A9D8FE14A40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3" r="15882"/>
          <a:stretch/>
        </p:blipFill>
        <p:spPr>
          <a:xfrm>
            <a:off x="7205237" y="1462983"/>
            <a:ext cx="1327210" cy="1993247"/>
          </a:xfrm>
          <a:prstGeom prst="rect">
            <a:avLst/>
          </a:prstGeom>
        </p:spPr>
      </p:pic>
      <p:pic>
        <p:nvPicPr>
          <p:cNvPr id="50" name="Hình ảnh 49">
            <a:extLst>
              <a:ext uri="{FF2B5EF4-FFF2-40B4-BE49-F238E27FC236}">
                <a16:creationId xmlns:a16="http://schemas.microsoft.com/office/drawing/2014/main" id="{DD93ECD4-A696-4AFF-8217-7DAF6D99B4F9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3" r="15882"/>
          <a:stretch/>
        </p:blipFill>
        <p:spPr>
          <a:xfrm>
            <a:off x="8112400" y="1450104"/>
            <a:ext cx="1327210" cy="1993247"/>
          </a:xfrm>
          <a:prstGeom prst="rect">
            <a:avLst/>
          </a:prstGeom>
        </p:spPr>
      </p:pic>
      <p:pic>
        <p:nvPicPr>
          <p:cNvPr id="52" name="Hình ảnh 51">
            <a:extLst>
              <a:ext uri="{FF2B5EF4-FFF2-40B4-BE49-F238E27FC236}">
                <a16:creationId xmlns:a16="http://schemas.microsoft.com/office/drawing/2014/main" id="{D2D07E17-0B66-407E-B8EE-41A633EEB0D8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3" r="15882"/>
          <a:stretch/>
        </p:blipFill>
        <p:spPr>
          <a:xfrm>
            <a:off x="9117875" y="1485428"/>
            <a:ext cx="1327210" cy="1993247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7C3551BE-1BAF-4FB2-9647-E2C142A8355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544" y="3054694"/>
            <a:ext cx="10164119" cy="635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349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22" presetClass="exit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500"/>
                            </p:stCondLst>
                            <p:childTnLst>
                              <p:par>
                                <p:cTn id="54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000"/>
                            </p:stCondLst>
                            <p:childTnLst>
                              <p:par>
                                <p:cTn id="58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500"/>
                            </p:stCondLst>
                            <p:childTnLst>
                              <p:par>
                                <p:cTn id="62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8000"/>
                            </p:stCondLst>
                            <p:childTnLst>
                              <p:par>
                                <p:cTn id="66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8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0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1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2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2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250"/>
                            </p:stCondLst>
                            <p:childTnLst>
                              <p:par>
                                <p:cTn id="12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7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9" dur="37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000"/>
                            </p:stCondLst>
                            <p:childTnLst>
                              <p:par>
                                <p:cTn id="13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75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3" dur="375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750"/>
                            </p:stCondLst>
                            <p:childTnLst>
                              <p:par>
                                <p:cTn id="13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75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7" dur="375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500"/>
                            </p:stCondLst>
                            <p:childTnLst>
                              <p:par>
                                <p:cTn id="13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75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1" dur="375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4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5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5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6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7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7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8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8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584745E4-BA9D-4CB0-9125-789A8C52942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572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id="{3E168236-AA03-4E48-804A-68E9333762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1" b="16870"/>
          <a:stretch/>
        </p:blipFill>
        <p:spPr>
          <a:xfrm>
            <a:off x="697310" y="1953650"/>
            <a:ext cx="7030995" cy="430421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Rectangle 25">
            <a:extLst>
              <a:ext uri="{FF2B5EF4-FFF2-40B4-BE49-F238E27FC236}">
                <a16:creationId xmlns:a16="http://schemas.microsoft.com/office/drawing/2014/main" id="{AE75BCE5-6EC6-4B86-A10F-07EB9CFE38C4}"/>
              </a:ext>
            </a:extLst>
          </p:cNvPr>
          <p:cNvSpPr/>
          <p:nvPr/>
        </p:nvSpPr>
        <p:spPr>
          <a:xfrm>
            <a:off x="8349434" y="2035821"/>
            <a:ext cx="3399996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rốt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vi-VN" sz="3200" b="1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41">
            <a:extLst>
              <a:ext uri="{FF2B5EF4-FFF2-40B4-BE49-F238E27FC236}">
                <a16:creationId xmlns:a16="http://schemas.microsoft.com/office/drawing/2014/main" id="{23BA8469-CAD9-4298-A946-B2547EABC2B1}"/>
              </a:ext>
            </a:extLst>
          </p:cNvPr>
          <p:cNvSpPr/>
          <p:nvPr/>
        </p:nvSpPr>
        <p:spPr>
          <a:xfrm>
            <a:off x="8394477" y="3276022"/>
            <a:ext cx="3395757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rốt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2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42">
            <a:extLst>
              <a:ext uri="{FF2B5EF4-FFF2-40B4-BE49-F238E27FC236}">
                <a16:creationId xmlns:a16="http://schemas.microsoft.com/office/drawing/2014/main" id="{495D9C6C-6338-468E-94BD-E54E605C3E06}"/>
              </a:ext>
            </a:extLst>
          </p:cNvPr>
          <p:cNvSpPr/>
          <p:nvPr/>
        </p:nvSpPr>
        <p:spPr>
          <a:xfrm>
            <a:off x="8390238" y="4479734"/>
            <a:ext cx="3395757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rốt</a:t>
            </a:r>
            <a:r>
              <a:rPr lang="vi-VN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2" name="Picture 46">
            <a:extLst>
              <a:ext uri="{FF2B5EF4-FFF2-40B4-BE49-F238E27FC236}">
                <a16:creationId xmlns:a16="http://schemas.microsoft.com/office/drawing/2014/main" id="{1ABB541C-C523-4AEE-86BB-B362D51367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0273" y="2055381"/>
            <a:ext cx="805722" cy="708059"/>
          </a:xfrm>
          <a:prstGeom prst="rect">
            <a:avLst/>
          </a:prstGeom>
        </p:spPr>
      </p:pic>
      <p:pic>
        <p:nvPicPr>
          <p:cNvPr id="13" name="Picture 50">
            <a:extLst>
              <a:ext uri="{FF2B5EF4-FFF2-40B4-BE49-F238E27FC236}">
                <a16:creationId xmlns:a16="http://schemas.microsoft.com/office/drawing/2014/main" id="{FD98F1AA-D303-4EA6-B01B-1B0355708A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838" y="4528749"/>
            <a:ext cx="804536" cy="643628"/>
          </a:xfrm>
          <a:prstGeom prst="rect">
            <a:avLst/>
          </a:prstGeom>
        </p:spPr>
      </p:pic>
      <p:pic>
        <p:nvPicPr>
          <p:cNvPr id="14" name="Picture 52">
            <a:extLst>
              <a:ext uri="{FF2B5EF4-FFF2-40B4-BE49-F238E27FC236}">
                <a16:creationId xmlns:a16="http://schemas.microsoft.com/office/drawing/2014/main" id="{E03EBE80-0FDE-49CD-A24F-27FD45408A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838" y="3297597"/>
            <a:ext cx="732592" cy="643793"/>
          </a:xfrm>
          <a:prstGeom prst="rect">
            <a:avLst/>
          </a:prstGeom>
        </p:spPr>
      </p:pic>
      <p:grpSp>
        <p:nvGrpSpPr>
          <p:cNvPr id="17" name="Nhóm 16">
            <a:extLst>
              <a:ext uri="{FF2B5EF4-FFF2-40B4-BE49-F238E27FC236}">
                <a16:creationId xmlns:a16="http://schemas.microsoft.com/office/drawing/2014/main" id="{CB2782B4-4C17-49F1-AE7A-9DD1790F3CB1}"/>
              </a:ext>
            </a:extLst>
          </p:cNvPr>
          <p:cNvGrpSpPr/>
          <p:nvPr/>
        </p:nvGrpSpPr>
        <p:grpSpPr>
          <a:xfrm>
            <a:off x="1436914" y="222069"/>
            <a:ext cx="9444211" cy="1318467"/>
            <a:chOff x="1436914" y="222069"/>
            <a:chExt cx="9444211" cy="1318467"/>
          </a:xfrm>
        </p:grpSpPr>
        <p:sp>
          <p:nvSpPr>
            <p:cNvPr id="16" name="Mũi tên: Hình V 15">
              <a:extLst>
                <a:ext uri="{FF2B5EF4-FFF2-40B4-BE49-F238E27FC236}">
                  <a16:creationId xmlns:a16="http://schemas.microsoft.com/office/drawing/2014/main" id="{62CA19DD-4F49-4556-8921-B0453A7406CA}"/>
                </a:ext>
              </a:extLst>
            </p:cNvPr>
            <p:cNvSpPr/>
            <p:nvPr/>
          </p:nvSpPr>
          <p:spPr>
            <a:xfrm rot="9971935">
              <a:off x="9248268" y="348738"/>
              <a:ext cx="1632857" cy="938836"/>
            </a:xfrm>
            <a:prstGeom prst="chevron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Sóng 14">
              <a:extLst>
                <a:ext uri="{FF2B5EF4-FFF2-40B4-BE49-F238E27FC236}">
                  <a16:creationId xmlns:a16="http://schemas.microsoft.com/office/drawing/2014/main" id="{449F6919-E588-4C78-98EE-F90698CA8B2D}"/>
                </a:ext>
              </a:extLst>
            </p:cNvPr>
            <p:cNvSpPr/>
            <p:nvPr/>
          </p:nvSpPr>
          <p:spPr>
            <a:xfrm>
              <a:off x="1436914" y="222069"/>
              <a:ext cx="8412480" cy="1318467"/>
            </a:xfrm>
            <a:prstGeom prst="wave">
              <a:avLst>
                <a:gd name="adj1" fmla="val 12500"/>
                <a:gd name="adj2" fmla="val -139"/>
              </a:avLst>
            </a:prstGeom>
            <a:solidFill>
              <a:schemeClr val="accent5">
                <a:lumMod val="40000"/>
                <a:lumOff val="6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Wave1">
                <a:avLst/>
              </a:prstTxWarp>
            </a:bodyPr>
            <a:lstStyle/>
            <a:p>
              <a:pPr algn="ctr"/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bức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bao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nhiêu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cà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rốt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 </a:t>
              </a:r>
            </a:p>
          </p:txBody>
        </p:sp>
      </p:grpSp>
      <p:pic>
        <p:nvPicPr>
          <p:cNvPr id="19" name="Hình ảnh 18">
            <a:extLst>
              <a:ext uri="{FF2B5EF4-FFF2-40B4-BE49-F238E27FC236}">
                <a16:creationId xmlns:a16="http://schemas.microsoft.com/office/drawing/2014/main" id="{C413F7A0-F7D2-4F0F-9462-59780B830F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90" y="3847877"/>
            <a:ext cx="7030995" cy="2409983"/>
          </a:xfrm>
          <a:prstGeom prst="rect">
            <a:avLst/>
          </a:prstGeom>
        </p:spPr>
      </p:pic>
      <p:pic>
        <p:nvPicPr>
          <p:cNvPr id="21" name="Hình ảnh 20">
            <a:extLst>
              <a:ext uri="{FF2B5EF4-FFF2-40B4-BE49-F238E27FC236}">
                <a16:creationId xmlns:a16="http://schemas.microsoft.com/office/drawing/2014/main" id="{8A880A60-359E-46E2-966B-699FB65A64F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9032">
            <a:off x="871683" y="4215066"/>
            <a:ext cx="919495" cy="1830336"/>
          </a:xfrm>
          <a:prstGeom prst="rect">
            <a:avLst/>
          </a:prstGeom>
        </p:spPr>
      </p:pic>
      <p:pic>
        <p:nvPicPr>
          <p:cNvPr id="26" name="Hình ảnh 25">
            <a:extLst>
              <a:ext uri="{FF2B5EF4-FFF2-40B4-BE49-F238E27FC236}">
                <a16:creationId xmlns:a16="http://schemas.microsoft.com/office/drawing/2014/main" id="{A92C24E2-9611-4634-8EA0-40A51C9F5EA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9032">
            <a:off x="1795286" y="4164672"/>
            <a:ext cx="919495" cy="1830336"/>
          </a:xfrm>
          <a:prstGeom prst="rect">
            <a:avLst/>
          </a:prstGeom>
        </p:spPr>
      </p:pic>
      <p:pic>
        <p:nvPicPr>
          <p:cNvPr id="27" name="Hình ảnh 26">
            <a:extLst>
              <a:ext uri="{FF2B5EF4-FFF2-40B4-BE49-F238E27FC236}">
                <a16:creationId xmlns:a16="http://schemas.microsoft.com/office/drawing/2014/main" id="{C51102AB-FAF7-4299-9278-820418EDEE4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9032">
            <a:off x="2576140" y="4189869"/>
            <a:ext cx="919495" cy="1830336"/>
          </a:xfrm>
          <a:prstGeom prst="rect">
            <a:avLst/>
          </a:prstGeom>
        </p:spPr>
      </p:pic>
      <p:pic>
        <p:nvPicPr>
          <p:cNvPr id="28" name="Hình ảnh 27">
            <a:extLst>
              <a:ext uri="{FF2B5EF4-FFF2-40B4-BE49-F238E27FC236}">
                <a16:creationId xmlns:a16="http://schemas.microsoft.com/office/drawing/2014/main" id="{9E83143A-3DF8-47C2-A857-C124771392F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9032">
            <a:off x="3330139" y="4201219"/>
            <a:ext cx="919495" cy="1830336"/>
          </a:xfrm>
          <a:prstGeom prst="rect">
            <a:avLst/>
          </a:prstGeom>
        </p:spPr>
      </p:pic>
      <p:pic>
        <p:nvPicPr>
          <p:cNvPr id="29" name="Hình ảnh 28">
            <a:extLst>
              <a:ext uri="{FF2B5EF4-FFF2-40B4-BE49-F238E27FC236}">
                <a16:creationId xmlns:a16="http://schemas.microsoft.com/office/drawing/2014/main" id="{34BD6BFE-E238-49E7-B028-18D27364B23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9032">
            <a:off x="4128598" y="4251612"/>
            <a:ext cx="919495" cy="1830336"/>
          </a:xfrm>
          <a:prstGeom prst="rect">
            <a:avLst/>
          </a:prstGeom>
        </p:spPr>
      </p:pic>
      <p:pic>
        <p:nvPicPr>
          <p:cNvPr id="30" name="Hình ảnh 29">
            <a:extLst>
              <a:ext uri="{FF2B5EF4-FFF2-40B4-BE49-F238E27FC236}">
                <a16:creationId xmlns:a16="http://schemas.microsoft.com/office/drawing/2014/main" id="{03DD4F7C-00DB-4AC3-818A-414B703AB0A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9032">
            <a:off x="4882597" y="4215066"/>
            <a:ext cx="919495" cy="1830336"/>
          </a:xfrm>
          <a:prstGeom prst="rect">
            <a:avLst/>
          </a:prstGeom>
        </p:spPr>
      </p:pic>
      <p:pic>
        <p:nvPicPr>
          <p:cNvPr id="31" name="Hình ảnh 30">
            <a:extLst>
              <a:ext uri="{FF2B5EF4-FFF2-40B4-BE49-F238E27FC236}">
                <a16:creationId xmlns:a16="http://schemas.microsoft.com/office/drawing/2014/main" id="{6D7BDBB7-B691-4D7F-B92E-68051363662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9032">
            <a:off x="5651804" y="4201219"/>
            <a:ext cx="919495" cy="1830336"/>
          </a:xfrm>
          <a:prstGeom prst="rect">
            <a:avLst/>
          </a:prstGeom>
        </p:spPr>
      </p:pic>
      <p:pic>
        <p:nvPicPr>
          <p:cNvPr id="39" name="Hình ảnh 38">
            <a:extLst>
              <a:ext uri="{FF2B5EF4-FFF2-40B4-BE49-F238E27FC236}">
                <a16:creationId xmlns:a16="http://schemas.microsoft.com/office/drawing/2014/main" id="{271B06DC-57CD-4A50-857C-CB933ED8BD0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9032">
            <a:off x="6472153" y="4208143"/>
            <a:ext cx="919495" cy="1830336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id="{5083C1D9-38A3-443B-9261-91FA81DDBD0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89" y="4210058"/>
            <a:ext cx="7030995" cy="1981200"/>
          </a:xfrm>
          <a:prstGeom prst="rect">
            <a:avLst/>
          </a:prstGeom>
        </p:spPr>
      </p:pic>
      <p:sp>
        <p:nvSpPr>
          <p:cNvPr id="40" name="Hộp Văn bản 39">
            <a:extLst>
              <a:ext uri="{FF2B5EF4-FFF2-40B4-BE49-F238E27FC236}">
                <a16:creationId xmlns:a16="http://schemas.microsoft.com/office/drawing/2014/main" id="{2443FD10-08DA-4420-B5A4-200B02ADD0ED}"/>
              </a:ext>
            </a:extLst>
          </p:cNvPr>
          <p:cNvSpPr txBox="1"/>
          <p:nvPr/>
        </p:nvSpPr>
        <p:spPr>
          <a:xfrm>
            <a:off x="3513499" y="2484559"/>
            <a:ext cx="1082348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4248024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50"/>
                            </p:stCondLst>
                            <p:childTnLst>
                              <p:par>
                                <p:cTn id="78" presetID="23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4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94E76094-86B9-4828-B255-AC09590C4C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4" y="0"/>
            <a:ext cx="12194634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568037" y="199869"/>
            <a:ext cx="11333018" cy="3448946"/>
          </a:xfrm>
          <a:prstGeom prst="snip2DiagRect">
            <a:avLst>
              <a:gd name="adj1" fmla="val 28493"/>
              <a:gd name="adj2" fmla="val 30482"/>
            </a:avLst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dưa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hấu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dưa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hấu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0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734022" y="3961774"/>
            <a:ext cx="3994654" cy="7708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Thêm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1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quả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386973" y="3955153"/>
            <a:ext cx="4071005" cy="7708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B.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Thêm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2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quả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717448" y="5102415"/>
            <a:ext cx="3974398" cy="7708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C.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Thêm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quả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44" name="Rectangle 43"/>
          <p:cNvSpPr/>
          <p:nvPr/>
        </p:nvSpPr>
        <p:spPr>
          <a:xfrm>
            <a:off x="6386974" y="5068533"/>
            <a:ext cx="4071005" cy="7708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600" b="1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D</a:t>
            </a:r>
            <a:r>
              <a:rPr lang="vi-VN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Thêm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quả</a:t>
            </a:r>
            <a:endParaRPr lang="vi-VN" sz="36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196" y="3958444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196" y="5183417"/>
            <a:ext cx="732404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8985" y="5132044"/>
            <a:ext cx="804742" cy="643793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802" y="4023766"/>
            <a:ext cx="732592" cy="643793"/>
          </a:xfrm>
          <a:prstGeom prst="rect">
            <a:avLst/>
          </a:prstGeom>
        </p:spPr>
      </p:pic>
      <p:sp>
        <p:nvSpPr>
          <p:cNvPr id="17" name="Cloud 16">
            <a:hlinkClick r:id="" action="ppaction://hlinkshowjump?jump=nextslide"/>
          </p:cNvPr>
          <p:cNvSpPr/>
          <p:nvPr/>
        </p:nvSpPr>
        <p:spPr>
          <a:xfrm>
            <a:off x="5400234" y="6036997"/>
            <a:ext cx="1388898" cy="650469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bg1">
                    <a:lumMod val="85000"/>
                  </a:schemeClr>
                </a:solidFill>
              </a:rPr>
              <a:t>NEXT</a:t>
            </a:r>
          </a:p>
        </p:txBody>
      </p:sp>
      <p:pic>
        <p:nvPicPr>
          <p:cNvPr id="19" name="Picture 2" descr="Kết quả hình ảnh cho watermelon png">
            <a:extLst>
              <a:ext uri="{FF2B5EF4-FFF2-40B4-BE49-F238E27FC236}">
                <a16:creationId xmlns:a16="http://schemas.microsoft.com/office/drawing/2014/main" id="{B2276989-EEFE-4535-920A-5B3804DB3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3333" y1="94792" x2="69000" y2="94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765" y="2099540"/>
            <a:ext cx="1303150" cy="1251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Kết quả hình ảnh cho watermelon png">
            <a:extLst>
              <a:ext uri="{FF2B5EF4-FFF2-40B4-BE49-F238E27FC236}">
                <a16:creationId xmlns:a16="http://schemas.microsoft.com/office/drawing/2014/main" id="{5150C435-ADDA-40C7-A9A2-2F86DB986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3333" y1="94792" x2="69000" y2="94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127" y="2099540"/>
            <a:ext cx="1303150" cy="1251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Kết quả hình ảnh cho watermelon png">
            <a:extLst>
              <a:ext uri="{FF2B5EF4-FFF2-40B4-BE49-F238E27FC236}">
                <a16:creationId xmlns:a16="http://schemas.microsoft.com/office/drawing/2014/main" id="{6C80BDCA-15AF-4CB4-B1B4-2A89C0491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3333" y1="94792" x2="69000" y2="94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5335" y="2104410"/>
            <a:ext cx="1303150" cy="1251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ết quả hình ảnh cho watermelon png">
            <a:extLst>
              <a:ext uri="{FF2B5EF4-FFF2-40B4-BE49-F238E27FC236}">
                <a16:creationId xmlns:a16="http://schemas.microsoft.com/office/drawing/2014/main" id="{04BE80C2-E4AF-4E12-B406-B07A1F38C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3333" y1="94792" x2="69000" y2="94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775" y="2099540"/>
            <a:ext cx="1303150" cy="1251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Kết quả hình ảnh cho watermelon png">
            <a:extLst>
              <a:ext uri="{FF2B5EF4-FFF2-40B4-BE49-F238E27FC236}">
                <a16:creationId xmlns:a16="http://schemas.microsoft.com/office/drawing/2014/main" id="{E34BEA4B-E267-485D-AAD9-8ED7AB420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3333" y1="94792" x2="69000" y2="94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8905" y="2129542"/>
            <a:ext cx="1303150" cy="1251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Kết quả hình ảnh cho watermelon png">
            <a:extLst>
              <a:ext uri="{FF2B5EF4-FFF2-40B4-BE49-F238E27FC236}">
                <a16:creationId xmlns:a16="http://schemas.microsoft.com/office/drawing/2014/main" id="{D552575E-E1E1-453B-BBAE-E4F130FD6D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3333" y1="94792" x2="69000" y2="94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014" y="2125156"/>
            <a:ext cx="1303150" cy="1251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Kết quả hình ảnh cho watermelon png">
            <a:extLst>
              <a:ext uri="{FF2B5EF4-FFF2-40B4-BE49-F238E27FC236}">
                <a16:creationId xmlns:a16="http://schemas.microsoft.com/office/drawing/2014/main" id="{03FD37E3-1666-46DB-AB0E-076119BE0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3333" y1="94792" x2="69000" y2="94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1144" y="2120770"/>
            <a:ext cx="1303150" cy="1251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Kết quả hình ảnh cho watermelon png">
            <a:extLst>
              <a:ext uri="{FF2B5EF4-FFF2-40B4-BE49-F238E27FC236}">
                <a16:creationId xmlns:a16="http://schemas.microsoft.com/office/drawing/2014/main" id="{A0F1F716-E008-4E4F-BF5A-AD69A0358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3333" y1="94792" x2="69000" y2="94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0513" y="2134717"/>
            <a:ext cx="1303150" cy="1251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Kết quả hình ảnh cho watermelon png">
            <a:extLst>
              <a:ext uri="{FF2B5EF4-FFF2-40B4-BE49-F238E27FC236}">
                <a16:creationId xmlns:a16="http://schemas.microsoft.com/office/drawing/2014/main" id="{DEDD1D69-BA80-4CA0-9414-98D4DC6B9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3333" y1="94792" x2="69000" y2="94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4622" y="2120770"/>
            <a:ext cx="1303150" cy="1251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3997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6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1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2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2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3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3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250"/>
                            </p:stCondLst>
                            <p:childTnLst>
                              <p:par>
                                <p:cTn id="13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500"/>
                            </p:stCondLst>
                            <p:childTnLst>
                              <p:par>
                                <p:cTn id="14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750"/>
                            </p:stCondLst>
                            <p:childTnLst>
                              <p:par>
                                <p:cTn id="14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2000"/>
                            </p:stCondLst>
                            <p:childTnLst>
                              <p:par>
                                <p:cTn id="15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23EC3472-5976-41B3-A622-C97F7FECAD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4" y="44053"/>
            <a:ext cx="12194634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3569262"/>
          </a:xfrm>
          <a:prstGeom prst="snip2DiagRect">
            <a:avLst>
              <a:gd name="adj1" fmla="val 25903"/>
              <a:gd name="adj2" fmla="val 30482"/>
            </a:avLst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ó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dâu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dâu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dâu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aseline="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771044" y="3956562"/>
            <a:ext cx="3843113" cy="7708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</a:rPr>
              <a:t>A</a:t>
            </a:r>
            <a:r>
              <a:rPr lang="vi-VN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vi-VN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974848" y="35577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266841" y="5965492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3963768"/>
            <a:ext cx="3843112" cy="7708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</a:rPr>
              <a:t>B</a:t>
            </a:r>
            <a:r>
              <a:rPr lang="vi-VN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vi-VN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771044" y="5028268"/>
            <a:ext cx="3843113" cy="7708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</a:rPr>
              <a:t>C.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4" y="5015478"/>
            <a:ext cx="3843113" cy="7708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</a:rPr>
              <a:t>D.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457" y="4006564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867012" y="5094996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067" y="5100534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084" y="3993989"/>
            <a:ext cx="804742" cy="643793"/>
          </a:xfrm>
          <a:prstGeom prst="rect">
            <a:avLst/>
          </a:prstGeom>
        </p:spPr>
      </p:pic>
      <p:sp>
        <p:nvSpPr>
          <p:cNvPr id="17" name="Cloud 16">
            <a:hlinkClick r:id="" action="ppaction://hlinkshowjump?jump=nextslide"/>
          </p:cNvPr>
          <p:cNvSpPr/>
          <p:nvPr/>
        </p:nvSpPr>
        <p:spPr>
          <a:xfrm>
            <a:off x="5345264" y="5871286"/>
            <a:ext cx="1388898" cy="650469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bg1">
                    <a:lumMod val="85000"/>
                  </a:schemeClr>
                </a:solidFill>
              </a:rPr>
              <a:t>NEXT</a:t>
            </a:r>
          </a:p>
        </p:txBody>
      </p:sp>
      <p:pic>
        <p:nvPicPr>
          <p:cNvPr id="19" name="Picture 4" descr="Hình ảnh có liên quan">
            <a:extLst>
              <a:ext uri="{FF2B5EF4-FFF2-40B4-BE49-F238E27FC236}">
                <a16:creationId xmlns:a16="http://schemas.microsoft.com/office/drawing/2014/main" id="{A191B47E-3F89-4415-94DD-926809772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76520">
            <a:off x="583831" y="1489876"/>
            <a:ext cx="1835944" cy="1375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Hình ảnh có liên quan">
            <a:extLst>
              <a:ext uri="{FF2B5EF4-FFF2-40B4-BE49-F238E27FC236}">
                <a16:creationId xmlns:a16="http://schemas.microsoft.com/office/drawing/2014/main" id="{3BAD7420-B89D-4AFC-AE6A-F676C7C039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76520">
            <a:off x="1586769" y="1496162"/>
            <a:ext cx="1835944" cy="1375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Hình ảnh có liên quan">
            <a:extLst>
              <a:ext uri="{FF2B5EF4-FFF2-40B4-BE49-F238E27FC236}">
                <a16:creationId xmlns:a16="http://schemas.microsoft.com/office/drawing/2014/main" id="{5C6D8813-2027-41F6-8B32-0831904C6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76520">
            <a:off x="2596120" y="1502448"/>
            <a:ext cx="1835944" cy="1375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Hình ảnh có liên quan">
            <a:extLst>
              <a:ext uri="{FF2B5EF4-FFF2-40B4-BE49-F238E27FC236}">
                <a16:creationId xmlns:a16="http://schemas.microsoft.com/office/drawing/2014/main" id="{3F0B8CC3-28EF-4E8B-A93E-3F13A1ADA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76520">
            <a:off x="3579882" y="1490162"/>
            <a:ext cx="1835944" cy="1375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Hình ảnh có liên quan">
            <a:extLst>
              <a:ext uri="{FF2B5EF4-FFF2-40B4-BE49-F238E27FC236}">
                <a16:creationId xmlns:a16="http://schemas.microsoft.com/office/drawing/2014/main" id="{F51B6DF0-A064-4735-AA48-B52AA5DA4C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76520">
            <a:off x="4582819" y="1488340"/>
            <a:ext cx="1835944" cy="1375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Hình ảnh có liên quan">
            <a:extLst>
              <a:ext uri="{FF2B5EF4-FFF2-40B4-BE49-F238E27FC236}">
                <a16:creationId xmlns:a16="http://schemas.microsoft.com/office/drawing/2014/main" id="{073C1446-150C-43EF-ADAB-B0A3A2234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76520">
            <a:off x="5536193" y="1510862"/>
            <a:ext cx="1835944" cy="1375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Hình ảnh có liên quan">
            <a:extLst>
              <a:ext uri="{FF2B5EF4-FFF2-40B4-BE49-F238E27FC236}">
                <a16:creationId xmlns:a16="http://schemas.microsoft.com/office/drawing/2014/main" id="{3FFB7A4B-978A-44B2-9E94-3C1F57E3B3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76520">
            <a:off x="6519955" y="1532286"/>
            <a:ext cx="1835944" cy="1375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Hình ảnh có liên quan">
            <a:extLst>
              <a:ext uri="{FF2B5EF4-FFF2-40B4-BE49-F238E27FC236}">
                <a16:creationId xmlns:a16="http://schemas.microsoft.com/office/drawing/2014/main" id="{9C0038F1-AD28-497B-A5C6-1AFE1571BC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76520">
            <a:off x="7527946" y="1521575"/>
            <a:ext cx="1835944" cy="1375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Hình ảnh có liên quan">
            <a:extLst>
              <a:ext uri="{FF2B5EF4-FFF2-40B4-BE49-F238E27FC236}">
                <a16:creationId xmlns:a16="http://schemas.microsoft.com/office/drawing/2014/main" id="{AEBF9057-09AA-459F-A690-FADB86DA2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76520">
            <a:off x="9326063" y="1494964"/>
            <a:ext cx="1835944" cy="1375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669ED1DF-C9EA-40F1-A0AF-ED2F126BA746}"/>
              </a:ext>
            </a:extLst>
          </p:cNvPr>
          <p:cNvSpPr txBox="1"/>
          <p:nvPr/>
        </p:nvSpPr>
        <p:spPr>
          <a:xfrm>
            <a:off x="4520464" y="3018542"/>
            <a:ext cx="30203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 + 1 = …….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75FEEC97-6C58-46B1-92B7-A6E41BCB01F2}"/>
              </a:ext>
            </a:extLst>
          </p:cNvPr>
          <p:cNvSpPr txBox="1"/>
          <p:nvPr/>
        </p:nvSpPr>
        <p:spPr>
          <a:xfrm>
            <a:off x="6665490" y="2947829"/>
            <a:ext cx="5293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.VnBodoni" panose="020B7200000000000000" pitchFamily="34" charset="0"/>
              </a:rPr>
              <a:t>?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BB314D60-47B3-4184-A00F-F7E34BECC250}"/>
              </a:ext>
            </a:extLst>
          </p:cNvPr>
          <p:cNvSpPr txBox="1"/>
          <p:nvPr/>
        </p:nvSpPr>
        <p:spPr>
          <a:xfrm>
            <a:off x="9118657" y="1720208"/>
            <a:ext cx="60625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chemeClr val="accent1">
                    <a:lumMod val="75000"/>
                  </a:schemeClr>
                </a:solidFill>
              </a:rPr>
              <a:t>+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CAB65488-CF38-478D-B881-BE6B6C8F39AF}"/>
              </a:ext>
            </a:extLst>
          </p:cNvPr>
          <p:cNvSpPr txBox="1"/>
          <p:nvPr/>
        </p:nvSpPr>
        <p:spPr>
          <a:xfrm>
            <a:off x="6626320" y="2839099"/>
            <a:ext cx="5741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chemeClr val="accent6">
                    <a:lumMod val="75000"/>
                  </a:schemeClr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282408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"/>
                            </p:stCondLst>
                            <p:childTnLst>
                              <p:par>
                                <p:cTn id="6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5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7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0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1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2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2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2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3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3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250"/>
                            </p:stCondLst>
                            <p:childTnLst>
                              <p:par>
                                <p:cTn id="139" presetID="6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500"/>
                            </p:stCondLst>
                            <p:childTnLst>
                              <p:par>
                                <p:cTn id="14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5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5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5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6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7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7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2" grpId="0"/>
      <p:bldP spid="5" grpId="0"/>
      <p:bldP spid="5" grpId="1"/>
      <p:bldP spid="6" grpId="0"/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94E76094-86B9-4828-B255-AC09590C4C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4" y="0"/>
            <a:ext cx="12194634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568037" y="199869"/>
            <a:ext cx="11333018" cy="3448946"/>
          </a:xfrm>
          <a:prstGeom prst="snip2DiagRect">
            <a:avLst>
              <a:gd name="adj1" fmla="val 28493"/>
              <a:gd name="adj2" fmla="val 30482"/>
            </a:avLst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734022" y="3961774"/>
            <a:ext cx="3994654" cy="7708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6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quả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386973" y="3955153"/>
            <a:ext cx="4071005" cy="7708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B. 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7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quả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717448" y="5102415"/>
            <a:ext cx="3974398" cy="7708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C. 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quả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44" name="Rectangle 43"/>
          <p:cNvSpPr/>
          <p:nvPr/>
        </p:nvSpPr>
        <p:spPr>
          <a:xfrm>
            <a:off x="6386974" y="5068533"/>
            <a:ext cx="4071005" cy="7708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600" b="1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D</a:t>
            </a:r>
            <a:r>
              <a:rPr lang="vi-VN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quả</a:t>
            </a:r>
            <a:endParaRPr lang="vi-VN" sz="36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196" y="3958444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196" y="5183417"/>
            <a:ext cx="732404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8985" y="5132044"/>
            <a:ext cx="804742" cy="643793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802" y="4023766"/>
            <a:ext cx="732592" cy="643793"/>
          </a:xfrm>
          <a:prstGeom prst="rect">
            <a:avLst/>
          </a:prstGeom>
        </p:spPr>
      </p:pic>
      <p:sp>
        <p:nvSpPr>
          <p:cNvPr id="17" name="Cloud 16">
            <a:hlinkClick r:id="" action="ppaction://hlinkshowjump?jump=nextslide"/>
          </p:cNvPr>
          <p:cNvSpPr/>
          <p:nvPr/>
        </p:nvSpPr>
        <p:spPr>
          <a:xfrm>
            <a:off x="5400234" y="6036997"/>
            <a:ext cx="1388898" cy="650469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bg1">
                    <a:lumMod val="85000"/>
                  </a:schemeClr>
                </a:solidFill>
              </a:rPr>
              <a:t>NEXT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4ADCD628-43F7-4421-AE7C-9677A86FCA8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43720">
            <a:off x="2213754" y="1787097"/>
            <a:ext cx="1333040" cy="989782"/>
          </a:xfrm>
          <a:prstGeom prst="rect">
            <a:avLst/>
          </a:prstGeom>
        </p:spPr>
      </p:pic>
      <p:pic>
        <p:nvPicPr>
          <p:cNvPr id="34" name="Hình ảnh 33">
            <a:extLst>
              <a:ext uri="{FF2B5EF4-FFF2-40B4-BE49-F238E27FC236}">
                <a16:creationId xmlns:a16="http://schemas.microsoft.com/office/drawing/2014/main" id="{B2CF61EE-E9C5-4AB4-9120-C8ADAABA037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43720">
            <a:off x="3004002" y="1776593"/>
            <a:ext cx="1333040" cy="989782"/>
          </a:xfrm>
          <a:prstGeom prst="rect">
            <a:avLst/>
          </a:prstGeom>
        </p:spPr>
      </p:pic>
      <p:pic>
        <p:nvPicPr>
          <p:cNvPr id="35" name="Hình ảnh 34">
            <a:extLst>
              <a:ext uri="{FF2B5EF4-FFF2-40B4-BE49-F238E27FC236}">
                <a16:creationId xmlns:a16="http://schemas.microsoft.com/office/drawing/2014/main" id="{87164723-E22A-406C-8B1D-0298FD3746B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43720">
            <a:off x="3817025" y="1776594"/>
            <a:ext cx="1333040" cy="989782"/>
          </a:xfrm>
          <a:prstGeom prst="rect">
            <a:avLst/>
          </a:prstGeom>
        </p:spPr>
      </p:pic>
      <p:pic>
        <p:nvPicPr>
          <p:cNvPr id="36" name="Hình ảnh 35">
            <a:extLst>
              <a:ext uri="{FF2B5EF4-FFF2-40B4-BE49-F238E27FC236}">
                <a16:creationId xmlns:a16="http://schemas.microsoft.com/office/drawing/2014/main" id="{5C2082DC-5AB6-4D7E-9CF8-03F15E52A22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43720">
            <a:off x="4727925" y="1850614"/>
            <a:ext cx="1333040" cy="989782"/>
          </a:xfrm>
          <a:prstGeom prst="rect">
            <a:avLst/>
          </a:prstGeom>
        </p:spPr>
      </p:pic>
      <p:pic>
        <p:nvPicPr>
          <p:cNvPr id="37" name="Hình ảnh 36">
            <a:extLst>
              <a:ext uri="{FF2B5EF4-FFF2-40B4-BE49-F238E27FC236}">
                <a16:creationId xmlns:a16="http://schemas.microsoft.com/office/drawing/2014/main" id="{72F47A37-E959-4F6B-86BC-67C7AA6E04B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43720">
            <a:off x="6627855" y="1836752"/>
            <a:ext cx="1333040" cy="989782"/>
          </a:xfrm>
          <a:prstGeom prst="rect">
            <a:avLst/>
          </a:prstGeom>
        </p:spPr>
      </p:pic>
      <p:pic>
        <p:nvPicPr>
          <p:cNvPr id="38" name="Hình ảnh 37">
            <a:extLst>
              <a:ext uri="{FF2B5EF4-FFF2-40B4-BE49-F238E27FC236}">
                <a16:creationId xmlns:a16="http://schemas.microsoft.com/office/drawing/2014/main" id="{E9841201-CF74-4F82-BF91-6BEEFB15C6C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43720">
            <a:off x="7401282" y="1836753"/>
            <a:ext cx="1333040" cy="989782"/>
          </a:xfrm>
          <a:prstGeom prst="rect">
            <a:avLst/>
          </a:prstGeom>
        </p:spPr>
      </p:pic>
      <p:pic>
        <p:nvPicPr>
          <p:cNvPr id="39" name="Hình ảnh 38">
            <a:extLst>
              <a:ext uri="{FF2B5EF4-FFF2-40B4-BE49-F238E27FC236}">
                <a16:creationId xmlns:a16="http://schemas.microsoft.com/office/drawing/2014/main" id="{F2D6AC70-B98A-4D88-BD93-57F0488D7BF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43720">
            <a:off x="8311627" y="1776595"/>
            <a:ext cx="1333040" cy="989782"/>
          </a:xfrm>
          <a:prstGeom prst="rect">
            <a:avLst/>
          </a:prstGeom>
        </p:spPr>
      </p:pic>
      <p:pic>
        <p:nvPicPr>
          <p:cNvPr id="45" name="Hình ảnh 44">
            <a:extLst>
              <a:ext uri="{FF2B5EF4-FFF2-40B4-BE49-F238E27FC236}">
                <a16:creationId xmlns:a16="http://schemas.microsoft.com/office/drawing/2014/main" id="{A69D62A2-AF5D-4B96-937B-0B1E775DA4B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43720">
            <a:off x="9171248" y="1747389"/>
            <a:ext cx="1333040" cy="989782"/>
          </a:xfrm>
          <a:prstGeom prst="rect">
            <a:avLst/>
          </a:prstGeom>
        </p:spPr>
      </p:pic>
      <p:pic>
        <p:nvPicPr>
          <p:cNvPr id="46" name="Hình ảnh 45">
            <a:extLst>
              <a:ext uri="{FF2B5EF4-FFF2-40B4-BE49-F238E27FC236}">
                <a16:creationId xmlns:a16="http://schemas.microsoft.com/office/drawing/2014/main" id="{23804D34-4D5B-419B-B306-6A447E98AE1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43720">
            <a:off x="10005678" y="1678774"/>
            <a:ext cx="1333040" cy="989782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DA094461-1D16-43C5-84A7-0994EE294736}"/>
              </a:ext>
            </a:extLst>
          </p:cNvPr>
          <p:cNvSpPr txBox="1"/>
          <p:nvPr/>
        </p:nvSpPr>
        <p:spPr>
          <a:xfrm>
            <a:off x="5924665" y="1734448"/>
            <a:ext cx="4571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515D1EE3-6BE0-4095-88DB-3326B50CFF15}"/>
              </a:ext>
            </a:extLst>
          </p:cNvPr>
          <p:cNvSpPr txBox="1"/>
          <p:nvPr/>
        </p:nvSpPr>
        <p:spPr>
          <a:xfrm>
            <a:off x="4692406" y="2893869"/>
            <a:ext cx="30203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+ 5 = …….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51EAF799-C783-4A47-B643-762B3B923479}"/>
              </a:ext>
            </a:extLst>
          </p:cNvPr>
          <p:cNvSpPr txBox="1"/>
          <p:nvPr/>
        </p:nvSpPr>
        <p:spPr>
          <a:xfrm>
            <a:off x="6834322" y="2693080"/>
            <a:ext cx="572163" cy="937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B8F1E0BD-D433-48A6-82A7-41A1A1914053}"/>
              </a:ext>
            </a:extLst>
          </p:cNvPr>
          <p:cNvSpPr txBox="1"/>
          <p:nvPr/>
        </p:nvSpPr>
        <p:spPr>
          <a:xfrm>
            <a:off x="6815057" y="2693310"/>
            <a:ext cx="5741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08602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7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9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2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1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2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2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3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3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3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4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5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5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6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6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6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250"/>
                            </p:stCondLst>
                            <p:childTnLst>
                              <p:par>
                                <p:cTn id="171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10" grpId="0"/>
      <p:bldP spid="12" grpId="0"/>
      <p:bldP spid="13" grpId="0"/>
      <p:bldP spid="13" grpId="1"/>
      <p:bldP spid="1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E244E190-21F2-4691-B65C-BF99FF4383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77687" y="4648200"/>
            <a:ext cx="747591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8E363743-7DA7-443A-BF54-A3A5364AF384}"/>
              </a:ext>
            </a:extLst>
          </p:cNvPr>
          <p:cNvSpPr txBox="1"/>
          <p:nvPr/>
        </p:nvSpPr>
        <p:spPr>
          <a:xfrm>
            <a:off x="4637701" y="86141"/>
            <a:ext cx="27558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solidFill>
                  <a:schemeClr val="accent6">
                    <a:lumMod val="75000"/>
                  </a:schemeClr>
                </a:solidFill>
                <a:latin typeface=".VnAristote" panose="020B7200000000000000" pitchFamily="34" charset="0"/>
              </a:rPr>
              <a:t>Trß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  <a:latin typeface=".VnAristote" panose="020B7200000000000000" pitchFamily="34" charset="0"/>
              </a:rPr>
              <a:t> </a:t>
            </a:r>
            <a:r>
              <a:rPr lang="en-US" sz="4800" dirty="0" err="1">
                <a:solidFill>
                  <a:schemeClr val="accent6">
                    <a:lumMod val="75000"/>
                  </a:schemeClr>
                </a:solidFill>
                <a:latin typeface=".VnAristote" panose="020B7200000000000000" pitchFamily="34" charset="0"/>
              </a:rPr>
              <a:t>ch¬i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  <a:latin typeface=".VnAristote" panose="020B7200000000000000" pitchFamily="34" charset="0"/>
              </a:rPr>
              <a:t> 4: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3F0A392F-863C-4970-98C5-2867E4F9666F}"/>
              </a:ext>
            </a:extLst>
          </p:cNvPr>
          <p:cNvSpPr txBox="1"/>
          <p:nvPr/>
        </p:nvSpPr>
        <p:spPr>
          <a:xfrm>
            <a:off x="3043424" y="820334"/>
            <a:ext cx="60885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grpSp>
        <p:nvGrpSpPr>
          <p:cNvPr id="15" name="Nhóm 14">
            <a:extLst>
              <a:ext uri="{FF2B5EF4-FFF2-40B4-BE49-F238E27FC236}">
                <a16:creationId xmlns:a16="http://schemas.microsoft.com/office/drawing/2014/main" id="{02C2ACA1-AE5A-45DC-8C76-AF1084055E69}"/>
              </a:ext>
            </a:extLst>
          </p:cNvPr>
          <p:cNvGrpSpPr/>
          <p:nvPr/>
        </p:nvGrpSpPr>
        <p:grpSpPr>
          <a:xfrm>
            <a:off x="1071234" y="1228180"/>
            <a:ext cx="10049531" cy="5745624"/>
            <a:chOff x="1071234" y="1228180"/>
            <a:chExt cx="10049531" cy="5745624"/>
          </a:xfrm>
        </p:grpSpPr>
        <p:pic>
          <p:nvPicPr>
            <p:cNvPr id="13" name="Hình ảnh 12">
              <a:extLst>
                <a:ext uri="{FF2B5EF4-FFF2-40B4-BE49-F238E27FC236}">
                  <a16:creationId xmlns:a16="http://schemas.microsoft.com/office/drawing/2014/main" id="{CB168567-E408-4E53-899E-712CCBE087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1234" y="1228180"/>
              <a:ext cx="10049531" cy="5745624"/>
            </a:xfrm>
            <a:prstGeom prst="rect">
              <a:avLst/>
            </a:prstGeom>
          </p:spPr>
        </p:pic>
        <p:sp>
          <p:nvSpPr>
            <p:cNvPr id="14" name="Hộp Văn bản 13">
              <a:extLst>
                <a:ext uri="{FF2B5EF4-FFF2-40B4-BE49-F238E27FC236}">
                  <a16:creationId xmlns:a16="http://schemas.microsoft.com/office/drawing/2014/main" id="{93C5C63C-90FC-4DAC-87CA-9B8E9B665862}"/>
                </a:ext>
              </a:extLst>
            </p:cNvPr>
            <p:cNvSpPr txBox="1"/>
            <p:nvPr/>
          </p:nvSpPr>
          <p:spPr>
            <a:xfrm>
              <a:off x="2277687" y="3317025"/>
              <a:ext cx="8250977" cy="1754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Nhiệm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vụ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bé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thật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tinh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mắt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</a:p>
            <a:p>
              <a:pPr algn="ctr"/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ra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khác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 </a:t>
              </a:r>
            </a:p>
            <a:p>
              <a:pPr algn="ctr"/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bức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đây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!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13800568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7F4DD42-9D06-4D90-ADF2-96AE19E7B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id="{CC6F507A-C2B3-4E8D-907E-5013FC205C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5FFB2570-038F-406B-828F-9080955632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71" t="35995" b="15572"/>
          <a:stretch/>
        </p:blipFill>
        <p:spPr>
          <a:xfrm>
            <a:off x="457026" y="627407"/>
            <a:ext cx="5338482" cy="58877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10F3C444-99EA-4E66-8444-CE872067FE66}"/>
              </a:ext>
            </a:extLst>
          </p:cNvPr>
          <p:cNvSpPr txBox="1"/>
          <p:nvPr/>
        </p:nvSpPr>
        <p:spPr>
          <a:xfrm flipH="1">
            <a:off x="2738718" y="-46031"/>
            <a:ext cx="83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2DFDCB72-C63D-4793-A838-9CBF92DA4CFD}"/>
              </a:ext>
            </a:extLst>
          </p:cNvPr>
          <p:cNvSpPr txBox="1"/>
          <p:nvPr/>
        </p:nvSpPr>
        <p:spPr>
          <a:xfrm>
            <a:off x="8769526" y="-74980"/>
            <a:ext cx="5293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B</a:t>
            </a:r>
          </a:p>
        </p:txBody>
      </p:sp>
      <p:pic>
        <p:nvPicPr>
          <p:cNvPr id="17" name="Hình ảnh 16">
            <a:extLst>
              <a:ext uri="{FF2B5EF4-FFF2-40B4-BE49-F238E27FC236}">
                <a16:creationId xmlns:a16="http://schemas.microsoft.com/office/drawing/2014/main" id="{B3918452-6158-4DED-A76B-A146B65BCC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33" b="7116"/>
          <a:stretch/>
        </p:blipFill>
        <p:spPr>
          <a:xfrm>
            <a:off x="2111014" y="2317846"/>
            <a:ext cx="3684494" cy="4197317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761A8EF1-7ACB-4F5D-BDB2-EFD0A720517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00"/>
          <a:stretch/>
        </p:blipFill>
        <p:spPr>
          <a:xfrm>
            <a:off x="1204731" y="4651134"/>
            <a:ext cx="3067973" cy="2395618"/>
          </a:xfrm>
          <a:prstGeom prst="rect">
            <a:avLst/>
          </a:prstGeom>
        </p:spPr>
      </p:pic>
      <p:pic>
        <p:nvPicPr>
          <p:cNvPr id="25" name="Hình ảnh 24">
            <a:extLst>
              <a:ext uri="{FF2B5EF4-FFF2-40B4-BE49-F238E27FC236}">
                <a16:creationId xmlns:a16="http://schemas.microsoft.com/office/drawing/2014/main" id="{0E7F6602-BBBC-4B22-A3B1-7007FBC33AB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8" r="11008"/>
          <a:stretch/>
        </p:blipFill>
        <p:spPr>
          <a:xfrm>
            <a:off x="4650899" y="3539658"/>
            <a:ext cx="982460" cy="876846"/>
          </a:xfrm>
          <a:prstGeom prst="rect">
            <a:avLst/>
          </a:prstGeom>
        </p:spPr>
      </p:pic>
      <p:pic>
        <p:nvPicPr>
          <p:cNvPr id="30" name="Hình ảnh 29">
            <a:extLst>
              <a:ext uri="{FF2B5EF4-FFF2-40B4-BE49-F238E27FC236}">
                <a16:creationId xmlns:a16="http://schemas.microsoft.com/office/drawing/2014/main" id="{2E756742-2AC1-49CE-8F22-8BA60ED74AE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404" y="2844519"/>
            <a:ext cx="1017495" cy="763121"/>
          </a:xfrm>
          <a:prstGeom prst="rect">
            <a:avLst/>
          </a:prstGeom>
        </p:spPr>
      </p:pic>
      <p:pic>
        <p:nvPicPr>
          <p:cNvPr id="36" name="Hình ảnh 35">
            <a:extLst>
              <a:ext uri="{FF2B5EF4-FFF2-40B4-BE49-F238E27FC236}">
                <a16:creationId xmlns:a16="http://schemas.microsoft.com/office/drawing/2014/main" id="{655771BE-F661-48A4-8930-A87C705AC4B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56" b="13415"/>
          <a:stretch/>
        </p:blipFill>
        <p:spPr>
          <a:xfrm>
            <a:off x="457026" y="4739012"/>
            <a:ext cx="1200846" cy="1776152"/>
          </a:xfrm>
          <a:prstGeom prst="rect">
            <a:avLst/>
          </a:prstGeom>
        </p:spPr>
      </p:pic>
      <p:pic>
        <p:nvPicPr>
          <p:cNvPr id="39" name="Hình ảnh 38">
            <a:extLst>
              <a:ext uri="{FF2B5EF4-FFF2-40B4-BE49-F238E27FC236}">
                <a16:creationId xmlns:a16="http://schemas.microsoft.com/office/drawing/2014/main" id="{5C223A37-49E5-449D-B1C2-C425D21A68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71" t="35995" b="15572"/>
          <a:stretch/>
        </p:blipFill>
        <p:spPr>
          <a:xfrm>
            <a:off x="6274075" y="627407"/>
            <a:ext cx="5338482" cy="58877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" name="Hình ảnh 39">
            <a:extLst>
              <a:ext uri="{FF2B5EF4-FFF2-40B4-BE49-F238E27FC236}">
                <a16:creationId xmlns:a16="http://schemas.microsoft.com/office/drawing/2014/main" id="{A7D76A2F-199E-49D9-8EC7-67FB6DE2DD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33" b="7116"/>
          <a:stretch/>
        </p:blipFill>
        <p:spPr>
          <a:xfrm>
            <a:off x="7928063" y="2317846"/>
            <a:ext cx="3684494" cy="4197317"/>
          </a:xfrm>
          <a:prstGeom prst="rect">
            <a:avLst/>
          </a:prstGeom>
        </p:spPr>
      </p:pic>
      <p:pic>
        <p:nvPicPr>
          <p:cNvPr id="41" name="Hình ảnh 40">
            <a:extLst>
              <a:ext uri="{FF2B5EF4-FFF2-40B4-BE49-F238E27FC236}">
                <a16:creationId xmlns:a16="http://schemas.microsoft.com/office/drawing/2014/main" id="{CBE4048F-97B2-4F54-8FB6-6C1B0273A7D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00"/>
          <a:stretch/>
        </p:blipFill>
        <p:spPr>
          <a:xfrm>
            <a:off x="7021780" y="4651134"/>
            <a:ext cx="3067973" cy="2395618"/>
          </a:xfrm>
          <a:prstGeom prst="rect">
            <a:avLst/>
          </a:prstGeom>
        </p:spPr>
      </p:pic>
      <p:pic>
        <p:nvPicPr>
          <p:cNvPr id="42" name="Hình ảnh 41">
            <a:extLst>
              <a:ext uri="{FF2B5EF4-FFF2-40B4-BE49-F238E27FC236}">
                <a16:creationId xmlns:a16="http://schemas.microsoft.com/office/drawing/2014/main" id="{A924BECE-2139-4F08-817F-E75BF07F5F9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2824" flipH="1">
            <a:off x="6308147" y="722648"/>
            <a:ext cx="1766533" cy="1492120"/>
          </a:xfrm>
          <a:prstGeom prst="rect">
            <a:avLst/>
          </a:prstGeom>
        </p:spPr>
      </p:pic>
      <p:pic>
        <p:nvPicPr>
          <p:cNvPr id="43" name="Hình ảnh 42">
            <a:extLst>
              <a:ext uri="{FF2B5EF4-FFF2-40B4-BE49-F238E27FC236}">
                <a16:creationId xmlns:a16="http://schemas.microsoft.com/office/drawing/2014/main" id="{6C119D9D-56D4-4B37-AB95-68DE856714E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8" r="11008"/>
          <a:stretch/>
        </p:blipFill>
        <p:spPr>
          <a:xfrm>
            <a:off x="10467948" y="3539658"/>
            <a:ext cx="982460" cy="876846"/>
          </a:xfrm>
          <a:prstGeom prst="rect">
            <a:avLst/>
          </a:prstGeom>
        </p:spPr>
      </p:pic>
      <p:pic>
        <p:nvPicPr>
          <p:cNvPr id="47" name="Hình ảnh 46">
            <a:extLst>
              <a:ext uri="{FF2B5EF4-FFF2-40B4-BE49-F238E27FC236}">
                <a16:creationId xmlns:a16="http://schemas.microsoft.com/office/drawing/2014/main" id="{8CC16F0F-A7F8-47FF-B663-438108E9FB2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731" y="3465859"/>
            <a:ext cx="980583" cy="663528"/>
          </a:xfrm>
          <a:prstGeom prst="rect">
            <a:avLst/>
          </a:prstGeom>
        </p:spPr>
      </p:pic>
      <p:pic>
        <p:nvPicPr>
          <p:cNvPr id="49" name="Hình ảnh 48">
            <a:extLst>
              <a:ext uri="{FF2B5EF4-FFF2-40B4-BE49-F238E27FC236}">
                <a16:creationId xmlns:a16="http://schemas.microsoft.com/office/drawing/2014/main" id="{0EA4058F-6637-4A0B-BAEB-8D6A0D1E9B5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8994">
            <a:off x="9165329" y="995461"/>
            <a:ext cx="1316072" cy="1316072"/>
          </a:xfrm>
          <a:prstGeom prst="rect">
            <a:avLst/>
          </a:prstGeom>
        </p:spPr>
      </p:pic>
      <p:sp>
        <p:nvSpPr>
          <p:cNvPr id="50" name="Hình tròn: Rỗng 49">
            <a:extLst>
              <a:ext uri="{FF2B5EF4-FFF2-40B4-BE49-F238E27FC236}">
                <a16:creationId xmlns:a16="http://schemas.microsoft.com/office/drawing/2014/main" id="{BAC047DD-42FA-4D27-8E72-9275C04377A6}"/>
              </a:ext>
            </a:extLst>
          </p:cNvPr>
          <p:cNvSpPr/>
          <p:nvPr/>
        </p:nvSpPr>
        <p:spPr>
          <a:xfrm>
            <a:off x="6304737" y="660129"/>
            <a:ext cx="1717848" cy="1617158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1" name="Hình tròn: Rỗng 50">
            <a:extLst>
              <a:ext uri="{FF2B5EF4-FFF2-40B4-BE49-F238E27FC236}">
                <a16:creationId xmlns:a16="http://schemas.microsoft.com/office/drawing/2014/main" id="{076B926C-9B2B-4324-8399-F557A7351CBD}"/>
              </a:ext>
            </a:extLst>
          </p:cNvPr>
          <p:cNvSpPr/>
          <p:nvPr/>
        </p:nvSpPr>
        <p:spPr>
          <a:xfrm>
            <a:off x="488659" y="627407"/>
            <a:ext cx="1717848" cy="1617158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2" name="Hình tròn: Rỗng 51">
            <a:extLst>
              <a:ext uri="{FF2B5EF4-FFF2-40B4-BE49-F238E27FC236}">
                <a16:creationId xmlns:a16="http://schemas.microsoft.com/office/drawing/2014/main" id="{5D6F3027-E851-4D5E-8843-6529750A58E6}"/>
              </a:ext>
            </a:extLst>
          </p:cNvPr>
          <p:cNvSpPr/>
          <p:nvPr/>
        </p:nvSpPr>
        <p:spPr>
          <a:xfrm>
            <a:off x="1179119" y="3357095"/>
            <a:ext cx="958893" cy="980335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3" name="Hình tròn: Rỗng 52">
            <a:extLst>
              <a:ext uri="{FF2B5EF4-FFF2-40B4-BE49-F238E27FC236}">
                <a16:creationId xmlns:a16="http://schemas.microsoft.com/office/drawing/2014/main" id="{9B045499-EAE8-4747-9ECA-93FCBE978E83}"/>
              </a:ext>
            </a:extLst>
          </p:cNvPr>
          <p:cNvSpPr/>
          <p:nvPr/>
        </p:nvSpPr>
        <p:spPr>
          <a:xfrm>
            <a:off x="6920473" y="3357541"/>
            <a:ext cx="958893" cy="980335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4" name="Hình tròn: Rỗng 53">
            <a:extLst>
              <a:ext uri="{FF2B5EF4-FFF2-40B4-BE49-F238E27FC236}">
                <a16:creationId xmlns:a16="http://schemas.microsoft.com/office/drawing/2014/main" id="{9013FD8A-CF53-499E-8177-411329576838}"/>
              </a:ext>
            </a:extLst>
          </p:cNvPr>
          <p:cNvSpPr/>
          <p:nvPr/>
        </p:nvSpPr>
        <p:spPr>
          <a:xfrm>
            <a:off x="3659431" y="2722138"/>
            <a:ext cx="958893" cy="980335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5" name="Hình tròn: Rỗng 54">
            <a:extLst>
              <a:ext uri="{FF2B5EF4-FFF2-40B4-BE49-F238E27FC236}">
                <a16:creationId xmlns:a16="http://schemas.microsoft.com/office/drawing/2014/main" id="{32603C67-02AC-4F0A-8980-14B6196C6BED}"/>
              </a:ext>
            </a:extLst>
          </p:cNvPr>
          <p:cNvSpPr/>
          <p:nvPr/>
        </p:nvSpPr>
        <p:spPr>
          <a:xfrm>
            <a:off x="9484706" y="2696653"/>
            <a:ext cx="958893" cy="980335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6" name="Hình tròn: Rỗng 55">
            <a:extLst>
              <a:ext uri="{FF2B5EF4-FFF2-40B4-BE49-F238E27FC236}">
                <a16:creationId xmlns:a16="http://schemas.microsoft.com/office/drawing/2014/main" id="{8D0368DD-E40E-4899-AA9F-A1C332DC5535}"/>
              </a:ext>
            </a:extLst>
          </p:cNvPr>
          <p:cNvSpPr/>
          <p:nvPr/>
        </p:nvSpPr>
        <p:spPr>
          <a:xfrm>
            <a:off x="8902502" y="765792"/>
            <a:ext cx="1717848" cy="1617158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7" name="Hình tròn: Rỗng 56">
            <a:extLst>
              <a:ext uri="{FF2B5EF4-FFF2-40B4-BE49-F238E27FC236}">
                <a16:creationId xmlns:a16="http://schemas.microsoft.com/office/drawing/2014/main" id="{31D41A84-F8F4-491E-85C4-9E77A5A74D96}"/>
              </a:ext>
            </a:extLst>
          </p:cNvPr>
          <p:cNvSpPr/>
          <p:nvPr/>
        </p:nvSpPr>
        <p:spPr>
          <a:xfrm>
            <a:off x="2949937" y="783922"/>
            <a:ext cx="1717848" cy="1617158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8" name="Hình tròn: Rỗng 57">
            <a:extLst>
              <a:ext uri="{FF2B5EF4-FFF2-40B4-BE49-F238E27FC236}">
                <a16:creationId xmlns:a16="http://schemas.microsoft.com/office/drawing/2014/main" id="{AA63BE98-512C-46AF-83F5-0C694BF592DA}"/>
              </a:ext>
            </a:extLst>
          </p:cNvPr>
          <p:cNvSpPr/>
          <p:nvPr/>
        </p:nvSpPr>
        <p:spPr>
          <a:xfrm>
            <a:off x="292545" y="4589041"/>
            <a:ext cx="1367346" cy="1991244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9" name="Hình tròn: Rỗng 58">
            <a:extLst>
              <a:ext uri="{FF2B5EF4-FFF2-40B4-BE49-F238E27FC236}">
                <a16:creationId xmlns:a16="http://schemas.microsoft.com/office/drawing/2014/main" id="{B8160BAD-9FAB-4104-B0D3-A1CC15975E8D}"/>
              </a:ext>
            </a:extLst>
          </p:cNvPr>
          <p:cNvSpPr/>
          <p:nvPr/>
        </p:nvSpPr>
        <p:spPr>
          <a:xfrm>
            <a:off x="6236800" y="4523919"/>
            <a:ext cx="1367346" cy="1991244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1" name="Hình ảnh 60">
            <a:extLst>
              <a:ext uri="{FF2B5EF4-FFF2-40B4-BE49-F238E27FC236}">
                <a16:creationId xmlns:a16="http://schemas.microsoft.com/office/drawing/2014/main" id="{5F567E40-2027-40C1-89A9-CB7B471064F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4891" y="3581063"/>
            <a:ext cx="881063" cy="885825"/>
          </a:xfrm>
          <a:prstGeom prst="rect">
            <a:avLst/>
          </a:prstGeom>
        </p:spPr>
      </p:pic>
      <p:sp>
        <p:nvSpPr>
          <p:cNvPr id="62" name="Hình tròn: Rỗng 61">
            <a:extLst>
              <a:ext uri="{FF2B5EF4-FFF2-40B4-BE49-F238E27FC236}">
                <a16:creationId xmlns:a16="http://schemas.microsoft.com/office/drawing/2014/main" id="{7AA1E206-51B6-4F6C-BD7F-887A88040553}"/>
              </a:ext>
            </a:extLst>
          </p:cNvPr>
          <p:cNvSpPr/>
          <p:nvPr/>
        </p:nvSpPr>
        <p:spPr>
          <a:xfrm>
            <a:off x="8765976" y="3519672"/>
            <a:ext cx="958893" cy="980335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3" name="Hình tròn: Rỗng 62">
            <a:extLst>
              <a:ext uri="{FF2B5EF4-FFF2-40B4-BE49-F238E27FC236}">
                <a16:creationId xmlns:a16="http://schemas.microsoft.com/office/drawing/2014/main" id="{0DF39E57-3EFC-492E-A8FD-A4160E3CB44A}"/>
              </a:ext>
            </a:extLst>
          </p:cNvPr>
          <p:cNvSpPr/>
          <p:nvPr/>
        </p:nvSpPr>
        <p:spPr>
          <a:xfrm>
            <a:off x="2959323" y="3543584"/>
            <a:ext cx="958893" cy="980335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5" name="Hình ảnh 64">
            <a:extLst>
              <a:ext uri="{FF2B5EF4-FFF2-40B4-BE49-F238E27FC236}">
                <a16:creationId xmlns:a16="http://schemas.microsoft.com/office/drawing/2014/main" id="{742DB3D2-B4E3-4148-BFF8-E89E57339CF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153" y="4817221"/>
            <a:ext cx="1778404" cy="1790260"/>
          </a:xfrm>
          <a:prstGeom prst="rect">
            <a:avLst/>
          </a:prstGeom>
        </p:spPr>
      </p:pic>
      <p:sp>
        <p:nvSpPr>
          <p:cNvPr id="66" name="Hình tròn: Rỗng 65">
            <a:extLst>
              <a:ext uri="{FF2B5EF4-FFF2-40B4-BE49-F238E27FC236}">
                <a16:creationId xmlns:a16="http://schemas.microsoft.com/office/drawing/2014/main" id="{8570EE64-9E02-4856-BEA6-559356524120}"/>
              </a:ext>
            </a:extLst>
          </p:cNvPr>
          <p:cNvSpPr/>
          <p:nvPr/>
        </p:nvSpPr>
        <p:spPr>
          <a:xfrm>
            <a:off x="10075397" y="4664118"/>
            <a:ext cx="1367346" cy="1991244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7" name="Hình tròn: Rỗng 66">
            <a:extLst>
              <a:ext uri="{FF2B5EF4-FFF2-40B4-BE49-F238E27FC236}">
                <a16:creationId xmlns:a16="http://schemas.microsoft.com/office/drawing/2014/main" id="{526ABBC8-F730-497E-B125-3166D4B9B485}"/>
              </a:ext>
            </a:extLst>
          </p:cNvPr>
          <p:cNvSpPr/>
          <p:nvPr/>
        </p:nvSpPr>
        <p:spPr>
          <a:xfrm>
            <a:off x="4248248" y="4675314"/>
            <a:ext cx="1367346" cy="1991244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9" name="Hình ảnh 68">
            <a:extLst>
              <a:ext uri="{FF2B5EF4-FFF2-40B4-BE49-F238E27FC236}">
                <a16:creationId xmlns:a16="http://schemas.microsoft.com/office/drawing/2014/main" id="{9217D7FE-2E0F-4AED-BBFD-5DAA2541CAE7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10" r="16307"/>
          <a:stretch/>
        </p:blipFill>
        <p:spPr>
          <a:xfrm>
            <a:off x="2804246" y="4870539"/>
            <a:ext cx="1070150" cy="1805153"/>
          </a:xfrm>
          <a:prstGeom prst="rect">
            <a:avLst/>
          </a:prstGeom>
        </p:spPr>
      </p:pic>
      <p:sp>
        <p:nvSpPr>
          <p:cNvPr id="70" name="Hình tròn: Rỗng 69">
            <a:extLst>
              <a:ext uri="{FF2B5EF4-FFF2-40B4-BE49-F238E27FC236}">
                <a16:creationId xmlns:a16="http://schemas.microsoft.com/office/drawing/2014/main" id="{E2CCAC8B-E944-4F71-99E9-BB43CC6E6436}"/>
              </a:ext>
            </a:extLst>
          </p:cNvPr>
          <p:cNvSpPr/>
          <p:nvPr/>
        </p:nvSpPr>
        <p:spPr>
          <a:xfrm>
            <a:off x="2741473" y="4911960"/>
            <a:ext cx="979111" cy="1430255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1" name="Hình tròn: Rỗng 70">
            <a:extLst>
              <a:ext uri="{FF2B5EF4-FFF2-40B4-BE49-F238E27FC236}">
                <a16:creationId xmlns:a16="http://schemas.microsoft.com/office/drawing/2014/main" id="{1F14615C-A6EE-4B53-A755-DB767CF11FF1}"/>
              </a:ext>
            </a:extLst>
          </p:cNvPr>
          <p:cNvSpPr/>
          <p:nvPr/>
        </p:nvSpPr>
        <p:spPr>
          <a:xfrm>
            <a:off x="8530813" y="4955808"/>
            <a:ext cx="979111" cy="1430255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73" name="Hình ảnh 72">
            <a:extLst>
              <a:ext uri="{FF2B5EF4-FFF2-40B4-BE49-F238E27FC236}">
                <a16:creationId xmlns:a16="http://schemas.microsoft.com/office/drawing/2014/main" id="{B82E936E-A65F-462E-B935-4438F2B33EB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911" y="2423231"/>
            <a:ext cx="701069" cy="760916"/>
          </a:xfrm>
          <a:prstGeom prst="rect">
            <a:avLst/>
          </a:prstGeom>
        </p:spPr>
      </p:pic>
      <p:sp>
        <p:nvSpPr>
          <p:cNvPr id="74" name="Hình tròn: Rỗng 73">
            <a:extLst>
              <a:ext uri="{FF2B5EF4-FFF2-40B4-BE49-F238E27FC236}">
                <a16:creationId xmlns:a16="http://schemas.microsoft.com/office/drawing/2014/main" id="{5D3C057C-F2BD-4989-A31D-6992D7D7A761}"/>
              </a:ext>
            </a:extLst>
          </p:cNvPr>
          <p:cNvSpPr/>
          <p:nvPr/>
        </p:nvSpPr>
        <p:spPr>
          <a:xfrm>
            <a:off x="2009348" y="2376759"/>
            <a:ext cx="958893" cy="980335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5" name="Hình tròn: Rỗng 74">
            <a:extLst>
              <a:ext uri="{FF2B5EF4-FFF2-40B4-BE49-F238E27FC236}">
                <a16:creationId xmlns:a16="http://schemas.microsoft.com/office/drawing/2014/main" id="{C2E38FE2-8C18-4465-8A8D-0AA9F5A7F917}"/>
              </a:ext>
            </a:extLst>
          </p:cNvPr>
          <p:cNvSpPr/>
          <p:nvPr/>
        </p:nvSpPr>
        <p:spPr>
          <a:xfrm>
            <a:off x="7824091" y="2376759"/>
            <a:ext cx="958893" cy="980335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736898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6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2" grpId="0" animBg="1"/>
      <p:bldP spid="63" grpId="0" animBg="1"/>
      <p:bldP spid="66" grpId="0" animBg="1"/>
      <p:bldP spid="67" grpId="0" animBg="1"/>
      <p:bldP spid="70" grpId="0" animBg="1"/>
      <p:bldP spid="71" grpId="0" animBg="1"/>
      <p:bldP spid="74" grpId="0" animBg="1"/>
      <p:bldP spid="7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7F4DD42-9D06-4D90-ADF2-96AE19E7B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id="{CC6F507A-C2B3-4E8D-907E-5013FC205C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5FFB2570-038F-406B-828F-9080955632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71" t="35995" b="15572"/>
          <a:stretch/>
        </p:blipFill>
        <p:spPr>
          <a:xfrm>
            <a:off x="457026" y="627407"/>
            <a:ext cx="5338482" cy="58877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10F3C444-99EA-4E66-8444-CE872067FE66}"/>
              </a:ext>
            </a:extLst>
          </p:cNvPr>
          <p:cNvSpPr txBox="1"/>
          <p:nvPr/>
        </p:nvSpPr>
        <p:spPr>
          <a:xfrm flipH="1">
            <a:off x="2738718" y="-46031"/>
            <a:ext cx="83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2DFDCB72-C63D-4793-A838-9CBF92DA4CFD}"/>
              </a:ext>
            </a:extLst>
          </p:cNvPr>
          <p:cNvSpPr txBox="1"/>
          <p:nvPr/>
        </p:nvSpPr>
        <p:spPr>
          <a:xfrm>
            <a:off x="8769526" y="-74980"/>
            <a:ext cx="5293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B</a:t>
            </a:r>
          </a:p>
        </p:txBody>
      </p:sp>
      <p:pic>
        <p:nvPicPr>
          <p:cNvPr id="17" name="Hình ảnh 16">
            <a:extLst>
              <a:ext uri="{FF2B5EF4-FFF2-40B4-BE49-F238E27FC236}">
                <a16:creationId xmlns:a16="http://schemas.microsoft.com/office/drawing/2014/main" id="{B3918452-6158-4DED-A76B-A146B65BCC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33" b="7116"/>
          <a:stretch/>
        </p:blipFill>
        <p:spPr>
          <a:xfrm>
            <a:off x="2111014" y="2317846"/>
            <a:ext cx="3684494" cy="4197317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761A8EF1-7ACB-4F5D-BDB2-EFD0A720517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00"/>
          <a:stretch/>
        </p:blipFill>
        <p:spPr>
          <a:xfrm>
            <a:off x="1204731" y="4651134"/>
            <a:ext cx="3067973" cy="2395618"/>
          </a:xfrm>
          <a:prstGeom prst="rect">
            <a:avLst/>
          </a:prstGeom>
        </p:spPr>
      </p:pic>
      <p:pic>
        <p:nvPicPr>
          <p:cNvPr id="25" name="Hình ảnh 24">
            <a:extLst>
              <a:ext uri="{FF2B5EF4-FFF2-40B4-BE49-F238E27FC236}">
                <a16:creationId xmlns:a16="http://schemas.microsoft.com/office/drawing/2014/main" id="{0E7F6602-BBBC-4B22-A3B1-7007FBC33AB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8" r="11008"/>
          <a:stretch/>
        </p:blipFill>
        <p:spPr>
          <a:xfrm>
            <a:off x="4650899" y="3539658"/>
            <a:ext cx="982460" cy="876846"/>
          </a:xfrm>
          <a:prstGeom prst="rect">
            <a:avLst/>
          </a:prstGeom>
        </p:spPr>
      </p:pic>
      <p:pic>
        <p:nvPicPr>
          <p:cNvPr id="30" name="Hình ảnh 29">
            <a:extLst>
              <a:ext uri="{FF2B5EF4-FFF2-40B4-BE49-F238E27FC236}">
                <a16:creationId xmlns:a16="http://schemas.microsoft.com/office/drawing/2014/main" id="{2E756742-2AC1-49CE-8F22-8BA60ED74AE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404" y="2844519"/>
            <a:ext cx="1017495" cy="763121"/>
          </a:xfrm>
          <a:prstGeom prst="rect">
            <a:avLst/>
          </a:prstGeom>
        </p:spPr>
      </p:pic>
      <p:pic>
        <p:nvPicPr>
          <p:cNvPr id="36" name="Hình ảnh 35">
            <a:extLst>
              <a:ext uri="{FF2B5EF4-FFF2-40B4-BE49-F238E27FC236}">
                <a16:creationId xmlns:a16="http://schemas.microsoft.com/office/drawing/2014/main" id="{655771BE-F661-48A4-8930-A87C705AC4B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56" b="13415"/>
          <a:stretch/>
        </p:blipFill>
        <p:spPr>
          <a:xfrm>
            <a:off x="457026" y="4739012"/>
            <a:ext cx="1200846" cy="1776152"/>
          </a:xfrm>
          <a:prstGeom prst="rect">
            <a:avLst/>
          </a:prstGeom>
        </p:spPr>
      </p:pic>
      <p:pic>
        <p:nvPicPr>
          <p:cNvPr id="39" name="Hình ảnh 38">
            <a:extLst>
              <a:ext uri="{FF2B5EF4-FFF2-40B4-BE49-F238E27FC236}">
                <a16:creationId xmlns:a16="http://schemas.microsoft.com/office/drawing/2014/main" id="{5C223A37-49E5-449D-B1C2-C425D21A68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71" t="35995" b="15572"/>
          <a:stretch/>
        </p:blipFill>
        <p:spPr>
          <a:xfrm>
            <a:off x="6274075" y="627407"/>
            <a:ext cx="5338482" cy="58877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" name="Hình ảnh 39">
            <a:extLst>
              <a:ext uri="{FF2B5EF4-FFF2-40B4-BE49-F238E27FC236}">
                <a16:creationId xmlns:a16="http://schemas.microsoft.com/office/drawing/2014/main" id="{A7D76A2F-199E-49D9-8EC7-67FB6DE2DD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33" b="7116"/>
          <a:stretch/>
        </p:blipFill>
        <p:spPr>
          <a:xfrm>
            <a:off x="7928063" y="2317846"/>
            <a:ext cx="3684494" cy="4197317"/>
          </a:xfrm>
          <a:prstGeom prst="rect">
            <a:avLst/>
          </a:prstGeom>
        </p:spPr>
      </p:pic>
      <p:pic>
        <p:nvPicPr>
          <p:cNvPr id="41" name="Hình ảnh 40">
            <a:extLst>
              <a:ext uri="{FF2B5EF4-FFF2-40B4-BE49-F238E27FC236}">
                <a16:creationId xmlns:a16="http://schemas.microsoft.com/office/drawing/2014/main" id="{CBE4048F-97B2-4F54-8FB6-6C1B0273A7D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00"/>
          <a:stretch/>
        </p:blipFill>
        <p:spPr>
          <a:xfrm>
            <a:off x="7021780" y="4651134"/>
            <a:ext cx="3067973" cy="2395618"/>
          </a:xfrm>
          <a:prstGeom prst="rect">
            <a:avLst/>
          </a:prstGeom>
        </p:spPr>
      </p:pic>
      <p:pic>
        <p:nvPicPr>
          <p:cNvPr id="42" name="Hình ảnh 41">
            <a:extLst>
              <a:ext uri="{FF2B5EF4-FFF2-40B4-BE49-F238E27FC236}">
                <a16:creationId xmlns:a16="http://schemas.microsoft.com/office/drawing/2014/main" id="{A924BECE-2139-4F08-817F-E75BF07F5F9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2824" flipH="1">
            <a:off x="6308147" y="722648"/>
            <a:ext cx="1766533" cy="1492120"/>
          </a:xfrm>
          <a:prstGeom prst="rect">
            <a:avLst/>
          </a:prstGeom>
        </p:spPr>
      </p:pic>
      <p:pic>
        <p:nvPicPr>
          <p:cNvPr id="43" name="Hình ảnh 42">
            <a:extLst>
              <a:ext uri="{FF2B5EF4-FFF2-40B4-BE49-F238E27FC236}">
                <a16:creationId xmlns:a16="http://schemas.microsoft.com/office/drawing/2014/main" id="{6C119D9D-56D4-4B37-AB95-68DE856714E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8" r="11008"/>
          <a:stretch/>
        </p:blipFill>
        <p:spPr>
          <a:xfrm>
            <a:off x="10467948" y="3539658"/>
            <a:ext cx="982460" cy="876846"/>
          </a:xfrm>
          <a:prstGeom prst="rect">
            <a:avLst/>
          </a:prstGeom>
        </p:spPr>
      </p:pic>
      <p:pic>
        <p:nvPicPr>
          <p:cNvPr id="47" name="Hình ảnh 46">
            <a:extLst>
              <a:ext uri="{FF2B5EF4-FFF2-40B4-BE49-F238E27FC236}">
                <a16:creationId xmlns:a16="http://schemas.microsoft.com/office/drawing/2014/main" id="{8CC16F0F-A7F8-47FF-B663-438108E9FB2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731" y="3465859"/>
            <a:ext cx="980583" cy="663528"/>
          </a:xfrm>
          <a:prstGeom prst="rect">
            <a:avLst/>
          </a:prstGeom>
        </p:spPr>
      </p:pic>
      <p:pic>
        <p:nvPicPr>
          <p:cNvPr id="49" name="Hình ảnh 48">
            <a:extLst>
              <a:ext uri="{FF2B5EF4-FFF2-40B4-BE49-F238E27FC236}">
                <a16:creationId xmlns:a16="http://schemas.microsoft.com/office/drawing/2014/main" id="{0EA4058F-6637-4A0B-BAEB-8D6A0D1E9B5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8994">
            <a:off x="9165329" y="995461"/>
            <a:ext cx="1316072" cy="1316072"/>
          </a:xfrm>
          <a:prstGeom prst="rect">
            <a:avLst/>
          </a:prstGeom>
        </p:spPr>
      </p:pic>
      <p:sp>
        <p:nvSpPr>
          <p:cNvPr id="50" name="Hình tròn: Rỗng 49">
            <a:extLst>
              <a:ext uri="{FF2B5EF4-FFF2-40B4-BE49-F238E27FC236}">
                <a16:creationId xmlns:a16="http://schemas.microsoft.com/office/drawing/2014/main" id="{BAC047DD-42FA-4D27-8E72-9275C04377A6}"/>
              </a:ext>
            </a:extLst>
          </p:cNvPr>
          <p:cNvSpPr/>
          <p:nvPr/>
        </p:nvSpPr>
        <p:spPr>
          <a:xfrm>
            <a:off x="6304737" y="660129"/>
            <a:ext cx="1717848" cy="1617158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1" name="Hình tròn: Rỗng 50">
            <a:extLst>
              <a:ext uri="{FF2B5EF4-FFF2-40B4-BE49-F238E27FC236}">
                <a16:creationId xmlns:a16="http://schemas.microsoft.com/office/drawing/2014/main" id="{076B926C-9B2B-4324-8399-F557A7351CBD}"/>
              </a:ext>
            </a:extLst>
          </p:cNvPr>
          <p:cNvSpPr/>
          <p:nvPr/>
        </p:nvSpPr>
        <p:spPr>
          <a:xfrm>
            <a:off x="488659" y="627407"/>
            <a:ext cx="1717848" cy="1617158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2" name="Hình tròn: Rỗng 51">
            <a:extLst>
              <a:ext uri="{FF2B5EF4-FFF2-40B4-BE49-F238E27FC236}">
                <a16:creationId xmlns:a16="http://schemas.microsoft.com/office/drawing/2014/main" id="{5D6F3027-E851-4D5E-8843-6529750A58E6}"/>
              </a:ext>
            </a:extLst>
          </p:cNvPr>
          <p:cNvSpPr/>
          <p:nvPr/>
        </p:nvSpPr>
        <p:spPr>
          <a:xfrm>
            <a:off x="1179119" y="3357095"/>
            <a:ext cx="958893" cy="980335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3" name="Hình tròn: Rỗng 52">
            <a:extLst>
              <a:ext uri="{FF2B5EF4-FFF2-40B4-BE49-F238E27FC236}">
                <a16:creationId xmlns:a16="http://schemas.microsoft.com/office/drawing/2014/main" id="{9B045499-EAE8-4747-9ECA-93FCBE978E83}"/>
              </a:ext>
            </a:extLst>
          </p:cNvPr>
          <p:cNvSpPr/>
          <p:nvPr/>
        </p:nvSpPr>
        <p:spPr>
          <a:xfrm>
            <a:off x="6920473" y="3357541"/>
            <a:ext cx="958893" cy="980335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4" name="Hình tròn: Rỗng 53">
            <a:extLst>
              <a:ext uri="{FF2B5EF4-FFF2-40B4-BE49-F238E27FC236}">
                <a16:creationId xmlns:a16="http://schemas.microsoft.com/office/drawing/2014/main" id="{9013FD8A-CF53-499E-8177-411329576838}"/>
              </a:ext>
            </a:extLst>
          </p:cNvPr>
          <p:cNvSpPr/>
          <p:nvPr/>
        </p:nvSpPr>
        <p:spPr>
          <a:xfrm>
            <a:off x="3659431" y="2722138"/>
            <a:ext cx="958893" cy="980335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5" name="Hình tròn: Rỗng 54">
            <a:extLst>
              <a:ext uri="{FF2B5EF4-FFF2-40B4-BE49-F238E27FC236}">
                <a16:creationId xmlns:a16="http://schemas.microsoft.com/office/drawing/2014/main" id="{32603C67-02AC-4F0A-8980-14B6196C6BED}"/>
              </a:ext>
            </a:extLst>
          </p:cNvPr>
          <p:cNvSpPr/>
          <p:nvPr/>
        </p:nvSpPr>
        <p:spPr>
          <a:xfrm>
            <a:off x="9484706" y="2696653"/>
            <a:ext cx="958893" cy="980335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6" name="Hình tròn: Rỗng 55">
            <a:extLst>
              <a:ext uri="{FF2B5EF4-FFF2-40B4-BE49-F238E27FC236}">
                <a16:creationId xmlns:a16="http://schemas.microsoft.com/office/drawing/2014/main" id="{8D0368DD-E40E-4899-AA9F-A1C332DC5535}"/>
              </a:ext>
            </a:extLst>
          </p:cNvPr>
          <p:cNvSpPr/>
          <p:nvPr/>
        </p:nvSpPr>
        <p:spPr>
          <a:xfrm>
            <a:off x="8902502" y="765792"/>
            <a:ext cx="1717848" cy="1617158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7" name="Hình tròn: Rỗng 56">
            <a:extLst>
              <a:ext uri="{FF2B5EF4-FFF2-40B4-BE49-F238E27FC236}">
                <a16:creationId xmlns:a16="http://schemas.microsoft.com/office/drawing/2014/main" id="{31D41A84-F8F4-491E-85C4-9E77A5A74D96}"/>
              </a:ext>
            </a:extLst>
          </p:cNvPr>
          <p:cNvSpPr/>
          <p:nvPr/>
        </p:nvSpPr>
        <p:spPr>
          <a:xfrm>
            <a:off x="2949937" y="783922"/>
            <a:ext cx="1717848" cy="1617158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8" name="Hình tròn: Rỗng 57">
            <a:extLst>
              <a:ext uri="{FF2B5EF4-FFF2-40B4-BE49-F238E27FC236}">
                <a16:creationId xmlns:a16="http://schemas.microsoft.com/office/drawing/2014/main" id="{AA63BE98-512C-46AF-83F5-0C694BF592DA}"/>
              </a:ext>
            </a:extLst>
          </p:cNvPr>
          <p:cNvSpPr/>
          <p:nvPr/>
        </p:nvSpPr>
        <p:spPr>
          <a:xfrm>
            <a:off x="292545" y="4589041"/>
            <a:ext cx="1367346" cy="1991244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9" name="Hình tròn: Rỗng 58">
            <a:extLst>
              <a:ext uri="{FF2B5EF4-FFF2-40B4-BE49-F238E27FC236}">
                <a16:creationId xmlns:a16="http://schemas.microsoft.com/office/drawing/2014/main" id="{B8160BAD-9FAB-4104-B0D3-A1CC15975E8D}"/>
              </a:ext>
            </a:extLst>
          </p:cNvPr>
          <p:cNvSpPr/>
          <p:nvPr/>
        </p:nvSpPr>
        <p:spPr>
          <a:xfrm>
            <a:off x="6236800" y="4523919"/>
            <a:ext cx="1367346" cy="1991244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1" name="Hình ảnh 60">
            <a:extLst>
              <a:ext uri="{FF2B5EF4-FFF2-40B4-BE49-F238E27FC236}">
                <a16:creationId xmlns:a16="http://schemas.microsoft.com/office/drawing/2014/main" id="{5F567E40-2027-40C1-89A9-CB7B471064F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4891" y="3581063"/>
            <a:ext cx="881063" cy="885825"/>
          </a:xfrm>
          <a:prstGeom prst="rect">
            <a:avLst/>
          </a:prstGeom>
        </p:spPr>
      </p:pic>
      <p:sp>
        <p:nvSpPr>
          <p:cNvPr id="62" name="Hình tròn: Rỗng 61">
            <a:extLst>
              <a:ext uri="{FF2B5EF4-FFF2-40B4-BE49-F238E27FC236}">
                <a16:creationId xmlns:a16="http://schemas.microsoft.com/office/drawing/2014/main" id="{7AA1E206-51B6-4F6C-BD7F-887A88040553}"/>
              </a:ext>
            </a:extLst>
          </p:cNvPr>
          <p:cNvSpPr/>
          <p:nvPr/>
        </p:nvSpPr>
        <p:spPr>
          <a:xfrm>
            <a:off x="8765976" y="3519672"/>
            <a:ext cx="958893" cy="980335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3" name="Hình tròn: Rỗng 62">
            <a:extLst>
              <a:ext uri="{FF2B5EF4-FFF2-40B4-BE49-F238E27FC236}">
                <a16:creationId xmlns:a16="http://schemas.microsoft.com/office/drawing/2014/main" id="{0DF39E57-3EFC-492E-A8FD-A4160E3CB44A}"/>
              </a:ext>
            </a:extLst>
          </p:cNvPr>
          <p:cNvSpPr/>
          <p:nvPr/>
        </p:nvSpPr>
        <p:spPr>
          <a:xfrm>
            <a:off x="2959323" y="3543584"/>
            <a:ext cx="958893" cy="980335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5" name="Hình ảnh 64">
            <a:extLst>
              <a:ext uri="{FF2B5EF4-FFF2-40B4-BE49-F238E27FC236}">
                <a16:creationId xmlns:a16="http://schemas.microsoft.com/office/drawing/2014/main" id="{742DB3D2-B4E3-4148-BFF8-E89E57339CF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153" y="4817221"/>
            <a:ext cx="1778404" cy="1790260"/>
          </a:xfrm>
          <a:prstGeom prst="rect">
            <a:avLst/>
          </a:prstGeom>
        </p:spPr>
      </p:pic>
      <p:sp>
        <p:nvSpPr>
          <p:cNvPr id="66" name="Hình tròn: Rỗng 65">
            <a:extLst>
              <a:ext uri="{FF2B5EF4-FFF2-40B4-BE49-F238E27FC236}">
                <a16:creationId xmlns:a16="http://schemas.microsoft.com/office/drawing/2014/main" id="{8570EE64-9E02-4856-BEA6-559356524120}"/>
              </a:ext>
            </a:extLst>
          </p:cNvPr>
          <p:cNvSpPr/>
          <p:nvPr/>
        </p:nvSpPr>
        <p:spPr>
          <a:xfrm>
            <a:off x="10075397" y="4664118"/>
            <a:ext cx="1367346" cy="1991244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7" name="Hình tròn: Rỗng 66">
            <a:extLst>
              <a:ext uri="{FF2B5EF4-FFF2-40B4-BE49-F238E27FC236}">
                <a16:creationId xmlns:a16="http://schemas.microsoft.com/office/drawing/2014/main" id="{526ABBC8-F730-497E-B125-3166D4B9B485}"/>
              </a:ext>
            </a:extLst>
          </p:cNvPr>
          <p:cNvSpPr/>
          <p:nvPr/>
        </p:nvSpPr>
        <p:spPr>
          <a:xfrm>
            <a:off x="4248248" y="4675314"/>
            <a:ext cx="1367346" cy="1991244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9" name="Hình ảnh 68">
            <a:extLst>
              <a:ext uri="{FF2B5EF4-FFF2-40B4-BE49-F238E27FC236}">
                <a16:creationId xmlns:a16="http://schemas.microsoft.com/office/drawing/2014/main" id="{9217D7FE-2E0F-4AED-BBFD-5DAA2541CAE7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10" r="16307"/>
          <a:stretch/>
        </p:blipFill>
        <p:spPr>
          <a:xfrm>
            <a:off x="2804246" y="4870539"/>
            <a:ext cx="1070150" cy="1805153"/>
          </a:xfrm>
          <a:prstGeom prst="rect">
            <a:avLst/>
          </a:prstGeom>
        </p:spPr>
      </p:pic>
      <p:sp>
        <p:nvSpPr>
          <p:cNvPr id="70" name="Hình tròn: Rỗng 69">
            <a:extLst>
              <a:ext uri="{FF2B5EF4-FFF2-40B4-BE49-F238E27FC236}">
                <a16:creationId xmlns:a16="http://schemas.microsoft.com/office/drawing/2014/main" id="{E2CCAC8B-E944-4F71-99E9-BB43CC6E6436}"/>
              </a:ext>
            </a:extLst>
          </p:cNvPr>
          <p:cNvSpPr/>
          <p:nvPr/>
        </p:nvSpPr>
        <p:spPr>
          <a:xfrm>
            <a:off x="2741473" y="4911960"/>
            <a:ext cx="979111" cy="1430255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1" name="Hình tròn: Rỗng 70">
            <a:extLst>
              <a:ext uri="{FF2B5EF4-FFF2-40B4-BE49-F238E27FC236}">
                <a16:creationId xmlns:a16="http://schemas.microsoft.com/office/drawing/2014/main" id="{1F14615C-A6EE-4B53-A755-DB767CF11FF1}"/>
              </a:ext>
            </a:extLst>
          </p:cNvPr>
          <p:cNvSpPr/>
          <p:nvPr/>
        </p:nvSpPr>
        <p:spPr>
          <a:xfrm>
            <a:off x="8530813" y="4955808"/>
            <a:ext cx="979111" cy="1430255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73" name="Hình ảnh 72">
            <a:extLst>
              <a:ext uri="{FF2B5EF4-FFF2-40B4-BE49-F238E27FC236}">
                <a16:creationId xmlns:a16="http://schemas.microsoft.com/office/drawing/2014/main" id="{B82E936E-A65F-462E-B935-4438F2B33EB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911" y="2423231"/>
            <a:ext cx="701069" cy="760916"/>
          </a:xfrm>
          <a:prstGeom prst="rect">
            <a:avLst/>
          </a:prstGeom>
        </p:spPr>
      </p:pic>
      <p:sp>
        <p:nvSpPr>
          <p:cNvPr id="74" name="Hình tròn: Rỗng 73">
            <a:extLst>
              <a:ext uri="{FF2B5EF4-FFF2-40B4-BE49-F238E27FC236}">
                <a16:creationId xmlns:a16="http://schemas.microsoft.com/office/drawing/2014/main" id="{5D3C057C-F2BD-4989-A31D-6992D7D7A761}"/>
              </a:ext>
            </a:extLst>
          </p:cNvPr>
          <p:cNvSpPr/>
          <p:nvPr/>
        </p:nvSpPr>
        <p:spPr>
          <a:xfrm>
            <a:off x="2009348" y="2376759"/>
            <a:ext cx="958893" cy="980335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5" name="Hình tròn: Rỗng 74">
            <a:extLst>
              <a:ext uri="{FF2B5EF4-FFF2-40B4-BE49-F238E27FC236}">
                <a16:creationId xmlns:a16="http://schemas.microsoft.com/office/drawing/2014/main" id="{C2E38FE2-8C18-4465-8A8D-0AA9F5A7F917}"/>
              </a:ext>
            </a:extLst>
          </p:cNvPr>
          <p:cNvSpPr/>
          <p:nvPr/>
        </p:nvSpPr>
        <p:spPr>
          <a:xfrm>
            <a:off x="7824091" y="2376759"/>
            <a:ext cx="958893" cy="980335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6" name="Hộp Văn bản 75">
            <a:extLst>
              <a:ext uri="{FF2B5EF4-FFF2-40B4-BE49-F238E27FC236}">
                <a16:creationId xmlns:a16="http://schemas.microsoft.com/office/drawing/2014/main" id="{3C5D2785-F9AA-42DC-A190-7B2078F29340}"/>
              </a:ext>
            </a:extLst>
          </p:cNvPr>
          <p:cNvSpPr txBox="1"/>
          <p:nvPr/>
        </p:nvSpPr>
        <p:spPr>
          <a:xfrm>
            <a:off x="1159717" y="1027906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1</a:t>
            </a:r>
          </a:p>
        </p:txBody>
      </p:sp>
      <p:sp>
        <p:nvSpPr>
          <p:cNvPr id="77" name="Hộp Văn bản 76">
            <a:extLst>
              <a:ext uri="{FF2B5EF4-FFF2-40B4-BE49-F238E27FC236}">
                <a16:creationId xmlns:a16="http://schemas.microsoft.com/office/drawing/2014/main" id="{51599628-6A80-40F8-A89D-51616F7A0B81}"/>
              </a:ext>
            </a:extLst>
          </p:cNvPr>
          <p:cNvSpPr txBox="1"/>
          <p:nvPr/>
        </p:nvSpPr>
        <p:spPr>
          <a:xfrm>
            <a:off x="3599509" y="1239704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2</a:t>
            </a:r>
          </a:p>
        </p:txBody>
      </p:sp>
      <p:sp>
        <p:nvSpPr>
          <p:cNvPr id="78" name="Hộp Văn bản 77">
            <a:extLst>
              <a:ext uri="{FF2B5EF4-FFF2-40B4-BE49-F238E27FC236}">
                <a16:creationId xmlns:a16="http://schemas.microsoft.com/office/drawing/2014/main" id="{E29F6836-66AA-4C50-937D-F25E402B09BD}"/>
              </a:ext>
            </a:extLst>
          </p:cNvPr>
          <p:cNvSpPr txBox="1"/>
          <p:nvPr/>
        </p:nvSpPr>
        <p:spPr>
          <a:xfrm flipH="1">
            <a:off x="2279981" y="2518111"/>
            <a:ext cx="3509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3</a:t>
            </a:r>
          </a:p>
        </p:txBody>
      </p:sp>
      <p:sp>
        <p:nvSpPr>
          <p:cNvPr id="79" name="Hộp Văn bản 78">
            <a:extLst>
              <a:ext uri="{FF2B5EF4-FFF2-40B4-BE49-F238E27FC236}">
                <a16:creationId xmlns:a16="http://schemas.microsoft.com/office/drawing/2014/main" id="{6572EB71-AB26-4C03-A8D3-3CC13F1C2169}"/>
              </a:ext>
            </a:extLst>
          </p:cNvPr>
          <p:cNvSpPr txBox="1"/>
          <p:nvPr/>
        </p:nvSpPr>
        <p:spPr>
          <a:xfrm>
            <a:off x="3965481" y="2933691"/>
            <a:ext cx="312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4</a:t>
            </a:r>
          </a:p>
        </p:txBody>
      </p:sp>
      <p:sp>
        <p:nvSpPr>
          <p:cNvPr id="80" name="Hộp Văn bản 79">
            <a:extLst>
              <a:ext uri="{FF2B5EF4-FFF2-40B4-BE49-F238E27FC236}">
                <a16:creationId xmlns:a16="http://schemas.microsoft.com/office/drawing/2014/main" id="{349A0444-99D2-4846-9A3E-94F97B4DC44A}"/>
              </a:ext>
            </a:extLst>
          </p:cNvPr>
          <p:cNvSpPr txBox="1"/>
          <p:nvPr/>
        </p:nvSpPr>
        <p:spPr>
          <a:xfrm>
            <a:off x="1475243" y="3506791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5</a:t>
            </a:r>
          </a:p>
        </p:txBody>
      </p:sp>
      <p:sp>
        <p:nvSpPr>
          <p:cNvPr id="81" name="Hộp Văn bản 80">
            <a:extLst>
              <a:ext uri="{FF2B5EF4-FFF2-40B4-BE49-F238E27FC236}">
                <a16:creationId xmlns:a16="http://schemas.microsoft.com/office/drawing/2014/main" id="{8E09E9A7-DB50-4E25-B88E-F52E18567FA8}"/>
              </a:ext>
            </a:extLst>
          </p:cNvPr>
          <p:cNvSpPr txBox="1"/>
          <p:nvPr/>
        </p:nvSpPr>
        <p:spPr>
          <a:xfrm>
            <a:off x="3266641" y="3719684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6</a:t>
            </a:r>
          </a:p>
        </p:txBody>
      </p:sp>
      <p:sp>
        <p:nvSpPr>
          <p:cNvPr id="82" name="Hộp Văn bản 81">
            <a:extLst>
              <a:ext uri="{FF2B5EF4-FFF2-40B4-BE49-F238E27FC236}">
                <a16:creationId xmlns:a16="http://schemas.microsoft.com/office/drawing/2014/main" id="{1937CCA6-9D3A-43B7-94E9-CB9657A8BFA1}"/>
              </a:ext>
            </a:extLst>
          </p:cNvPr>
          <p:cNvSpPr txBox="1"/>
          <p:nvPr/>
        </p:nvSpPr>
        <p:spPr>
          <a:xfrm>
            <a:off x="786063" y="5519541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7</a:t>
            </a:r>
          </a:p>
        </p:txBody>
      </p:sp>
      <p:sp>
        <p:nvSpPr>
          <p:cNvPr id="83" name="Hộp Văn bản 82">
            <a:extLst>
              <a:ext uri="{FF2B5EF4-FFF2-40B4-BE49-F238E27FC236}">
                <a16:creationId xmlns:a16="http://schemas.microsoft.com/office/drawing/2014/main" id="{00B9B797-C981-4184-A75B-26644442AA3D}"/>
              </a:ext>
            </a:extLst>
          </p:cNvPr>
          <p:cNvSpPr txBox="1"/>
          <p:nvPr/>
        </p:nvSpPr>
        <p:spPr>
          <a:xfrm>
            <a:off x="3043867" y="5253120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8</a:t>
            </a:r>
          </a:p>
        </p:txBody>
      </p:sp>
      <p:sp>
        <p:nvSpPr>
          <p:cNvPr id="84" name="Hộp Văn bản 83">
            <a:extLst>
              <a:ext uri="{FF2B5EF4-FFF2-40B4-BE49-F238E27FC236}">
                <a16:creationId xmlns:a16="http://schemas.microsoft.com/office/drawing/2014/main" id="{9E97661D-97D3-4842-813E-9175CD9ACAC8}"/>
              </a:ext>
            </a:extLst>
          </p:cNvPr>
          <p:cNvSpPr txBox="1"/>
          <p:nvPr/>
        </p:nvSpPr>
        <p:spPr>
          <a:xfrm>
            <a:off x="4710181" y="5393479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9</a:t>
            </a:r>
          </a:p>
        </p:txBody>
      </p:sp>
      <p:grpSp>
        <p:nvGrpSpPr>
          <p:cNvPr id="87" name="Nhóm 86">
            <a:extLst>
              <a:ext uri="{FF2B5EF4-FFF2-40B4-BE49-F238E27FC236}">
                <a16:creationId xmlns:a16="http://schemas.microsoft.com/office/drawing/2014/main" id="{77223E59-35CC-4FF1-B9ED-44339378686A}"/>
              </a:ext>
            </a:extLst>
          </p:cNvPr>
          <p:cNvGrpSpPr/>
          <p:nvPr/>
        </p:nvGrpSpPr>
        <p:grpSpPr>
          <a:xfrm>
            <a:off x="4947920" y="2028436"/>
            <a:ext cx="2013536" cy="2646877"/>
            <a:chOff x="5942500" y="2908603"/>
            <a:chExt cx="1367346" cy="2235008"/>
          </a:xfrm>
        </p:grpSpPr>
        <p:sp>
          <p:nvSpPr>
            <p:cNvPr id="86" name="Hình Bầu dục 85">
              <a:extLst>
                <a:ext uri="{FF2B5EF4-FFF2-40B4-BE49-F238E27FC236}">
                  <a16:creationId xmlns:a16="http://schemas.microsoft.com/office/drawing/2014/main" id="{F3B09E07-2FF0-4FBF-A0B4-CD7E5BCACD4F}"/>
                </a:ext>
              </a:extLst>
            </p:cNvPr>
            <p:cNvSpPr/>
            <p:nvPr/>
          </p:nvSpPr>
          <p:spPr>
            <a:xfrm>
              <a:off x="5942500" y="3046021"/>
              <a:ext cx="1367346" cy="186542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Hộp Văn bản 84">
              <a:extLst>
                <a:ext uri="{FF2B5EF4-FFF2-40B4-BE49-F238E27FC236}">
                  <a16:creationId xmlns:a16="http://schemas.microsoft.com/office/drawing/2014/main" id="{DD134E47-8A21-47EC-8294-E42DF8053C67}"/>
                </a:ext>
              </a:extLst>
            </p:cNvPr>
            <p:cNvSpPr txBox="1"/>
            <p:nvPr/>
          </p:nvSpPr>
          <p:spPr>
            <a:xfrm>
              <a:off x="6229143" y="2908603"/>
              <a:ext cx="858005" cy="22350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600" b="1" dirty="0">
                  <a:solidFill>
                    <a:srgbClr val="FFC000"/>
                  </a:solidFill>
                </a:rPr>
                <a:t>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37047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77" grpId="0"/>
      <p:bldP spid="78" grpId="0"/>
      <p:bldP spid="79" grpId="0"/>
      <p:bldP spid="80" grpId="0"/>
      <p:bldP spid="81" grpId="0"/>
      <p:bldP spid="82" grpId="0"/>
      <p:bldP spid="83" grpId="0"/>
      <p:bldP spid="8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>
            <a:extLst>
              <a:ext uri="{FF2B5EF4-FFF2-40B4-BE49-F238E27FC236}">
                <a16:creationId xmlns:a16="http://schemas.microsoft.com/office/drawing/2014/main" id="{CCD4B44D-588E-85E5-2A18-96B9FD91A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Box 6">
            <a:extLst>
              <a:ext uri="{FF2B5EF4-FFF2-40B4-BE49-F238E27FC236}">
                <a16:creationId xmlns:a16="http://schemas.microsoft.com/office/drawing/2014/main" id="{BDF68F9E-0A0B-A05C-A367-8D78A8D8A8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8550" y="2457451"/>
            <a:ext cx="49149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ờ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học đã kết thúc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Cảm ơn các con!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Cô chúc các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chăm ngoan học giỏi.</a:t>
            </a:r>
          </a:p>
        </p:txBody>
      </p:sp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584745E4-BA9D-4CB0-9125-789A8C52942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572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id="{3E168236-AA03-4E48-804A-68E9333762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1" r="38551" b="16870"/>
          <a:stretch/>
        </p:blipFill>
        <p:spPr>
          <a:xfrm>
            <a:off x="697310" y="1953650"/>
            <a:ext cx="7279673" cy="430421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Rectangle 25">
            <a:extLst>
              <a:ext uri="{FF2B5EF4-FFF2-40B4-BE49-F238E27FC236}">
                <a16:creationId xmlns:a16="http://schemas.microsoft.com/office/drawing/2014/main" id="{AE75BCE5-6EC6-4B86-A10F-07EB9CFE38C4}"/>
              </a:ext>
            </a:extLst>
          </p:cNvPr>
          <p:cNvSpPr/>
          <p:nvPr/>
        </p:nvSpPr>
        <p:spPr>
          <a:xfrm>
            <a:off x="8410575" y="5034234"/>
            <a:ext cx="3399996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vi-VN" sz="3200" b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endParaRPr kumimoji="0" lang="vi-VN" sz="3200" b="1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41">
            <a:extLst>
              <a:ext uri="{FF2B5EF4-FFF2-40B4-BE49-F238E27FC236}">
                <a16:creationId xmlns:a16="http://schemas.microsoft.com/office/drawing/2014/main" id="{23BA8469-CAD9-4298-A946-B2547EABC2B1}"/>
              </a:ext>
            </a:extLst>
          </p:cNvPr>
          <p:cNvSpPr/>
          <p:nvPr/>
        </p:nvSpPr>
        <p:spPr>
          <a:xfrm>
            <a:off x="8386613" y="3656041"/>
            <a:ext cx="3395757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endParaRPr lang="vi-VN" sz="32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42">
            <a:extLst>
              <a:ext uri="{FF2B5EF4-FFF2-40B4-BE49-F238E27FC236}">
                <a16:creationId xmlns:a16="http://schemas.microsoft.com/office/drawing/2014/main" id="{495D9C6C-6338-468E-94BD-E54E605C3E06}"/>
              </a:ext>
            </a:extLst>
          </p:cNvPr>
          <p:cNvSpPr/>
          <p:nvPr/>
        </p:nvSpPr>
        <p:spPr>
          <a:xfrm>
            <a:off x="8390238" y="2277848"/>
            <a:ext cx="3395757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endParaRPr lang="vi-VN" sz="32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46">
            <a:extLst>
              <a:ext uri="{FF2B5EF4-FFF2-40B4-BE49-F238E27FC236}">
                <a16:creationId xmlns:a16="http://schemas.microsoft.com/office/drawing/2014/main" id="{1ABB541C-C523-4AEE-86BB-B362D51367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7163" y="5071695"/>
            <a:ext cx="805722" cy="708059"/>
          </a:xfrm>
          <a:prstGeom prst="rect">
            <a:avLst/>
          </a:prstGeom>
        </p:spPr>
      </p:pic>
      <p:pic>
        <p:nvPicPr>
          <p:cNvPr id="13" name="Picture 50">
            <a:extLst>
              <a:ext uri="{FF2B5EF4-FFF2-40B4-BE49-F238E27FC236}">
                <a16:creationId xmlns:a16="http://schemas.microsoft.com/office/drawing/2014/main" id="{FD98F1AA-D303-4EA6-B01B-1B0355708A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0866" y="2288657"/>
            <a:ext cx="804536" cy="643628"/>
          </a:xfrm>
          <a:prstGeom prst="rect">
            <a:avLst/>
          </a:prstGeom>
        </p:spPr>
      </p:pic>
      <p:pic>
        <p:nvPicPr>
          <p:cNvPr id="14" name="Picture 52">
            <a:extLst>
              <a:ext uri="{FF2B5EF4-FFF2-40B4-BE49-F238E27FC236}">
                <a16:creationId xmlns:a16="http://schemas.microsoft.com/office/drawing/2014/main" id="{E03EBE80-0FDE-49CD-A24F-27FD45408A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838" y="3719552"/>
            <a:ext cx="732592" cy="643793"/>
          </a:xfrm>
          <a:prstGeom prst="rect">
            <a:avLst/>
          </a:prstGeom>
        </p:spPr>
      </p:pic>
      <p:grpSp>
        <p:nvGrpSpPr>
          <p:cNvPr id="17" name="Nhóm 16">
            <a:extLst>
              <a:ext uri="{FF2B5EF4-FFF2-40B4-BE49-F238E27FC236}">
                <a16:creationId xmlns:a16="http://schemas.microsoft.com/office/drawing/2014/main" id="{CB2782B4-4C17-49F1-AE7A-9DD1790F3CB1}"/>
              </a:ext>
            </a:extLst>
          </p:cNvPr>
          <p:cNvGrpSpPr/>
          <p:nvPr/>
        </p:nvGrpSpPr>
        <p:grpSpPr>
          <a:xfrm>
            <a:off x="1436914" y="222069"/>
            <a:ext cx="9444211" cy="1318467"/>
            <a:chOff x="1436914" y="222069"/>
            <a:chExt cx="9444211" cy="1318467"/>
          </a:xfrm>
        </p:grpSpPr>
        <p:sp>
          <p:nvSpPr>
            <p:cNvPr id="16" name="Mũi tên: Hình V 15">
              <a:extLst>
                <a:ext uri="{FF2B5EF4-FFF2-40B4-BE49-F238E27FC236}">
                  <a16:creationId xmlns:a16="http://schemas.microsoft.com/office/drawing/2014/main" id="{62CA19DD-4F49-4556-8921-B0453A7406CA}"/>
                </a:ext>
              </a:extLst>
            </p:cNvPr>
            <p:cNvSpPr/>
            <p:nvPr/>
          </p:nvSpPr>
          <p:spPr>
            <a:xfrm rot="9971935">
              <a:off x="9248268" y="348738"/>
              <a:ext cx="1632857" cy="938836"/>
            </a:xfrm>
            <a:prstGeom prst="chevron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Sóng 14">
              <a:extLst>
                <a:ext uri="{FF2B5EF4-FFF2-40B4-BE49-F238E27FC236}">
                  <a16:creationId xmlns:a16="http://schemas.microsoft.com/office/drawing/2014/main" id="{449F6919-E588-4C78-98EE-F90698CA8B2D}"/>
                </a:ext>
              </a:extLst>
            </p:cNvPr>
            <p:cNvSpPr/>
            <p:nvPr/>
          </p:nvSpPr>
          <p:spPr>
            <a:xfrm>
              <a:off x="1436914" y="222069"/>
              <a:ext cx="8412480" cy="1318467"/>
            </a:xfrm>
            <a:prstGeom prst="wave">
              <a:avLst>
                <a:gd name="adj1" fmla="val 12500"/>
                <a:gd name="adj2" fmla="val -139"/>
              </a:avLst>
            </a:prstGeom>
            <a:solidFill>
              <a:schemeClr val="accent5">
                <a:lumMod val="40000"/>
                <a:lumOff val="6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Wave1">
                <a:avLst/>
              </a:prstTxWarp>
            </a:bodyPr>
            <a:lstStyle/>
            <a:p>
              <a:pPr algn="ctr"/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bao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nhiêu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táo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? </a:t>
              </a:r>
            </a:p>
          </p:txBody>
        </p:sp>
      </p:grpSp>
      <p:sp>
        <p:nvSpPr>
          <p:cNvPr id="40" name="Hộp Văn bản 39">
            <a:extLst>
              <a:ext uri="{FF2B5EF4-FFF2-40B4-BE49-F238E27FC236}">
                <a16:creationId xmlns:a16="http://schemas.microsoft.com/office/drawing/2014/main" id="{2443FD10-08DA-4420-B5A4-200B02ADD0ED}"/>
              </a:ext>
            </a:extLst>
          </p:cNvPr>
          <p:cNvSpPr txBox="1"/>
          <p:nvPr/>
        </p:nvSpPr>
        <p:spPr>
          <a:xfrm>
            <a:off x="6544176" y="3494186"/>
            <a:ext cx="1082348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302FB8D5-C542-4996-B7CD-9D76AB0E3AD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26"/>
          <a:stretch/>
        </p:blipFill>
        <p:spPr>
          <a:xfrm>
            <a:off x="357601" y="1953650"/>
            <a:ext cx="6278329" cy="4212019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9B9E7493-0183-4EC7-9955-3438A79F50E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8" r="12965"/>
          <a:stretch/>
        </p:blipFill>
        <p:spPr>
          <a:xfrm>
            <a:off x="1022032" y="3719552"/>
            <a:ext cx="829763" cy="773762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DCDEF924-5493-4B04-8391-9EAB2222AEC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8" r="12965"/>
          <a:stretch/>
        </p:blipFill>
        <p:spPr>
          <a:xfrm>
            <a:off x="1953316" y="2720424"/>
            <a:ext cx="829763" cy="773762"/>
          </a:xfrm>
          <a:prstGeom prst="rect">
            <a:avLst/>
          </a:prstGeom>
        </p:spPr>
      </p:pic>
      <p:pic>
        <p:nvPicPr>
          <p:cNvPr id="34" name="Hình ảnh 33">
            <a:extLst>
              <a:ext uri="{FF2B5EF4-FFF2-40B4-BE49-F238E27FC236}">
                <a16:creationId xmlns:a16="http://schemas.microsoft.com/office/drawing/2014/main" id="{677D151F-D2DA-4227-8753-2B4580F0F95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8" r="12965"/>
          <a:stretch/>
        </p:blipFill>
        <p:spPr>
          <a:xfrm>
            <a:off x="2026076" y="4039976"/>
            <a:ext cx="829763" cy="773762"/>
          </a:xfrm>
          <a:prstGeom prst="rect">
            <a:avLst/>
          </a:prstGeom>
        </p:spPr>
      </p:pic>
      <p:pic>
        <p:nvPicPr>
          <p:cNvPr id="35" name="Hình ảnh 34">
            <a:extLst>
              <a:ext uri="{FF2B5EF4-FFF2-40B4-BE49-F238E27FC236}">
                <a16:creationId xmlns:a16="http://schemas.microsoft.com/office/drawing/2014/main" id="{BB55A813-0235-4B74-BC19-020CCA2B1B8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8" r="12965"/>
          <a:stretch/>
        </p:blipFill>
        <p:spPr>
          <a:xfrm>
            <a:off x="2779181" y="3192514"/>
            <a:ext cx="829763" cy="773762"/>
          </a:xfrm>
          <a:prstGeom prst="rect">
            <a:avLst/>
          </a:prstGeom>
        </p:spPr>
      </p:pic>
      <p:pic>
        <p:nvPicPr>
          <p:cNvPr id="36" name="Hình ảnh 35">
            <a:extLst>
              <a:ext uri="{FF2B5EF4-FFF2-40B4-BE49-F238E27FC236}">
                <a16:creationId xmlns:a16="http://schemas.microsoft.com/office/drawing/2014/main" id="{CADB40AE-C123-43F1-84C7-6D9B77A83BB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8" r="12965"/>
          <a:stretch/>
        </p:blipFill>
        <p:spPr>
          <a:xfrm>
            <a:off x="3429992" y="2288657"/>
            <a:ext cx="829763" cy="773762"/>
          </a:xfrm>
          <a:prstGeom prst="rect">
            <a:avLst/>
          </a:prstGeom>
        </p:spPr>
      </p:pic>
      <p:pic>
        <p:nvPicPr>
          <p:cNvPr id="37" name="Hình ảnh 36">
            <a:extLst>
              <a:ext uri="{FF2B5EF4-FFF2-40B4-BE49-F238E27FC236}">
                <a16:creationId xmlns:a16="http://schemas.microsoft.com/office/drawing/2014/main" id="{A312042C-D550-412E-BC44-58B7C6254DE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8" r="12965"/>
          <a:stretch/>
        </p:blipFill>
        <p:spPr>
          <a:xfrm>
            <a:off x="4420586" y="2776475"/>
            <a:ext cx="829763" cy="773762"/>
          </a:xfrm>
          <a:prstGeom prst="rect">
            <a:avLst/>
          </a:prstGeom>
        </p:spPr>
      </p:pic>
      <p:pic>
        <p:nvPicPr>
          <p:cNvPr id="38" name="Hình ảnh 37">
            <a:extLst>
              <a:ext uri="{FF2B5EF4-FFF2-40B4-BE49-F238E27FC236}">
                <a16:creationId xmlns:a16="http://schemas.microsoft.com/office/drawing/2014/main" id="{5207FAF6-46EC-46B8-A015-1C7A643F53C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8" r="12965"/>
          <a:stretch/>
        </p:blipFill>
        <p:spPr>
          <a:xfrm>
            <a:off x="3775748" y="3640777"/>
            <a:ext cx="829763" cy="773762"/>
          </a:xfrm>
          <a:prstGeom prst="rect">
            <a:avLst/>
          </a:prstGeom>
        </p:spPr>
      </p:pic>
      <p:pic>
        <p:nvPicPr>
          <p:cNvPr id="41" name="Hình ảnh 40">
            <a:extLst>
              <a:ext uri="{FF2B5EF4-FFF2-40B4-BE49-F238E27FC236}">
                <a16:creationId xmlns:a16="http://schemas.microsoft.com/office/drawing/2014/main" id="{670CE685-0749-479C-94DB-4968894E55C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8" r="12965"/>
          <a:stretch/>
        </p:blipFill>
        <p:spPr>
          <a:xfrm>
            <a:off x="5067499" y="3551887"/>
            <a:ext cx="829763" cy="773762"/>
          </a:xfrm>
          <a:prstGeom prst="rect">
            <a:avLst/>
          </a:prstGeom>
        </p:spPr>
      </p:pic>
      <p:pic>
        <p:nvPicPr>
          <p:cNvPr id="42" name="Hình ảnh 41">
            <a:extLst>
              <a:ext uri="{FF2B5EF4-FFF2-40B4-BE49-F238E27FC236}">
                <a16:creationId xmlns:a16="http://schemas.microsoft.com/office/drawing/2014/main" id="{76A089B2-5E92-434F-BD0C-CD8881195A6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8" r="12965"/>
          <a:stretch/>
        </p:blipFill>
        <p:spPr>
          <a:xfrm>
            <a:off x="4488383" y="4414539"/>
            <a:ext cx="829763" cy="773762"/>
          </a:xfrm>
          <a:prstGeom prst="rect">
            <a:avLst/>
          </a:prstGeom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185E8EFA-A92C-4D19-98AA-65C6B5C2E63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55" r="24307"/>
          <a:stretch/>
        </p:blipFill>
        <p:spPr>
          <a:xfrm>
            <a:off x="694862" y="5587499"/>
            <a:ext cx="7279673" cy="67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697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25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75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25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0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75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0"/>
                            </p:stCondLst>
                            <p:childTnLst>
                              <p:par>
                                <p:cTn id="73" presetID="23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4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584745E4-BA9D-4CB0-9125-789A8C52942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572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id="{3E168236-AA03-4E48-804A-68E9333762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1" b="16870"/>
          <a:stretch/>
        </p:blipFill>
        <p:spPr>
          <a:xfrm>
            <a:off x="697310" y="1953650"/>
            <a:ext cx="7030995" cy="430421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Rectangle 25">
            <a:extLst>
              <a:ext uri="{FF2B5EF4-FFF2-40B4-BE49-F238E27FC236}">
                <a16:creationId xmlns:a16="http://schemas.microsoft.com/office/drawing/2014/main" id="{AE75BCE5-6EC6-4B86-A10F-07EB9CFE38C4}"/>
              </a:ext>
            </a:extLst>
          </p:cNvPr>
          <p:cNvSpPr/>
          <p:nvPr/>
        </p:nvSpPr>
        <p:spPr>
          <a:xfrm>
            <a:off x="8349434" y="2035821"/>
            <a:ext cx="3399996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kumimoji="0" lang="vi-VN" sz="3200" b="1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41">
            <a:extLst>
              <a:ext uri="{FF2B5EF4-FFF2-40B4-BE49-F238E27FC236}">
                <a16:creationId xmlns:a16="http://schemas.microsoft.com/office/drawing/2014/main" id="{23BA8469-CAD9-4298-A946-B2547EABC2B1}"/>
              </a:ext>
            </a:extLst>
          </p:cNvPr>
          <p:cNvSpPr/>
          <p:nvPr/>
        </p:nvSpPr>
        <p:spPr>
          <a:xfrm>
            <a:off x="8394477" y="3276022"/>
            <a:ext cx="3395757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vi-VN" sz="32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42">
            <a:extLst>
              <a:ext uri="{FF2B5EF4-FFF2-40B4-BE49-F238E27FC236}">
                <a16:creationId xmlns:a16="http://schemas.microsoft.com/office/drawing/2014/main" id="{495D9C6C-6338-468E-94BD-E54E605C3E06}"/>
              </a:ext>
            </a:extLst>
          </p:cNvPr>
          <p:cNvSpPr/>
          <p:nvPr/>
        </p:nvSpPr>
        <p:spPr>
          <a:xfrm>
            <a:off x="8390238" y="4479734"/>
            <a:ext cx="3395757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vi-VN" sz="32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46">
            <a:extLst>
              <a:ext uri="{FF2B5EF4-FFF2-40B4-BE49-F238E27FC236}">
                <a16:creationId xmlns:a16="http://schemas.microsoft.com/office/drawing/2014/main" id="{1ABB541C-C523-4AEE-86BB-B362D51367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0273" y="2055381"/>
            <a:ext cx="805722" cy="708059"/>
          </a:xfrm>
          <a:prstGeom prst="rect">
            <a:avLst/>
          </a:prstGeom>
        </p:spPr>
      </p:pic>
      <p:pic>
        <p:nvPicPr>
          <p:cNvPr id="13" name="Picture 50">
            <a:extLst>
              <a:ext uri="{FF2B5EF4-FFF2-40B4-BE49-F238E27FC236}">
                <a16:creationId xmlns:a16="http://schemas.microsoft.com/office/drawing/2014/main" id="{FD98F1AA-D303-4EA6-B01B-1B0355708A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838" y="4528749"/>
            <a:ext cx="804536" cy="643628"/>
          </a:xfrm>
          <a:prstGeom prst="rect">
            <a:avLst/>
          </a:prstGeom>
        </p:spPr>
      </p:pic>
      <p:pic>
        <p:nvPicPr>
          <p:cNvPr id="14" name="Picture 52">
            <a:extLst>
              <a:ext uri="{FF2B5EF4-FFF2-40B4-BE49-F238E27FC236}">
                <a16:creationId xmlns:a16="http://schemas.microsoft.com/office/drawing/2014/main" id="{E03EBE80-0FDE-49CD-A24F-27FD45408A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838" y="3297597"/>
            <a:ext cx="732592" cy="643793"/>
          </a:xfrm>
          <a:prstGeom prst="rect">
            <a:avLst/>
          </a:prstGeom>
        </p:spPr>
      </p:pic>
      <p:grpSp>
        <p:nvGrpSpPr>
          <p:cNvPr id="17" name="Nhóm 16">
            <a:extLst>
              <a:ext uri="{FF2B5EF4-FFF2-40B4-BE49-F238E27FC236}">
                <a16:creationId xmlns:a16="http://schemas.microsoft.com/office/drawing/2014/main" id="{CB2782B4-4C17-49F1-AE7A-9DD1790F3CB1}"/>
              </a:ext>
            </a:extLst>
          </p:cNvPr>
          <p:cNvGrpSpPr/>
          <p:nvPr/>
        </p:nvGrpSpPr>
        <p:grpSpPr>
          <a:xfrm>
            <a:off x="1436914" y="222069"/>
            <a:ext cx="9444211" cy="1318467"/>
            <a:chOff x="1436914" y="222069"/>
            <a:chExt cx="9444211" cy="1318467"/>
          </a:xfrm>
        </p:grpSpPr>
        <p:sp>
          <p:nvSpPr>
            <p:cNvPr id="16" name="Mũi tên: Hình V 15">
              <a:extLst>
                <a:ext uri="{FF2B5EF4-FFF2-40B4-BE49-F238E27FC236}">
                  <a16:creationId xmlns:a16="http://schemas.microsoft.com/office/drawing/2014/main" id="{62CA19DD-4F49-4556-8921-B0453A7406CA}"/>
                </a:ext>
              </a:extLst>
            </p:cNvPr>
            <p:cNvSpPr/>
            <p:nvPr/>
          </p:nvSpPr>
          <p:spPr>
            <a:xfrm rot="9971935">
              <a:off x="9248268" y="348738"/>
              <a:ext cx="1632857" cy="938836"/>
            </a:xfrm>
            <a:prstGeom prst="chevron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Sóng 14">
              <a:extLst>
                <a:ext uri="{FF2B5EF4-FFF2-40B4-BE49-F238E27FC236}">
                  <a16:creationId xmlns:a16="http://schemas.microsoft.com/office/drawing/2014/main" id="{449F6919-E588-4C78-98EE-F90698CA8B2D}"/>
                </a:ext>
              </a:extLst>
            </p:cNvPr>
            <p:cNvSpPr/>
            <p:nvPr/>
          </p:nvSpPr>
          <p:spPr>
            <a:xfrm>
              <a:off x="1436914" y="222069"/>
              <a:ext cx="8412480" cy="1318467"/>
            </a:xfrm>
            <a:prstGeom prst="wave">
              <a:avLst>
                <a:gd name="adj1" fmla="val 12500"/>
                <a:gd name="adj2" fmla="val -139"/>
              </a:avLst>
            </a:prstGeom>
            <a:solidFill>
              <a:schemeClr val="accent5">
                <a:lumMod val="40000"/>
                <a:lumOff val="6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Wave1">
                <a:avLst/>
              </a:prstTxWarp>
            </a:bodyPr>
            <a:lstStyle/>
            <a:p>
              <a:pPr algn="ctr"/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bức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bao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nhiêu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bông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hoa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? </a:t>
              </a:r>
            </a:p>
          </p:txBody>
        </p:sp>
      </p:grpSp>
      <p:pic>
        <p:nvPicPr>
          <p:cNvPr id="19" name="Hình ảnh 18">
            <a:extLst>
              <a:ext uri="{FF2B5EF4-FFF2-40B4-BE49-F238E27FC236}">
                <a16:creationId xmlns:a16="http://schemas.microsoft.com/office/drawing/2014/main" id="{C413F7A0-F7D2-4F0F-9462-59780B830F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90" y="3494187"/>
            <a:ext cx="7030995" cy="2763674"/>
          </a:xfrm>
          <a:prstGeom prst="rect">
            <a:avLst/>
          </a:prstGeom>
        </p:spPr>
      </p:pic>
      <p:sp>
        <p:nvSpPr>
          <p:cNvPr id="40" name="Hộp Văn bản 39">
            <a:extLst>
              <a:ext uri="{FF2B5EF4-FFF2-40B4-BE49-F238E27FC236}">
                <a16:creationId xmlns:a16="http://schemas.microsoft.com/office/drawing/2014/main" id="{2443FD10-08DA-4420-B5A4-200B02ADD0ED}"/>
              </a:ext>
            </a:extLst>
          </p:cNvPr>
          <p:cNvSpPr txBox="1"/>
          <p:nvPr/>
        </p:nvSpPr>
        <p:spPr>
          <a:xfrm>
            <a:off x="2330822" y="1609550"/>
            <a:ext cx="1082348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DE3A8375-A5AA-44BF-BDC6-8F1BF3360BF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5" r="14861"/>
          <a:stretch/>
        </p:blipFill>
        <p:spPr>
          <a:xfrm>
            <a:off x="696686" y="3425173"/>
            <a:ext cx="1685108" cy="2698197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705B7946-00D5-4A46-A6CE-BD3699798AE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5" r="14861"/>
          <a:stretch/>
        </p:blipFill>
        <p:spPr>
          <a:xfrm>
            <a:off x="1623078" y="3447809"/>
            <a:ext cx="1685108" cy="2698197"/>
          </a:xfrm>
          <a:prstGeom prst="rect">
            <a:avLst/>
          </a:prstGeom>
        </p:spPr>
      </p:pic>
      <p:pic>
        <p:nvPicPr>
          <p:cNvPr id="34" name="Hình ảnh 33">
            <a:extLst>
              <a:ext uri="{FF2B5EF4-FFF2-40B4-BE49-F238E27FC236}">
                <a16:creationId xmlns:a16="http://schemas.microsoft.com/office/drawing/2014/main" id="{97921013-034B-4A63-B961-C5B564210D8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5" r="14861"/>
          <a:stretch/>
        </p:blipFill>
        <p:spPr>
          <a:xfrm>
            <a:off x="2501011" y="3494187"/>
            <a:ext cx="1685108" cy="2698197"/>
          </a:xfrm>
          <a:prstGeom prst="rect">
            <a:avLst/>
          </a:prstGeom>
        </p:spPr>
      </p:pic>
      <p:pic>
        <p:nvPicPr>
          <p:cNvPr id="35" name="Hình ảnh 34">
            <a:extLst>
              <a:ext uri="{FF2B5EF4-FFF2-40B4-BE49-F238E27FC236}">
                <a16:creationId xmlns:a16="http://schemas.microsoft.com/office/drawing/2014/main" id="{6827D39B-D0AB-4EE7-B32C-6946E0DB095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5" r="14861"/>
          <a:stretch/>
        </p:blipFill>
        <p:spPr>
          <a:xfrm>
            <a:off x="3424996" y="3501464"/>
            <a:ext cx="1685108" cy="2698197"/>
          </a:xfrm>
          <a:prstGeom prst="rect">
            <a:avLst/>
          </a:prstGeom>
        </p:spPr>
      </p:pic>
      <p:pic>
        <p:nvPicPr>
          <p:cNvPr id="36" name="Hình ảnh 35">
            <a:extLst>
              <a:ext uri="{FF2B5EF4-FFF2-40B4-BE49-F238E27FC236}">
                <a16:creationId xmlns:a16="http://schemas.microsoft.com/office/drawing/2014/main" id="{3E856D21-5F80-48CB-8013-D6C6DA661D3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5" r="14861"/>
          <a:stretch/>
        </p:blipFill>
        <p:spPr>
          <a:xfrm>
            <a:off x="4361557" y="3514807"/>
            <a:ext cx="1685108" cy="2698197"/>
          </a:xfrm>
          <a:prstGeom prst="rect">
            <a:avLst/>
          </a:prstGeom>
        </p:spPr>
      </p:pic>
      <p:pic>
        <p:nvPicPr>
          <p:cNvPr id="37" name="Hình ảnh 36">
            <a:extLst>
              <a:ext uri="{FF2B5EF4-FFF2-40B4-BE49-F238E27FC236}">
                <a16:creationId xmlns:a16="http://schemas.microsoft.com/office/drawing/2014/main" id="{472D1DB3-7743-4BA7-8A4A-1E24E5E16F4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5" r="14861"/>
          <a:stretch/>
        </p:blipFill>
        <p:spPr>
          <a:xfrm>
            <a:off x="5234490" y="3519708"/>
            <a:ext cx="1685108" cy="2698197"/>
          </a:xfrm>
          <a:prstGeom prst="rect">
            <a:avLst/>
          </a:prstGeom>
        </p:spPr>
      </p:pic>
      <p:pic>
        <p:nvPicPr>
          <p:cNvPr id="38" name="Hình ảnh 37">
            <a:extLst>
              <a:ext uri="{FF2B5EF4-FFF2-40B4-BE49-F238E27FC236}">
                <a16:creationId xmlns:a16="http://schemas.microsoft.com/office/drawing/2014/main" id="{03DFD504-DFC6-4AF4-8067-E1F27974E42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5" r="14861"/>
          <a:stretch/>
        </p:blipFill>
        <p:spPr>
          <a:xfrm>
            <a:off x="6183026" y="3543790"/>
            <a:ext cx="1685108" cy="2698197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id="{5083C1D9-38A3-443B-9261-91FA81DDBD0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79" y="4262226"/>
            <a:ext cx="7030995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6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50"/>
                            </p:stCondLst>
                            <p:childTnLst>
                              <p:par>
                                <p:cTn id="74" presetID="23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1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4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584745E4-BA9D-4CB0-9125-789A8C52942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572"/>
          <a:stretch/>
        </p:blipFill>
        <p:spPr>
          <a:xfrm>
            <a:off x="-138786" y="0"/>
            <a:ext cx="12192001" cy="6858000"/>
          </a:xfrm>
          <a:prstGeom prst="rect">
            <a:avLst/>
          </a:prstGeom>
        </p:spPr>
      </p:pic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id="{3E168236-AA03-4E48-804A-68E9333762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1" r="40246" b="16870"/>
          <a:stretch/>
        </p:blipFill>
        <p:spPr>
          <a:xfrm>
            <a:off x="368506" y="1882268"/>
            <a:ext cx="7648986" cy="468228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Rectangle 25">
            <a:extLst>
              <a:ext uri="{FF2B5EF4-FFF2-40B4-BE49-F238E27FC236}">
                <a16:creationId xmlns:a16="http://schemas.microsoft.com/office/drawing/2014/main" id="{AE75BCE5-6EC6-4B86-A10F-07EB9CFE38C4}"/>
              </a:ext>
            </a:extLst>
          </p:cNvPr>
          <p:cNvSpPr/>
          <p:nvPr/>
        </p:nvSpPr>
        <p:spPr>
          <a:xfrm>
            <a:off x="8349434" y="2035821"/>
            <a:ext cx="3399996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vi-VN" sz="3200" b="1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41">
            <a:extLst>
              <a:ext uri="{FF2B5EF4-FFF2-40B4-BE49-F238E27FC236}">
                <a16:creationId xmlns:a16="http://schemas.microsoft.com/office/drawing/2014/main" id="{23BA8469-CAD9-4298-A946-B2547EABC2B1}"/>
              </a:ext>
            </a:extLst>
          </p:cNvPr>
          <p:cNvSpPr/>
          <p:nvPr/>
        </p:nvSpPr>
        <p:spPr>
          <a:xfrm>
            <a:off x="8374497" y="4485301"/>
            <a:ext cx="3395757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9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endParaRPr lang="vi-VN" sz="32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42">
            <a:extLst>
              <a:ext uri="{FF2B5EF4-FFF2-40B4-BE49-F238E27FC236}">
                <a16:creationId xmlns:a16="http://schemas.microsoft.com/office/drawing/2014/main" id="{495D9C6C-6338-468E-94BD-E54E605C3E06}"/>
              </a:ext>
            </a:extLst>
          </p:cNvPr>
          <p:cNvSpPr/>
          <p:nvPr/>
        </p:nvSpPr>
        <p:spPr>
          <a:xfrm>
            <a:off x="8373479" y="3247489"/>
            <a:ext cx="3395757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endParaRPr lang="vi-VN" sz="32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46">
            <a:extLst>
              <a:ext uri="{FF2B5EF4-FFF2-40B4-BE49-F238E27FC236}">
                <a16:creationId xmlns:a16="http://schemas.microsoft.com/office/drawing/2014/main" id="{1ABB541C-C523-4AEE-86BB-B362D51367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0273" y="2055381"/>
            <a:ext cx="805722" cy="708059"/>
          </a:xfrm>
          <a:prstGeom prst="rect">
            <a:avLst/>
          </a:prstGeom>
        </p:spPr>
      </p:pic>
      <p:pic>
        <p:nvPicPr>
          <p:cNvPr id="13" name="Picture 50">
            <a:extLst>
              <a:ext uri="{FF2B5EF4-FFF2-40B4-BE49-F238E27FC236}">
                <a16:creationId xmlns:a16="http://schemas.microsoft.com/office/drawing/2014/main" id="{FD98F1AA-D303-4EA6-B01B-1B0355708A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4894" y="3301922"/>
            <a:ext cx="804536" cy="643628"/>
          </a:xfrm>
          <a:prstGeom prst="rect">
            <a:avLst/>
          </a:prstGeom>
        </p:spPr>
      </p:pic>
      <p:pic>
        <p:nvPicPr>
          <p:cNvPr id="14" name="Picture 52">
            <a:extLst>
              <a:ext uri="{FF2B5EF4-FFF2-40B4-BE49-F238E27FC236}">
                <a16:creationId xmlns:a16="http://schemas.microsoft.com/office/drawing/2014/main" id="{E03EBE80-0FDE-49CD-A24F-27FD45408A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838" y="4548812"/>
            <a:ext cx="732592" cy="643793"/>
          </a:xfrm>
          <a:prstGeom prst="rect">
            <a:avLst/>
          </a:prstGeom>
        </p:spPr>
      </p:pic>
      <p:grpSp>
        <p:nvGrpSpPr>
          <p:cNvPr id="17" name="Nhóm 16">
            <a:extLst>
              <a:ext uri="{FF2B5EF4-FFF2-40B4-BE49-F238E27FC236}">
                <a16:creationId xmlns:a16="http://schemas.microsoft.com/office/drawing/2014/main" id="{CB2782B4-4C17-49F1-AE7A-9DD1790F3CB1}"/>
              </a:ext>
            </a:extLst>
          </p:cNvPr>
          <p:cNvGrpSpPr/>
          <p:nvPr/>
        </p:nvGrpSpPr>
        <p:grpSpPr>
          <a:xfrm>
            <a:off x="1436914" y="222069"/>
            <a:ext cx="9444211" cy="1318467"/>
            <a:chOff x="1436914" y="222069"/>
            <a:chExt cx="9444211" cy="1318467"/>
          </a:xfrm>
        </p:grpSpPr>
        <p:sp>
          <p:nvSpPr>
            <p:cNvPr id="16" name="Mũi tên: Hình V 15">
              <a:extLst>
                <a:ext uri="{FF2B5EF4-FFF2-40B4-BE49-F238E27FC236}">
                  <a16:creationId xmlns:a16="http://schemas.microsoft.com/office/drawing/2014/main" id="{62CA19DD-4F49-4556-8921-B0453A7406CA}"/>
                </a:ext>
              </a:extLst>
            </p:cNvPr>
            <p:cNvSpPr/>
            <p:nvPr/>
          </p:nvSpPr>
          <p:spPr>
            <a:xfrm rot="9971935">
              <a:off x="9248268" y="348738"/>
              <a:ext cx="1632857" cy="938836"/>
            </a:xfrm>
            <a:prstGeom prst="chevron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Sóng 14">
              <a:extLst>
                <a:ext uri="{FF2B5EF4-FFF2-40B4-BE49-F238E27FC236}">
                  <a16:creationId xmlns:a16="http://schemas.microsoft.com/office/drawing/2014/main" id="{449F6919-E588-4C78-98EE-F90698CA8B2D}"/>
                </a:ext>
              </a:extLst>
            </p:cNvPr>
            <p:cNvSpPr/>
            <p:nvPr/>
          </p:nvSpPr>
          <p:spPr>
            <a:xfrm>
              <a:off x="1436914" y="222069"/>
              <a:ext cx="8412480" cy="1318467"/>
            </a:xfrm>
            <a:prstGeom prst="wave">
              <a:avLst>
                <a:gd name="adj1" fmla="val 12500"/>
                <a:gd name="adj2" fmla="val -139"/>
              </a:avLst>
            </a:prstGeom>
            <a:solidFill>
              <a:schemeClr val="accent5">
                <a:lumMod val="40000"/>
                <a:lumOff val="6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Wave1">
                <a:avLst/>
              </a:prstTxWarp>
            </a:bodyPr>
            <a:lstStyle/>
            <a:p>
              <a:pPr algn="ctr"/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bao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nhiêu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bông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hoa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đào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? </a:t>
              </a:r>
            </a:p>
          </p:txBody>
        </p:sp>
      </p:grpSp>
      <p:sp>
        <p:nvSpPr>
          <p:cNvPr id="40" name="Hộp Văn bản 39">
            <a:extLst>
              <a:ext uri="{FF2B5EF4-FFF2-40B4-BE49-F238E27FC236}">
                <a16:creationId xmlns:a16="http://schemas.microsoft.com/office/drawing/2014/main" id="{2443FD10-08DA-4420-B5A4-200B02ADD0ED}"/>
              </a:ext>
            </a:extLst>
          </p:cNvPr>
          <p:cNvSpPr txBox="1"/>
          <p:nvPr/>
        </p:nvSpPr>
        <p:spPr>
          <a:xfrm>
            <a:off x="802468" y="1812934"/>
            <a:ext cx="1082348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C0EE1A9F-7B46-4312-9AA4-D654DE0BE4B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412" y="2274650"/>
            <a:ext cx="4879530" cy="4289901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B8636333-E386-4613-AE53-BED99CC6C09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3" y="4583350"/>
            <a:ext cx="7620000" cy="1981200"/>
          </a:xfrm>
          <a:prstGeom prst="rect">
            <a:avLst/>
          </a:prstGeom>
        </p:spPr>
      </p:pic>
      <p:pic>
        <p:nvPicPr>
          <p:cNvPr id="22" name="Hình ảnh 21">
            <a:extLst>
              <a:ext uri="{FF2B5EF4-FFF2-40B4-BE49-F238E27FC236}">
                <a16:creationId xmlns:a16="http://schemas.microsoft.com/office/drawing/2014/main" id="{9365641F-58A9-473C-B856-D287A5AF20B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592" y="4331072"/>
            <a:ext cx="925721" cy="968177"/>
          </a:xfrm>
          <a:prstGeom prst="rect">
            <a:avLst/>
          </a:prstGeom>
        </p:spPr>
      </p:pic>
      <p:pic>
        <p:nvPicPr>
          <p:cNvPr id="45" name="Hình ảnh 44">
            <a:extLst>
              <a:ext uri="{FF2B5EF4-FFF2-40B4-BE49-F238E27FC236}">
                <a16:creationId xmlns:a16="http://schemas.microsoft.com/office/drawing/2014/main" id="{60127FF2-2553-42D2-9EDB-9B8D91090A5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340" y="3896965"/>
            <a:ext cx="925721" cy="968177"/>
          </a:xfrm>
          <a:prstGeom prst="rect">
            <a:avLst/>
          </a:prstGeom>
        </p:spPr>
      </p:pic>
      <p:pic>
        <p:nvPicPr>
          <p:cNvPr id="46" name="Hình ảnh 45">
            <a:extLst>
              <a:ext uri="{FF2B5EF4-FFF2-40B4-BE49-F238E27FC236}">
                <a16:creationId xmlns:a16="http://schemas.microsoft.com/office/drawing/2014/main" id="{E9F74725-EB28-4DF5-900C-B0152407F6D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86260">
            <a:off x="2240316" y="4000191"/>
            <a:ext cx="925721" cy="968177"/>
          </a:xfrm>
          <a:prstGeom prst="rect">
            <a:avLst/>
          </a:prstGeom>
        </p:spPr>
      </p:pic>
      <p:pic>
        <p:nvPicPr>
          <p:cNvPr id="47" name="Hình ảnh 46">
            <a:extLst>
              <a:ext uri="{FF2B5EF4-FFF2-40B4-BE49-F238E27FC236}">
                <a16:creationId xmlns:a16="http://schemas.microsoft.com/office/drawing/2014/main" id="{341CB3B7-2F2D-4284-904A-823DD2BB824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451" y="2970513"/>
            <a:ext cx="925721" cy="968177"/>
          </a:xfrm>
          <a:prstGeom prst="rect">
            <a:avLst/>
          </a:prstGeom>
        </p:spPr>
      </p:pic>
      <p:pic>
        <p:nvPicPr>
          <p:cNvPr id="48" name="Hình ảnh 47">
            <a:extLst>
              <a:ext uri="{FF2B5EF4-FFF2-40B4-BE49-F238E27FC236}">
                <a16:creationId xmlns:a16="http://schemas.microsoft.com/office/drawing/2014/main" id="{5F53DC60-3803-4D9F-844C-E0F384646DE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472" y="3025759"/>
            <a:ext cx="925721" cy="968177"/>
          </a:xfrm>
          <a:prstGeom prst="rect">
            <a:avLst/>
          </a:prstGeom>
        </p:spPr>
      </p:pic>
      <p:pic>
        <p:nvPicPr>
          <p:cNvPr id="49" name="Hình ảnh 48">
            <a:extLst>
              <a:ext uri="{FF2B5EF4-FFF2-40B4-BE49-F238E27FC236}">
                <a16:creationId xmlns:a16="http://schemas.microsoft.com/office/drawing/2014/main" id="{B7B7C13C-B4A8-4ACE-9425-4024F711975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349" y="4570424"/>
            <a:ext cx="475829" cy="497652"/>
          </a:xfrm>
          <a:prstGeom prst="rect">
            <a:avLst/>
          </a:prstGeom>
        </p:spPr>
      </p:pic>
      <p:pic>
        <p:nvPicPr>
          <p:cNvPr id="50" name="Hình ảnh 49">
            <a:extLst>
              <a:ext uri="{FF2B5EF4-FFF2-40B4-BE49-F238E27FC236}">
                <a16:creationId xmlns:a16="http://schemas.microsoft.com/office/drawing/2014/main" id="{2CD13B2B-359F-4ED3-90F0-B13C3E771B0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994" y="3387640"/>
            <a:ext cx="613164" cy="641285"/>
          </a:xfrm>
          <a:prstGeom prst="rect">
            <a:avLst/>
          </a:prstGeom>
        </p:spPr>
      </p:pic>
      <p:pic>
        <p:nvPicPr>
          <p:cNvPr id="51" name="Hình ảnh 50">
            <a:extLst>
              <a:ext uri="{FF2B5EF4-FFF2-40B4-BE49-F238E27FC236}">
                <a16:creationId xmlns:a16="http://schemas.microsoft.com/office/drawing/2014/main" id="{B5125DD1-FC15-4ADE-9F43-1D16D3AD918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978" y="3118494"/>
            <a:ext cx="467531" cy="488973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928D0433-BE09-4276-BE7E-56180511313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840" y="4064046"/>
            <a:ext cx="611768" cy="634014"/>
          </a:xfrm>
          <a:prstGeom prst="rect">
            <a:avLst/>
          </a:prstGeom>
        </p:spPr>
      </p:pic>
      <p:pic>
        <p:nvPicPr>
          <p:cNvPr id="52" name="Hình ảnh 51">
            <a:extLst>
              <a:ext uri="{FF2B5EF4-FFF2-40B4-BE49-F238E27FC236}">
                <a16:creationId xmlns:a16="http://schemas.microsoft.com/office/drawing/2014/main" id="{E6AD7F7F-8651-46E8-86E7-C2B3EEBB07A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105" y="2518417"/>
            <a:ext cx="611768" cy="634014"/>
          </a:xfrm>
          <a:prstGeom prst="rect">
            <a:avLst/>
          </a:prstGeom>
        </p:spPr>
      </p:pic>
      <p:pic>
        <p:nvPicPr>
          <p:cNvPr id="53" name="Hình ảnh 52">
            <a:extLst>
              <a:ext uri="{FF2B5EF4-FFF2-40B4-BE49-F238E27FC236}">
                <a16:creationId xmlns:a16="http://schemas.microsoft.com/office/drawing/2014/main" id="{EB795E3F-7850-49E1-94DE-A9152AD3D2A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583" y="2688074"/>
            <a:ext cx="611768" cy="634014"/>
          </a:xfrm>
          <a:prstGeom prst="rect">
            <a:avLst/>
          </a:prstGeom>
        </p:spPr>
      </p:pic>
      <p:pic>
        <p:nvPicPr>
          <p:cNvPr id="54" name="Hình ảnh 53">
            <a:extLst>
              <a:ext uri="{FF2B5EF4-FFF2-40B4-BE49-F238E27FC236}">
                <a16:creationId xmlns:a16="http://schemas.microsoft.com/office/drawing/2014/main" id="{C50E6D76-2E53-4347-9F02-F1CF0464CB4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94861">
            <a:off x="6091831" y="3545292"/>
            <a:ext cx="611768" cy="634014"/>
          </a:xfrm>
          <a:prstGeom prst="rect">
            <a:avLst/>
          </a:prstGeom>
        </p:spPr>
      </p:pic>
      <p:pic>
        <p:nvPicPr>
          <p:cNvPr id="55" name="Hình ảnh 54">
            <a:extLst>
              <a:ext uri="{FF2B5EF4-FFF2-40B4-BE49-F238E27FC236}">
                <a16:creationId xmlns:a16="http://schemas.microsoft.com/office/drawing/2014/main" id="{6AD33A10-08A0-4456-913A-518EEECAF24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4002">
            <a:off x="5651331" y="2582760"/>
            <a:ext cx="611768" cy="634014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1F9566D4-9D92-432B-A42D-D9319CF33C4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93911">
            <a:off x="2599840" y="2775241"/>
            <a:ext cx="881337" cy="956573"/>
          </a:xfrm>
          <a:prstGeom prst="rect">
            <a:avLst/>
          </a:prstGeom>
        </p:spPr>
      </p:pic>
      <p:pic>
        <p:nvPicPr>
          <p:cNvPr id="67" name="Hình ảnh 66">
            <a:extLst>
              <a:ext uri="{FF2B5EF4-FFF2-40B4-BE49-F238E27FC236}">
                <a16:creationId xmlns:a16="http://schemas.microsoft.com/office/drawing/2014/main" id="{82BBB9F2-2B2F-49A1-8119-E43F99BCDFD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93911">
            <a:off x="3126784" y="3655465"/>
            <a:ext cx="834903" cy="906175"/>
          </a:xfrm>
          <a:prstGeom prst="rect">
            <a:avLst/>
          </a:prstGeom>
        </p:spPr>
      </p:pic>
      <p:pic>
        <p:nvPicPr>
          <p:cNvPr id="68" name="Hình ảnh 67">
            <a:extLst>
              <a:ext uri="{FF2B5EF4-FFF2-40B4-BE49-F238E27FC236}">
                <a16:creationId xmlns:a16="http://schemas.microsoft.com/office/drawing/2014/main" id="{037D847F-F86B-4561-8E08-01333E5E6FE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93911">
            <a:off x="5760678" y="3080405"/>
            <a:ext cx="714492" cy="775485"/>
          </a:xfrm>
          <a:prstGeom prst="rect">
            <a:avLst/>
          </a:prstGeom>
        </p:spPr>
      </p:pic>
      <p:pic>
        <p:nvPicPr>
          <p:cNvPr id="69" name="Hình ảnh 68">
            <a:extLst>
              <a:ext uri="{FF2B5EF4-FFF2-40B4-BE49-F238E27FC236}">
                <a16:creationId xmlns:a16="http://schemas.microsoft.com/office/drawing/2014/main" id="{931CDF82-84AB-4D9A-95F2-0BFD8C20C38B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93911">
            <a:off x="4165727" y="3357691"/>
            <a:ext cx="966967" cy="1049513"/>
          </a:xfrm>
          <a:prstGeom prst="rect">
            <a:avLst/>
          </a:prstGeom>
        </p:spPr>
      </p:pic>
      <p:pic>
        <p:nvPicPr>
          <p:cNvPr id="70" name="Hình ảnh 69">
            <a:extLst>
              <a:ext uri="{FF2B5EF4-FFF2-40B4-BE49-F238E27FC236}">
                <a16:creationId xmlns:a16="http://schemas.microsoft.com/office/drawing/2014/main" id="{0DC49AFE-E759-457C-BEC1-56AD04F81F87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93911">
            <a:off x="2367891" y="4128607"/>
            <a:ext cx="908671" cy="986240"/>
          </a:xfrm>
          <a:prstGeom prst="rect">
            <a:avLst/>
          </a:prstGeom>
        </p:spPr>
      </p:pic>
      <p:pic>
        <p:nvPicPr>
          <p:cNvPr id="71" name="Hình ảnh 70">
            <a:extLst>
              <a:ext uri="{FF2B5EF4-FFF2-40B4-BE49-F238E27FC236}">
                <a16:creationId xmlns:a16="http://schemas.microsoft.com/office/drawing/2014/main" id="{32A0C62B-A30F-4E2E-BA48-79464DB3ED04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93911">
            <a:off x="3863936" y="4487730"/>
            <a:ext cx="802524" cy="871032"/>
          </a:xfrm>
          <a:prstGeom prst="rect">
            <a:avLst/>
          </a:prstGeom>
        </p:spPr>
      </p:pic>
      <p:pic>
        <p:nvPicPr>
          <p:cNvPr id="72" name="Hình ảnh 71">
            <a:extLst>
              <a:ext uri="{FF2B5EF4-FFF2-40B4-BE49-F238E27FC236}">
                <a16:creationId xmlns:a16="http://schemas.microsoft.com/office/drawing/2014/main" id="{4DED6FBA-1286-4914-A581-CD1245463202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93911">
            <a:off x="5325782" y="3755979"/>
            <a:ext cx="969500" cy="1052262"/>
          </a:xfrm>
          <a:prstGeom prst="rect">
            <a:avLst/>
          </a:prstGeom>
        </p:spPr>
      </p:pic>
      <p:pic>
        <p:nvPicPr>
          <p:cNvPr id="73" name="Hình ảnh 72">
            <a:extLst>
              <a:ext uri="{FF2B5EF4-FFF2-40B4-BE49-F238E27FC236}">
                <a16:creationId xmlns:a16="http://schemas.microsoft.com/office/drawing/2014/main" id="{972E9E21-BAA7-4741-8DEC-8B3D8D838C51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93911">
            <a:off x="4572043" y="2685721"/>
            <a:ext cx="789077" cy="856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87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000"/>
                            </p:stCondLst>
                            <p:childTnLst>
                              <p:par>
                                <p:cTn id="8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500"/>
                            </p:stCondLst>
                            <p:childTnLst>
                              <p:par>
                                <p:cTn id="9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4000"/>
                            </p:stCondLst>
                            <p:childTnLst>
                              <p:par>
                                <p:cTn id="10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000"/>
                            </p:stCondLst>
                            <p:childTnLst>
                              <p:par>
                                <p:cTn id="1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6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250"/>
                            </p:stCondLst>
                            <p:childTnLst>
                              <p:par>
                                <p:cTn id="169" presetID="23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7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7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8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8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9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9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20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0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1250"/>
                            </p:stCondLst>
                            <p:childTnLst>
                              <p:par>
                                <p:cTn id="20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2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4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584745E4-BA9D-4CB0-9125-789A8C52942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572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id="{3E168236-AA03-4E48-804A-68E9333762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1" b="16870"/>
          <a:stretch/>
        </p:blipFill>
        <p:spPr>
          <a:xfrm>
            <a:off x="697310" y="1953650"/>
            <a:ext cx="7030995" cy="430421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Rectangle 25">
            <a:extLst>
              <a:ext uri="{FF2B5EF4-FFF2-40B4-BE49-F238E27FC236}">
                <a16:creationId xmlns:a16="http://schemas.microsoft.com/office/drawing/2014/main" id="{AE75BCE5-6EC6-4B86-A10F-07EB9CFE38C4}"/>
              </a:ext>
            </a:extLst>
          </p:cNvPr>
          <p:cNvSpPr/>
          <p:nvPr/>
        </p:nvSpPr>
        <p:spPr>
          <a:xfrm>
            <a:off x="8349434" y="2035821"/>
            <a:ext cx="3399996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endParaRPr kumimoji="0" lang="vi-VN" sz="3200" b="1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41">
            <a:extLst>
              <a:ext uri="{FF2B5EF4-FFF2-40B4-BE49-F238E27FC236}">
                <a16:creationId xmlns:a16="http://schemas.microsoft.com/office/drawing/2014/main" id="{23BA8469-CAD9-4298-A946-B2547EABC2B1}"/>
              </a:ext>
            </a:extLst>
          </p:cNvPr>
          <p:cNvSpPr/>
          <p:nvPr/>
        </p:nvSpPr>
        <p:spPr>
          <a:xfrm>
            <a:off x="8376772" y="4767713"/>
            <a:ext cx="3395757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endParaRPr lang="vi-VN" sz="32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42">
            <a:extLst>
              <a:ext uri="{FF2B5EF4-FFF2-40B4-BE49-F238E27FC236}">
                <a16:creationId xmlns:a16="http://schemas.microsoft.com/office/drawing/2014/main" id="{495D9C6C-6338-468E-94BD-E54E605C3E06}"/>
              </a:ext>
            </a:extLst>
          </p:cNvPr>
          <p:cNvSpPr/>
          <p:nvPr/>
        </p:nvSpPr>
        <p:spPr>
          <a:xfrm>
            <a:off x="8377774" y="3411875"/>
            <a:ext cx="3395757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endParaRPr lang="vi-VN" sz="32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46">
            <a:extLst>
              <a:ext uri="{FF2B5EF4-FFF2-40B4-BE49-F238E27FC236}">
                <a16:creationId xmlns:a16="http://schemas.microsoft.com/office/drawing/2014/main" id="{1ABB541C-C523-4AEE-86BB-B362D51367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0273" y="2055381"/>
            <a:ext cx="805722" cy="708059"/>
          </a:xfrm>
          <a:prstGeom prst="rect">
            <a:avLst/>
          </a:prstGeom>
        </p:spPr>
      </p:pic>
      <p:pic>
        <p:nvPicPr>
          <p:cNvPr id="13" name="Picture 50">
            <a:extLst>
              <a:ext uri="{FF2B5EF4-FFF2-40B4-BE49-F238E27FC236}">
                <a16:creationId xmlns:a16="http://schemas.microsoft.com/office/drawing/2014/main" id="{FD98F1AA-D303-4EA6-B01B-1B0355708A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0273" y="3457424"/>
            <a:ext cx="804536" cy="643628"/>
          </a:xfrm>
          <a:prstGeom prst="rect">
            <a:avLst/>
          </a:prstGeom>
        </p:spPr>
      </p:pic>
      <p:pic>
        <p:nvPicPr>
          <p:cNvPr id="14" name="Picture 52">
            <a:extLst>
              <a:ext uri="{FF2B5EF4-FFF2-40B4-BE49-F238E27FC236}">
                <a16:creationId xmlns:a16="http://schemas.microsoft.com/office/drawing/2014/main" id="{E03EBE80-0FDE-49CD-A24F-27FD45408A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864" y="4818821"/>
            <a:ext cx="732592" cy="643793"/>
          </a:xfrm>
          <a:prstGeom prst="rect">
            <a:avLst/>
          </a:prstGeom>
        </p:spPr>
      </p:pic>
      <p:grpSp>
        <p:nvGrpSpPr>
          <p:cNvPr id="17" name="Nhóm 16">
            <a:extLst>
              <a:ext uri="{FF2B5EF4-FFF2-40B4-BE49-F238E27FC236}">
                <a16:creationId xmlns:a16="http://schemas.microsoft.com/office/drawing/2014/main" id="{CB2782B4-4C17-49F1-AE7A-9DD1790F3CB1}"/>
              </a:ext>
            </a:extLst>
          </p:cNvPr>
          <p:cNvGrpSpPr/>
          <p:nvPr/>
        </p:nvGrpSpPr>
        <p:grpSpPr>
          <a:xfrm>
            <a:off x="1436914" y="222069"/>
            <a:ext cx="9444211" cy="1318467"/>
            <a:chOff x="1436914" y="222069"/>
            <a:chExt cx="9444211" cy="1318467"/>
          </a:xfrm>
        </p:grpSpPr>
        <p:sp>
          <p:nvSpPr>
            <p:cNvPr id="16" name="Mũi tên: Hình V 15">
              <a:extLst>
                <a:ext uri="{FF2B5EF4-FFF2-40B4-BE49-F238E27FC236}">
                  <a16:creationId xmlns:a16="http://schemas.microsoft.com/office/drawing/2014/main" id="{62CA19DD-4F49-4556-8921-B0453A7406CA}"/>
                </a:ext>
              </a:extLst>
            </p:cNvPr>
            <p:cNvSpPr/>
            <p:nvPr/>
          </p:nvSpPr>
          <p:spPr>
            <a:xfrm rot="9971935">
              <a:off x="9248268" y="348738"/>
              <a:ext cx="1632857" cy="938836"/>
            </a:xfrm>
            <a:prstGeom prst="chevron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Sóng 14">
              <a:extLst>
                <a:ext uri="{FF2B5EF4-FFF2-40B4-BE49-F238E27FC236}">
                  <a16:creationId xmlns:a16="http://schemas.microsoft.com/office/drawing/2014/main" id="{449F6919-E588-4C78-98EE-F90698CA8B2D}"/>
                </a:ext>
              </a:extLst>
            </p:cNvPr>
            <p:cNvSpPr/>
            <p:nvPr/>
          </p:nvSpPr>
          <p:spPr>
            <a:xfrm>
              <a:off x="1436914" y="222069"/>
              <a:ext cx="8412480" cy="1318467"/>
            </a:xfrm>
            <a:prstGeom prst="wave">
              <a:avLst>
                <a:gd name="adj1" fmla="val 12500"/>
                <a:gd name="adj2" fmla="val -139"/>
              </a:avLst>
            </a:prstGeom>
            <a:solidFill>
              <a:schemeClr val="accent5">
                <a:lumMod val="40000"/>
                <a:lumOff val="6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Wave1">
                <a:avLst/>
              </a:prstTxWarp>
            </a:bodyPr>
            <a:lstStyle/>
            <a:p>
              <a:pPr algn="ctr"/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bức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bao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nhiêu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cải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trắng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? </a:t>
              </a:r>
            </a:p>
          </p:txBody>
        </p:sp>
      </p:grpSp>
      <p:pic>
        <p:nvPicPr>
          <p:cNvPr id="19" name="Hình ảnh 18">
            <a:extLst>
              <a:ext uri="{FF2B5EF4-FFF2-40B4-BE49-F238E27FC236}">
                <a16:creationId xmlns:a16="http://schemas.microsoft.com/office/drawing/2014/main" id="{C413F7A0-F7D2-4F0F-9462-59780B830F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90" y="3144581"/>
            <a:ext cx="7030995" cy="3113279"/>
          </a:xfrm>
          <a:prstGeom prst="rect">
            <a:avLst/>
          </a:prstGeom>
        </p:spPr>
      </p:pic>
      <p:sp>
        <p:nvSpPr>
          <p:cNvPr id="40" name="Hộp Văn bản 39">
            <a:extLst>
              <a:ext uri="{FF2B5EF4-FFF2-40B4-BE49-F238E27FC236}">
                <a16:creationId xmlns:a16="http://schemas.microsoft.com/office/drawing/2014/main" id="{2443FD10-08DA-4420-B5A4-200B02ADD0ED}"/>
              </a:ext>
            </a:extLst>
          </p:cNvPr>
          <p:cNvSpPr txBox="1"/>
          <p:nvPr/>
        </p:nvSpPr>
        <p:spPr>
          <a:xfrm>
            <a:off x="3607739" y="1615378"/>
            <a:ext cx="1082348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5C487308-F9DF-4DB4-A2D0-AF8678F239D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82282">
            <a:off x="5641458" y="3709099"/>
            <a:ext cx="1918933" cy="2029083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EC49304E-94DD-47C0-85AF-0838D84498F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82282">
            <a:off x="4476310" y="3681522"/>
            <a:ext cx="1918933" cy="2029083"/>
          </a:xfrm>
          <a:prstGeom prst="rect">
            <a:avLst/>
          </a:prstGeom>
        </p:spPr>
      </p:pic>
      <p:pic>
        <p:nvPicPr>
          <p:cNvPr id="34" name="Hình ảnh 33">
            <a:extLst>
              <a:ext uri="{FF2B5EF4-FFF2-40B4-BE49-F238E27FC236}">
                <a16:creationId xmlns:a16="http://schemas.microsoft.com/office/drawing/2014/main" id="{636C4AD1-332A-4F46-9328-424087485F0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82282">
            <a:off x="3457788" y="3653314"/>
            <a:ext cx="1918933" cy="2029083"/>
          </a:xfrm>
          <a:prstGeom prst="rect">
            <a:avLst/>
          </a:prstGeom>
        </p:spPr>
      </p:pic>
      <p:pic>
        <p:nvPicPr>
          <p:cNvPr id="35" name="Hình ảnh 34">
            <a:extLst>
              <a:ext uri="{FF2B5EF4-FFF2-40B4-BE49-F238E27FC236}">
                <a16:creationId xmlns:a16="http://schemas.microsoft.com/office/drawing/2014/main" id="{1A0ACB7F-AC91-4DA2-87BF-F1D59E12F41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82282">
            <a:off x="2502795" y="3653946"/>
            <a:ext cx="1918933" cy="2029083"/>
          </a:xfrm>
          <a:prstGeom prst="rect">
            <a:avLst/>
          </a:prstGeom>
        </p:spPr>
      </p:pic>
      <p:pic>
        <p:nvPicPr>
          <p:cNvPr id="36" name="Hình ảnh 35">
            <a:extLst>
              <a:ext uri="{FF2B5EF4-FFF2-40B4-BE49-F238E27FC236}">
                <a16:creationId xmlns:a16="http://schemas.microsoft.com/office/drawing/2014/main" id="{E24DCEE9-67E0-430D-AAA2-70308657E7E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82282">
            <a:off x="1497342" y="3653946"/>
            <a:ext cx="1918933" cy="2029083"/>
          </a:xfrm>
          <a:prstGeom prst="rect">
            <a:avLst/>
          </a:prstGeom>
        </p:spPr>
      </p:pic>
      <p:pic>
        <p:nvPicPr>
          <p:cNvPr id="37" name="Hình ảnh 36">
            <a:extLst>
              <a:ext uri="{FF2B5EF4-FFF2-40B4-BE49-F238E27FC236}">
                <a16:creationId xmlns:a16="http://schemas.microsoft.com/office/drawing/2014/main" id="{9159B916-0445-4224-87DA-1C20B9B9B30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82282">
            <a:off x="508359" y="3635014"/>
            <a:ext cx="1918933" cy="2029083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id="{5083C1D9-38A3-443B-9261-91FA81DDBD0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310" y="3696789"/>
            <a:ext cx="7030995" cy="252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147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"/>
                            </p:stCondLst>
                            <p:childTnLst>
                              <p:par>
                                <p:cTn id="70" presetID="23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250"/>
                            </p:stCondLst>
                            <p:childTnLst>
                              <p:par>
                                <p:cTn id="10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4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584745E4-BA9D-4CB0-9125-789A8C52942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572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id="{3E168236-AA03-4E48-804A-68E9333762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17" r="38551" b="16870"/>
          <a:stretch/>
        </p:blipFill>
        <p:spPr>
          <a:xfrm>
            <a:off x="406006" y="1762605"/>
            <a:ext cx="7570978" cy="487332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Rectangle 25">
            <a:extLst>
              <a:ext uri="{FF2B5EF4-FFF2-40B4-BE49-F238E27FC236}">
                <a16:creationId xmlns:a16="http://schemas.microsoft.com/office/drawing/2014/main" id="{AE75BCE5-6EC6-4B86-A10F-07EB9CFE38C4}"/>
              </a:ext>
            </a:extLst>
          </p:cNvPr>
          <p:cNvSpPr/>
          <p:nvPr/>
        </p:nvSpPr>
        <p:spPr>
          <a:xfrm>
            <a:off x="8410575" y="5034234"/>
            <a:ext cx="3399996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vi-VN" sz="3200" b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kumimoji="0" lang="vi-VN" sz="3200" b="1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41">
            <a:extLst>
              <a:ext uri="{FF2B5EF4-FFF2-40B4-BE49-F238E27FC236}">
                <a16:creationId xmlns:a16="http://schemas.microsoft.com/office/drawing/2014/main" id="{23BA8469-CAD9-4298-A946-B2547EABC2B1}"/>
              </a:ext>
            </a:extLst>
          </p:cNvPr>
          <p:cNvSpPr/>
          <p:nvPr/>
        </p:nvSpPr>
        <p:spPr>
          <a:xfrm>
            <a:off x="8386613" y="3656041"/>
            <a:ext cx="3395757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8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vi-VN" sz="32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42">
            <a:extLst>
              <a:ext uri="{FF2B5EF4-FFF2-40B4-BE49-F238E27FC236}">
                <a16:creationId xmlns:a16="http://schemas.microsoft.com/office/drawing/2014/main" id="{495D9C6C-6338-468E-94BD-E54E605C3E06}"/>
              </a:ext>
            </a:extLst>
          </p:cNvPr>
          <p:cNvSpPr/>
          <p:nvPr/>
        </p:nvSpPr>
        <p:spPr>
          <a:xfrm>
            <a:off x="8390238" y="2277848"/>
            <a:ext cx="3395757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vi-VN" sz="32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46">
            <a:extLst>
              <a:ext uri="{FF2B5EF4-FFF2-40B4-BE49-F238E27FC236}">
                <a16:creationId xmlns:a16="http://schemas.microsoft.com/office/drawing/2014/main" id="{1ABB541C-C523-4AEE-86BB-B362D51367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7163" y="5071695"/>
            <a:ext cx="805722" cy="708059"/>
          </a:xfrm>
          <a:prstGeom prst="rect">
            <a:avLst/>
          </a:prstGeom>
        </p:spPr>
      </p:pic>
      <p:pic>
        <p:nvPicPr>
          <p:cNvPr id="13" name="Picture 50">
            <a:extLst>
              <a:ext uri="{FF2B5EF4-FFF2-40B4-BE49-F238E27FC236}">
                <a16:creationId xmlns:a16="http://schemas.microsoft.com/office/drawing/2014/main" id="{FD98F1AA-D303-4EA6-B01B-1B0355708A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0866" y="2288657"/>
            <a:ext cx="804536" cy="643628"/>
          </a:xfrm>
          <a:prstGeom prst="rect">
            <a:avLst/>
          </a:prstGeom>
        </p:spPr>
      </p:pic>
      <p:pic>
        <p:nvPicPr>
          <p:cNvPr id="14" name="Picture 52">
            <a:extLst>
              <a:ext uri="{FF2B5EF4-FFF2-40B4-BE49-F238E27FC236}">
                <a16:creationId xmlns:a16="http://schemas.microsoft.com/office/drawing/2014/main" id="{E03EBE80-0FDE-49CD-A24F-27FD45408A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838" y="3719552"/>
            <a:ext cx="732592" cy="643793"/>
          </a:xfrm>
          <a:prstGeom prst="rect">
            <a:avLst/>
          </a:prstGeom>
        </p:spPr>
      </p:pic>
      <p:grpSp>
        <p:nvGrpSpPr>
          <p:cNvPr id="17" name="Nhóm 16">
            <a:extLst>
              <a:ext uri="{FF2B5EF4-FFF2-40B4-BE49-F238E27FC236}">
                <a16:creationId xmlns:a16="http://schemas.microsoft.com/office/drawing/2014/main" id="{CB2782B4-4C17-49F1-AE7A-9DD1790F3CB1}"/>
              </a:ext>
            </a:extLst>
          </p:cNvPr>
          <p:cNvGrpSpPr/>
          <p:nvPr/>
        </p:nvGrpSpPr>
        <p:grpSpPr>
          <a:xfrm>
            <a:off x="1436914" y="222069"/>
            <a:ext cx="9444211" cy="1318467"/>
            <a:chOff x="1436914" y="222069"/>
            <a:chExt cx="9444211" cy="1318467"/>
          </a:xfrm>
        </p:grpSpPr>
        <p:sp>
          <p:nvSpPr>
            <p:cNvPr id="16" name="Mũi tên: Hình V 15">
              <a:extLst>
                <a:ext uri="{FF2B5EF4-FFF2-40B4-BE49-F238E27FC236}">
                  <a16:creationId xmlns:a16="http://schemas.microsoft.com/office/drawing/2014/main" id="{62CA19DD-4F49-4556-8921-B0453A7406CA}"/>
                </a:ext>
              </a:extLst>
            </p:cNvPr>
            <p:cNvSpPr/>
            <p:nvPr/>
          </p:nvSpPr>
          <p:spPr>
            <a:xfrm rot="9971935">
              <a:off x="9248268" y="348738"/>
              <a:ext cx="1632857" cy="938836"/>
            </a:xfrm>
            <a:prstGeom prst="chevron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Sóng 14">
              <a:extLst>
                <a:ext uri="{FF2B5EF4-FFF2-40B4-BE49-F238E27FC236}">
                  <a16:creationId xmlns:a16="http://schemas.microsoft.com/office/drawing/2014/main" id="{449F6919-E588-4C78-98EE-F90698CA8B2D}"/>
                </a:ext>
              </a:extLst>
            </p:cNvPr>
            <p:cNvSpPr/>
            <p:nvPr/>
          </p:nvSpPr>
          <p:spPr>
            <a:xfrm>
              <a:off x="1436914" y="222069"/>
              <a:ext cx="8412480" cy="1318467"/>
            </a:xfrm>
            <a:prstGeom prst="wave">
              <a:avLst>
                <a:gd name="adj1" fmla="val 12500"/>
                <a:gd name="adj2" fmla="val -139"/>
              </a:avLst>
            </a:prstGeom>
            <a:solidFill>
              <a:schemeClr val="accent5">
                <a:lumMod val="40000"/>
                <a:lumOff val="6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Wave1">
                <a:avLst/>
              </a:prstTxWarp>
            </a:bodyPr>
            <a:lstStyle/>
            <a:p>
              <a:pPr algn="ctr"/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bao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nhiêu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cái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vườn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? </a:t>
              </a:r>
            </a:p>
          </p:txBody>
        </p:sp>
      </p:grpSp>
      <p:sp>
        <p:nvSpPr>
          <p:cNvPr id="40" name="Hộp Văn bản 39">
            <a:extLst>
              <a:ext uri="{FF2B5EF4-FFF2-40B4-BE49-F238E27FC236}">
                <a16:creationId xmlns:a16="http://schemas.microsoft.com/office/drawing/2014/main" id="{2443FD10-08DA-4420-B5A4-200B02ADD0ED}"/>
              </a:ext>
            </a:extLst>
          </p:cNvPr>
          <p:cNvSpPr txBox="1"/>
          <p:nvPr/>
        </p:nvSpPr>
        <p:spPr>
          <a:xfrm>
            <a:off x="3506563" y="1327715"/>
            <a:ext cx="1082348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</a:p>
        </p:txBody>
      </p:sp>
      <p:pic>
        <p:nvPicPr>
          <p:cNvPr id="19" name="Hình ảnh 18">
            <a:extLst>
              <a:ext uri="{FF2B5EF4-FFF2-40B4-BE49-F238E27FC236}">
                <a16:creationId xmlns:a16="http://schemas.microsoft.com/office/drawing/2014/main" id="{53FF741C-BCE8-4308-8C16-47CC18D5EDC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44" r="11437"/>
          <a:stretch/>
        </p:blipFill>
        <p:spPr>
          <a:xfrm>
            <a:off x="406006" y="4561759"/>
            <a:ext cx="7568529" cy="2074172"/>
          </a:xfrm>
          <a:prstGeom prst="rect">
            <a:avLst/>
          </a:prstGeom>
        </p:spPr>
      </p:pic>
      <p:sp>
        <p:nvSpPr>
          <p:cNvPr id="45" name="Cloud 5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DA89F7F-603D-4DD9-BE59-E210C8ED5530}"/>
              </a:ext>
            </a:extLst>
          </p:cNvPr>
          <p:cNvSpPr/>
          <p:nvPr/>
        </p:nvSpPr>
        <p:spPr>
          <a:xfrm>
            <a:off x="405413" y="1754864"/>
            <a:ext cx="1373167" cy="70018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6" name="Cloud 5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92EC4A1-5B1B-4BCC-8AA3-B80BB7976AB3}"/>
              </a:ext>
            </a:extLst>
          </p:cNvPr>
          <p:cNvSpPr/>
          <p:nvPr/>
        </p:nvSpPr>
        <p:spPr>
          <a:xfrm>
            <a:off x="1603990" y="2268144"/>
            <a:ext cx="843762" cy="47602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7" name="Cloud 5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0D65902-9448-4C0E-8BE0-FFC9F903B819}"/>
              </a:ext>
            </a:extLst>
          </p:cNvPr>
          <p:cNvSpPr/>
          <p:nvPr/>
        </p:nvSpPr>
        <p:spPr>
          <a:xfrm>
            <a:off x="2250918" y="2411880"/>
            <a:ext cx="586473" cy="397182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8" name="Cloud 5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78BD5B1-B2E9-4E08-A2AB-45864FB5C4E3}"/>
              </a:ext>
            </a:extLst>
          </p:cNvPr>
          <p:cNvSpPr/>
          <p:nvPr/>
        </p:nvSpPr>
        <p:spPr>
          <a:xfrm>
            <a:off x="2962491" y="2417060"/>
            <a:ext cx="843762" cy="47602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49" name="Hình ảnh 48">
            <a:extLst>
              <a:ext uri="{FF2B5EF4-FFF2-40B4-BE49-F238E27FC236}">
                <a16:creationId xmlns:a16="http://schemas.microsoft.com/office/drawing/2014/main" id="{920C90CF-6263-49E3-8520-457A34C6E26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11" y="3077864"/>
            <a:ext cx="1673437" cy="2008124"/>
          </a:xfrm>
          <a:prstGeom prst="rect">
            <a:avLst/>
          </a:prstGeom>
        </p:spPr>
      </p:pic>
      <p:pic>
        <p:nvPicPr>
          <p:cNvPr id="50" name="Hình ảnh 49">
            <a:extLst>
              <a:ext uri="{FF2B5EF4-FFF2-40B4-BE49-F238E27FC236}">
                <a16:creationId xmlns:a16="http://schemas.microsoft.com/office/drawing/2014/main" id="{F5F71C4B-F03A-45FB-B9AF-784C07D7EB3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065" y="2828180"/>
            <a:ext cx="1871526" cy="2348582"/>
          </a:xfrm>
          <a:prstGeom prst="rect">
            <a:avLst/>
          </a:prstGeom>
        </p:spPr>
      </p:pic>
      <p:pic>
        <p:nvPicPr>
          <p:cNvPr id="51" name="Hình ảnh 50">
            <a:extLst>
              <a:ext uri="{FF2B5EF4-FFF2-40B4-BE49-F238E27FC236}">
                <a16:creationId xmlns:a16="http://schemas.microsoft.com/office/drawing/2014/main" id="{6C8B786D-5FF7-49FC-B309-7922A96F290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797" y="2932285"/>
            <a:ext cx="1673437" cy="2008124"/>
          </a:xfrm>
          <a:prstGeom prst="rect">
            <a:avLst/>
          </a:prstGeom>
        </p:spPr>
      </p:pic>
      <p:pic>
        <p:nvPicPr>
          <p:cNvPr id="52" name="Hình ảnh 51">
            <a:extLst>
              <a:ext uri="{FF2B5EF4-FFF2-40B4-BE49-F238E27FC236}">
                <a16:creationId xmlns:a16="http://schemas.microsoft.com/office/drawing/2014/main" id="{8716B274-FBDE-481B-BBAE-7BD5665228B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647" y="2729370"/>
            <a:ext cx="2326813" cy="2342325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59E9CECD-2FB0-43FE-B6D2-018D768CB29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016" y="4016352"/>
            <a:ext cx="2653001" cy="2670688"/>
          </a:xfrm>
          <a:prstGeom prst="rect">
            <a:avLst/>
          </a:prstGeom>
        </p:spPr>
      </p:pic>
      <p:pic>
        <p:nvPicPr>
          <p:cNvPr id="39" name="Hình ảnh 38">
            <a:extLst>
              <a:ext uri="{FF2B5EF4-FFF2-40B4-BE49-F238E27FC236}">
                <a16:creationId xmlns:a16="http://schemas.microsoft.com/office/drawing/2014/main" id="{6E76366C-AC32-4EF1-980E-E84F80E34EA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071" y="4114528"/>
            <a:ext cx="2080201" cy="2610448"/>
          </a:xfrm>
          <a:prstGeom prst="rect">
            <a:avLst/>
          </a:prstGeom>
        </p:spPr>
      </p:pic>
      <p:pic>
        <p:nvPicPr>
          <p:cNvPr id="29" name="Hình ảnh 28">
            <a:extLst>
              <a:ext uri="{FF2B5EF4-FFF2-40B4-BE49-F238E27FC236}">
                <a16:creationId xmlns:a16="http://schemas.microsoft.com/office/drawing/2014/main" id="{5C91C599-C229-4DD2-B76A-D284A84FCB7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748" y="4325206"/>
            <a:ext cx="1785383" cy="2142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416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5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25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75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25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75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50"/>
                            </p:stCondLst>
                            <p:childTnLst>
                              <p:par>
                                <p:cTn id="81" presetID="23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1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250"/>
                            </p:stCondLst>
                            <p:childTnLst>
                              <p:par>
                                <p:cTn id="1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40" grpId="0"/>
      <p:bldP spid="45" grpId="0" animBg="1"/>
      <p:bldP spid="46" grpId="0" animBg="1"/>
      <p:bldP spid="47" grpId="0" animBg="1"/>
      <p:bldP spid="4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584745E4-BA9D-4CB0-9125-789A8C52942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572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id="{3E168236-AA03-4E48-804A-68E9333762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1" r="40246" b="16870"/>
          <a:stretch/>
        </p:blipFill>
        <p:spPr>
          <a:xfrm>
            <a:off x="368506" y="1882268"/>
            <a:ext cx="7648986" cy="468228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Rectangle 25">
            <a:extLst>
              <a:ext uri="{FF2B5EF4-FFF2-40B4-BE49-F238E27FC236}">
                <a16:creationId xmlns:a16="http://schemas.microsoft.com/office/drawing/2014/main" id="{AE75BCE5-6EC6-4B86-A10F-07EB9CFE38C4}"/>
              </a:ext>
            </a:extLst>
          </p:cNvPr>
          <p:cNvSpPr/>
          <p:nvPr/>
        </p:nvSpPr>
        <p:spPr>
          <a:xfrm>
            <a:off x="8349434" y="2035821"/>
            <a:ext cx="3399996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endParaRPr kumimoji="0" lang="vi-VN" sz="3200" b="1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41">
            <a:extLst>
              <a:ext uri="{FF2B5EF4-FFF2-40B4-BE49-F238E27FC236}">
                <a16:creationId xmlns:a16="http://schemas.microsoft.com/office/drawing/2014/main" id="{23BA8469-CAD9-4298-A946-B2547EABC2B1}"/>
              </a:ext>
            </a:extLst>
          </p:cNvPr>
          <p:cNvSpPr/>
          <p:nvPr/>
        </p:nvSpPr>
        <p:spPr>
          <a:xfrm>
            <a:off x="8394477" y="3276022"/>
            <a:ext cx="3395757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8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endParaRPr lang="vi-VN" sz="32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42">
            <a:extLst>
              <a:ext uri="{FF2B5EF4-FFF2-40B4-BE49-F238E27FC236}">
                <a16:creationId xmlns:a16="http://schemas.microsoft.com/office/drawing/2014/main" id="{495D9C6C-6338-468E-94BD-E54E605C3E06}"/>
              </a:ext>
            </a:extLst>
          </p:cNvPr>
          <p:cNvSpPr/>
          <p:nvPr/>
        </p:nvSpPr>
        <p:spPr>
          <a:xfrm>
            <a:off x="8390238" y="4479734"/>
            <a:ext cx="3395757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endParaRPr lang="vi-VN" sz="32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46">
            <a:extLst>
              <a:ext uri="{FF2B5EF4-FFF2-40B4-BE49-F238E27FC236}">
                <a16:creationId xmlns:a16="http://schemas.microsoft.com/office/drawing/2014/main" id="{1ABB541C-C523-4AEE-86BB-B362D51367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0273" y="2055381"/>
            <a:ext cx="805722" cy="708059"/>
          </a:xfrm>
          <a:prstGeom prst="rect">
            <a:avLst/>
          </a:prstGeom>
        </p:spPr>
      </p:pic>
      <p:pic>
        <p:nvPicPr>
          <p:cNvPr id="13" name="Picture 50">
            <a:extLst>
              <a:ext uri="{FF2B5EF4-FFF2-40B4-BE49-F238E27FC236}">
                <a16:creationId xmlns:a16="http://schemas.microsoft.com/office/drawing/2014/main" id="{FD98F1AA-D303-4EA6-B01B-1B0355708A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838" y="4528749"/>
            <a:ext cx="804536" cy="643628"/>
          </a:xfrm>
          <a:prstGeom prst="rect">
            <a:avLst/>
          </a:prstGeom>
        </p:spPr>
      </p:pic>
      <p:pic>
        <p:nvPicPr>
          <p:cNvPr id="14" name="Picture 52">
            <a:extLst>
              <a:ext uri="{FF2B5EF4-FFF2-40B4-BE49-F238E27FC236}">
                <a16:creationId xmlns:a16="http://schemas.microsoft.com/office/drawing/2014/main" id="{E03EBE80-0FDE-49CD-A24F-27FD45408A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838" y="3297597"/>
            <a:ext cx="732592" cy="643793"/>
          </a:xfrm>
          <a:prstGeom prst="rect">
            <a:avLst/>
          </a:prstGeom>
        </p:spPr>
      </p:pic>
      <p:grpSp>
        <p:nvGrpSpPr>
          <p:cNvPr id="17" name="Nhóm 16">
            <a:extLst>
              <a:ext uri="{FF2B5EF4-FFF2-40B4-BE49-F238E27FC236}">
                <a16:creationId xmlns:a16="http://schemas.microsoft.com/office/drawing/2014/main" id="{CB2782B4-4C17-49F1-AE7A-9DD1790F3CB1}"/>
              </a:ext>
            </a:extLst>
          </p:cNvPr>
          <p:cNvGrpSpPr/>
          <p:nvPr/>
        </p:nvGrpSpPr>
        <p:grpSpPr>
          <a:xfrm>
            <a:off x="1436914" y="222069"/>
            <a:ext cx="9444211" cy="1318467"/>
            <a:chOff x="1436914" y="222069"/>
            <a:chExt cx="9444211" cy="1318467"/>
          </a:xfrm>
        </p:grpSpPr>
        <p:sp>
          <p:nvSpPr>
            <p:cNvPr id="16" name="Mũi tên: Hình V 15">
              <a:extLst>
                <a:ext uri="{FF2B5EF4-FFF2-40B4-BE49-F238E27FC236}">
                  <a16:creationId xmlns:a16="http://schemas.microsoft.com/office/drawing/2014/main" id="{62CA19DD-4F49-4556-8921-B0453A7406CA}"/>
                </a:ext>
              </a:extLst>
            </p:cNvPr>
            <p:cNvSpPr/>
            <p:nvPr/>
          </p:nvSpPr>
          <p:spPr>
            <a:xfrm rot="9971935">
              <a:off x="9248268" y="348738"/>
              <a:ext cx="1632857" cy="938836"/>
            </a:xfrm>
            <a:prstGeom prst="chevron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Sóng 14">
              <a:extLst>
                <a:ext uri="{FF2B5EF4-FFF2-40B4-BE49-F238E27FC236}">
                  <a16:creationId xmlns:a16="http://schemas.microsoft.com/office/drawing/2014/main" id="{449F6919-E588-4C78-98EE-F90698CA8B2D}"/>
                </a:ext>
              </a:extLst>
            </p:cNvPr>
            <p:cNvSpPr/>
            <p:nvPr/>
          </p:nvSpPr>
          <p:spPr>
            <a:xfrm>
              <a:off x="1436914" y="222069"/>
              <a:ext cx="8412480" cy="1318467"/>
            </a:xfrm>
            <a:prstGeom prst="wave">
              <a:avLst>
                <a:gd name="adj1" fmla="val 12500"/>
                <a:gd name="adj2" fmla="val -139"/>
              </a:avLst>
            </a:prstGeom>
            <a:solidFill>
              <a:schemeClr val="accent5">
                <a:lumMod val="40000"/>
                <a:lumOff val="6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Wave1">
                <a:avLst/>
              </a:prstTxWarp>
            </a:bodyPr>
            <a:lstStyle/>
            <a:p>
              <a:pPr algn="ctr"/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bao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nhiêu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bông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hoa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mai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vàng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? </a:t>
              </a:r>
            </a:p>
          </p:txBody>
        </p:sp>
      </p:grpSp>
      <p:sp>
        <p:nvSpPr>
          <p:cNvPr id="40" name="Hộp Văn bản 39">
            <a:extLst>
              <a:ext uri="{FF2B5EF4-FFF2-40B4-BE49-F238E27FC236}">
                <a16:creationId xmlns:a16="http://schemas.microsoft.com/office/drawing/2014/main" id="{2443FD10-08DA-4420-B5A4-200B02ADD0ED}"/>
              </a:ext>
            </a:extLst>
          </p:cNvPr>
          <p:cNvSpPr txBox="1"/>
          <p:nvPr/>
        </p:nvSpPr>
        <p:spPr>
          <a:xfrm>
            <a:off x="802468" y="1812934"/>
            <a:ext cx="1082348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C0EE1A9F-7B46-4312-9AA4-D654DE0BE4B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412" y="2274650"/>
            <a:ext cx="4879530" cy="4289901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B8636333-E386-4613-AE53-BED99CC6C09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3" y="4583350"/>
            <a:ext cx="7620000" cy="1981200"/>
          </a:xfrm>
          <a:prstGeom prst="rect">
            <a:avLst/>
          </a:prstGeom>
        </p:spPr>
      </p:pic>
      <p:pic>
        <p:nvPicPr>
          <p:cNvPr id="22" name="Hình ảnh 21">
            <a:extLst>
              <a:ext uri="{FF2B5EF4-FFF2-40B4-BE49-F238E27FC236}">
                <a16:creationId xmlns:a16="http://schemas.microsoft.com/office/drawing/2014/main" id="{9365641F-58A9-473C-B856-D287A5AF20B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592" y="4331072"/>
            <a:ext cx="925721" cy="968177"/>
          </a:xfrm>
          <a:prstGeom prst="rect">
            <a:avLst/>
          </a:prstGeom>
        </p:spPr>
      </p:pic>
      <p:pic>
        <p:nvPicPr>
          <p:cNvPr id="45" name="Hình ảnh 44">
            <a:extLst>
              <a:ext uri="{FF2B5EF4-FFF2-40B4-BE49-F238E27FC236}">
                <a16:creationId xmlns:a16="http://schemas.microsoft.com/office/drawing/2014/main" id="{60127FF2-2553-42D2-9EDB-9B8D91090A5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340" y="3896965"/>
            <a:ext cx="925721" cy="968177"/>
          </a:xfrm>
          <a:prstGeom prst="rect">
            <a:avLst/>
          </a:prstGeom>
        </p:spPr>
      </p:pic>
      <p:pic>
        <p:nvPicPr>
          <p:cNvPr id="46" name="Hình ảnh 45">
            <a:extLst>
              <a:ext uri="{FF2B5EF4-FFF2-40B4-BE49-F238E27FC236}">
                <a16:creationId xmlns:a16="http://schemas.microsoft.com/office/drawing/2014/main" id="{E9F74725-EB28-4DF5-900C-B0152407F6D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86260">
            <a:off x="2240316" y="4000191"/>
            <a:ext cx="925721" cy="968177"/>
          </a:xfrm>
          <a:prstGeom prst="rect">
            <a:avLst/>
          </a:prstGeom>
        </p:spPr>
      </p:pic>
      <p:pic>
        <p:nvPicPr>
          <p:cNvPr id="47" name="Hình ảnh 46">
            <a:extLst>
              <a:ext uri="{FF2B5EF4-FFF2-40B4-BE49-F238E27FC236}">
                <a16:creationId xmlns:a16="http://schemas.microsoft.com/office/drawing/2014/main" id="{341CB3B7-2F2D-4284-904A-823DD2BB824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451" y="2970513"/>
            <a:ext cx="925721" cy="968177"/>
          </a:xfrm>
          <a:prstGeom prst="rect">
            <a:avLst/>
          </a:prstGeom>
        </p:spPr>
      </p:pic>
      <p:pic>
        <p:nvPicPr>
          <p:cNvPr id="48" name="Hình ảnh 47">
            <a:extLst>
              <a:ext uri="{FF2B5EF4-FFF2-40B4-BE49-F238E27FC236}">
                <a16:creationId xmlns:a16="http://schemas.microsoft.com/office/drawing/2014/main" id="{5F53DC60-3803-4D9F-844C-E0F384646DE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472" y="3025759"/>
            <a:ext cx="925721" cy="968177"/>
          </a:xfrm>
          <a:prstGeom prst="rect">
            <a:avLst/>
          </a:prstGeom>
        </p:spPr>
      </p:pic>
      <p:pic>
        <p:nvPicPr>
          <p:cNvPr id="49" name="Hình ảnh 48">
            <a:extLst>
              <a:ext uri="{FF2B5EF4-FFF2-40B4-BE49-F238E27FC236}">
                <a16:creationId xmlns:a16="http://schemas.microsoft.com/office/drawing/2014/main" id="{B7B7C13C-B4A8-4ACE-9425-4024F711975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349" y="4570424"/>
            <a:ext cx="475829" cy="497652"/>
          </a:xfrm>
          <a:prstGeom prst="rect">
            <a:avLst/>
          </a:prstGeom>
        </p:spPr>
      </p:pic>
      <p:pic>
        <p:nvPicPr>
          <p:cNvPr id="50" name="Hình ảnh 49">
            <a:extLst>
              <a:ext uri="{FF2B5EF4-FFF2-40B4-BE49-F238E27FC236}">
                <a16:creationId xmlns:a16="http://schemas.microsoft.com/office/drawing/2014/main" id="{2CD13B2B-359F-4ED3-90F0-B13C3E771B0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994" y="3387640"/>
            <a:ext cx="613164" cy="641285"/>
          </a:xfrm>
          <a:prstGeom prst="rect">
            <a:avLst/>
          </a:prstGeom>
        </p:spPr>
      </p:pic>
      <p:pic>
        <p:nvPicPr>
          <p:cNvPr id="51" name="Hình ảnh 50">
            <a:extLst>
              <a:ext uri="{FF2B5EF4-FFF2-40B4-BE49-F238E27FC236}">
                <a16:creationId xmlns:a16="http://schemas.microsoft.com/office/drawing/2014/main" id="{B5125DD1-FC15-4ADE-9F43-1D16D3AD918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978" y="3118494"/>
            <a:ext cx="467531" cy="488973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928D0433-BE09-4276-BE7E-56180511313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840" y="4064046"/>
            <a:ext cx="611768" cy="634014"/>
          </a:xfrm>
          <a:prstGeom prst="rect">
            <a:avLst/>
          </a:prstGeom>
        </p:spPr>
      </p:pic>
      <p:pic>
        <p:nvPicPr>
          <p:cNvPr id="52" name="Hình ảnh 51">
            <a:extLst>
              <a:ext uri="{FF2B5EF4-FFF2-40B4-BE49-F238E27FC236}">
                <a16:creationId xmlns:a16="http://schemas.microsoft.com/office/drawing/2014/main" id="{E6AD7F7F-8651-46E8-86E7-C2B3EEBB07A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105" y="2518417"/>
            <a:ext cx="611768" cy="634014"/>
          </a:xfrm>
          <a:prstGeom prst="rect">
            <a:avLst/>
          </a:prstGeom>
        </p:spPr>
      </p:pic>
      <p:pic>
        <p:nvPicPr>
          <p:cNvPr id="53" name="Hình ảnh 52">
            <a:extLst>
              <a:ext uri="{FF2B5EF4-FFF2-40B4-BE49-F238E27FC236}">
                <a16:creationId xmlns:a16="http://schemas.microsoft.com/office/drawing/2014/main" id="{EB795E3F-7850-49E1-94DE-A9152AD3D2A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583" y="2688074"/>
            <a:ext cx="611768" cy="634014"/>
          </a:xfrm>
          <a:prstGeom prst="rect">
            <a:avLst/>
          </a:prstGeom>
        </p:spPr>
      </p:pic>
      <p:pic>
        <p:nvPicPr>
          <p:cNvPr id="54" name="Hình ảnh 53">
            <a:extLst>
              <a:ext uri="{FF2B5EF4-FFF2-40B4-BE49-F238E27FC236}">
                <a16:creationId xmlns:a16="http://schemas.microsoft.com/office/drawing/2014/main" id="{C50E6D76-2E53-4347-9F02-F1CF0464CB4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94861">
            <a:off x="6091831" y="3545292"/>
            <a:ext cx="611768" cy="634014"/>
          </a:xfrm>
          <a:prstGeom prst="rect">
            <a:avLst/>
          </a:prstGeom>
        </p:spPr>
      </p:pic>
      <p:pic>
        <p:nvPicPr>
          <p:cNvPr id="55" name="Hình ảnh 54">
            <a:extLst>
              <a:ext uri="{FF2B5EF4-FFF2-40B4-BE49-F238E27FC236}">
                <a16:creationId xmlns:a16="http://schemas.microsoft.com/office/drawing/2014/main" id="{6AD33A10-08A0-4456-913A-518EEECAF24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4002">
            <a:off x="5651331" y="2582760"/>
            <a:ext cx="611768" cy="634014"/>
          </a:xfrm>
          <a:prstGeom prst="rect">
            <a:avLst/>
          </a:prstGeom>
        </p:spPr>
      </p:pic>
      <p:pic>
        <p:nvPicPr>
          <p:cNvPr id="26" name="Hình ảnh 25">
            <a:extLst>
              <a:ext uri="{FF2B5EF4-FFF2-40B4-BE49-F238E27FC236}">
                <a16:creationId xmlns:a16="http://schemas.microsoft.com/office/drawing/2014/main" id="{A6D1E150-01BB-4B80-8392-90769BCBA35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395" y="3134275"/>
            <a:ext cx="563327" cy="566372"/>
          </a:xfrm>
          <a:prstGeom prst="rect">
            <a:avLst/>
          </a:prstGeom>
        </p:spPr>
      </p:pic>
      <p:pic>
        <p:nvPicPr>
          <p:cNvPr id="56" name="Hình ảnh 55">
            <a:extLst>
              <a:ext uri="{FF2B5EF4-FFF2-40B4-BE49-F238E27FC236}">
                <a16:creationId xmlns:a16="http://schemas.microsoft.com/office/drawing/2014/main" id="{648CD547-36F9-4897-BBC4-EE09EA493A3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991" y="4150158"/>
            <a:ext cx="563327" cy="566372"/>
          </a:xfrm>
          <a:prstGeom prst="rect">
            <a:avLst/>
          </a:prstGeom>
        </p:spPr>
      </p:pic>
      <p:pic>
        <p:nvPicPr>
          <p:cNvPr id="57" name="Hình ảnh 56">
            <a:extLst>
              <a:ext uri="{FF2B5EF4-FFF2-40B4-BE49-F238E27FC236}">
                <a16:creationId xmlns:a16="http://schemas.microsoft.com/office/drawing/2014/main" id="{BFF0B04A-105B-46D6-B7E7-C981620F064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343" y="4589178"/>
            <a:ext cx="712912" cy="716766"/>
          </a:xfrm>
          <a:prstGeom prst="rect">
            <a:avLst/>
          </a:prstGeom>
        </p:spPr>
      </p:pic>
      <p:pic>
        <p:nvPicPr>
          <p:cNvPr id="58" name="Hình ảnh 57">
            <a:extLst>
              <a:ext uri="{FF2B5EF4-FFF2-40B4-BE49-F238E27FC236}">
                <a16:creationId xmlns:a16="http://schemas.microsoft.com/office/drawing/2014/main" id="{CD81D02E-2C6C-4C91-8B2C-30628B49605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363" y="3882614"/>
            <a:ext cx="714147" cy="718007"/>
          </a:xfrm>
          <a:prstGeom prst="rect">
            <a:avLst/>
          </a:prstGeom>
        </p:spPr>
      </p:pic>
      <p:pic>
        <p:nvPicPr>
          <p:cNvPr id="59" name="Hình ảnh 58">
            <a:extLst>
              <a:ext uri="{FF2B5EF4-FFF2-40B4-BE49-F238E27FC236}">
                <a16:creationId xmlns:a16="http://schemas.microsoft.com/office/drawing/2014/main" id="{D77E8CC5-4343-46E1-9290-AA16E387315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018" y="4020465"/>
            <a:ext cx="683406" cy="687100"/>
          </a:xfrm>
          <a:prstGeom prst="rect">
            <a:avLst/>
          </a:prstGeom>
        </p:spPr>
      </p:pic>
      <p:pic>
        <p:nvPicPr>
          <p:cNvPr id="60" name="Hình ảnh 59">
            <a:extLst>
              <a:ext uri="{FF2B5EF4-FFF2-40B4-BE49-F238E27FC236}">
                <a16:creationId xmlns:a16="http://schemas.microsoft.com/office/drawing/2014/main" id="{973B7EC8-3D0C-44A6-A006-61EE0637E33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228" y="3892763"/>
            <a:ext cx="675751" cy="679404"/>
          </a:xfrm>
          <a:prstGeom prst="rect">
            <a:avLst/>
          </a:prstGeom>
        </p:spPr>
      </p:pic>
      <p:pic>
        <p:nvPicPr>
          <p:cNvPr id="61" name="Hình ảnh 60">
            <a:extLst>
              <a:ext uri="{FF2B5EF4-FFF2-40B4-BE49-F238E27FC236}">
                <a16:creationId xmlns:a16="http://schemas.microsoft.com/office/drawing/2014/main" id="{E255393D-B0E8-40D3-BBB0-C9CA3C8BFCA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824" y="2885657"/>
            <a:ext cx="563327" cy="566372"/>
          </a:xfrm>
          <a:prstGeom prst="rect">
            <a:avLst/>
          </a:prstGeom>
        </p:spPr>
      </p:pic>
      <p:pic>
        <p:nvPicPr>
          <p:cNvPr id="62" name="Hình ảnh 61">
            <a:extLst>
              <a:ext uri="{FF2B5EF4-FFF2-40B4-BE49-F238E27FC236}">
                <a16:creationId xmlns:a16="http://schemas.microsoft.com/office/drawing/2014/main" id="{4BF56F71-775E-46EB-8625-473CC29BA65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720" y="3586768"/>
            <a:ext cx="563327" cy="566372"/>
          </a:xfrm>
          <a:prstGeom prst="rect">
            <a:avLst/>
          </a:prstGeom>
        </p:spPr>
      </p:pic>
      <p:pic>
        <p:nvPicPr>
          <p:cNvPr id="63" name="Hình ảnh 62">
            <a:extLst>
              <a:ext uri="{FF2B5EF4-FFF2-40B4-BE49-F238E27FC236}">
                <a16:creationId xmlns:a16="http://schemas.microsoft.com/office/drawing/2014/main" id="{F622C1C8-A771-4BCA-B983-D9D07E4A410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476" y="3110356"/>
            <a:ext cx="849534" cy="85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149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000"/>
                            </p:stCondLst>
                            <p:childTnLst>
                              <p:par>
                                <p:cTn id="8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500"/>
                            </p:stCondLst>
                            <p:childTnLst>
                              <p:par>
                                <p:cTn id="9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4000"/>
                            </p:stCondLst>
                            <p:childTnLst>
                              <p:par>
                                <p:cTn id="10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000"/>
                            </p:stCondLst>
                            <p:childTnLst>
                              <p:par>
                                <p:cTn id="1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500"/>
                            </p:stCondLst>
                            <p:childTnLst>
                              <p:par>
                                <p:cTn id="1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7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250"/>
                            </p:stCondLst>
                            <p:childTnLst>
                              <p:par>
                                <p:cTn id="181" presetID="23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8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8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9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20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0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0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21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1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4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40" grpId="0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1080</TotalTime>
  <Words>969</Words>
  <Application>Microsoft Office PowerPoint</Application>
  <PresentationFormat>Widescreen</PresentationFormat>
  <Paragraphs>227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4" baseType="lpstr">
      <vt:lpstr>.VnAristote</vt:lpstr>
      <vt:lpstr>.VnAvant</vt:lpstr>
      <vt:lpstr>.VnBodoni</vt:lpstr>
      <vt:lpstr>Arial</vt:lpstr>
      <vt:lpstr>Calibri</vt:lpstr>
      <vt:lpstr>Calibri Light</vt:lpstr>
      <vt:lpstr>Times New Roman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Duy Khánh</dc:creator>
  <cp:lastModifiedBy>hang thuy</cp:lastModifiedBy>
  <cp:revision>31</cp:revision>
  <dcterms:created xsi:type="dcterms:W3CDTF">2021-12-16T13:58:33Z</dcterms:created>
  <dcterms:modified xsi:type="dcterms:W3CDTF">2024-04-16T07:35:36Z</dcterms:modified>
</cp:coreProperties>
</file>