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92" r:id="rId2"/>
    <p:sldId id="295" r:id="rId3"/>
    <p:sldId id="287" r:id="rId4"/>
    <p:sldId id="274" r:id="rId5"/>
    <p:sldId id="264" r:id="rId6"/>
    <p:sldId id="265" r:id="rId7"/>
    <p:sldId id="280" r:id="rId8"/>
    <p:sldId id="288" r:id="rId9"/>
    <p:sldId id="289" r:id="rId10"/>
    <p:sldId id="267" r:id="rId11"/>
    <p:sldId id="268" r:id="rId12"/>
    <p:sldId id="290" r:id="rId13"/>
    <p:sldId id="291" r:id="rId14"/>
    <p:sldId id="281" r:id="rId15"/>
    <p:sldId id="283" r:id="rId16"/>
    <p:sldId id="284" r:id="rId17"/>
    <p:sldId id="275" r:id="rId18"/>
    <p:sldId id="278" r:id="rId1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 varScale="1">
        <p:scale>
          <a:sx n="81" d="100"/>
          <a:sy n="81" d="100"/>
        </p:scale>
        <p:origin x="822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25/11/2024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25/11/2024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481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25/11/2024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922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25/11/2024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9209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25/11/2024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673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25/11/2024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1280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25/11/2024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592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25/11/2024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4859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25/11/2024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6132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25/11/2024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90246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25/11/2024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094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25/11/2024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14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25/11/2024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07531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808CAED-41C2-70A5-C9D3-78AE5A29C7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0501" y="3590684"/>
            <a:ext cx="11430991" cy="55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4550"/>
              </a:lnSpc>
              <a:spcBef>
                <a:spcPct val="0"/>
              </a:spcBef>
              <a:buClrTx/>
              <a:buNone/>
            </a:pPr>
            <a:r>
              <a:rPr kumimoji="0" lang="en-US" altLang="en-US" b="1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LQVT: CHẮP </a:t>
            </a:r>
            <a:r>
              <a:rPr kumimoji="0" lang="en-US" altLang="en-US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GHÉP </a:t>
            </a:r>
            <a:r>
              <a:rPr kumimoji="0" lang="en-US" altLang="en-US" b="1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CÁC HÌNH THEO </a:t>
            </a:r>
            <a:r>
              <a:rPr kumimoji="0" lang="en-US" altLang="en-US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YÊU CẦU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287956" y="2921067"/>
            <a:ext cx="7616079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613"/>
              </a:lnSpc>
              <a:spcBef>
                <a:spcPct val="0"/>
              </a:spcBef>
              <a:buClrTx/>
              <a:buNone/>
            </a:pPr>
            <a:r>
              <a:rPr kumimoji="0" lang="en-US" altLang="en-US" b="1" dirty="0">
                <a:solidFill>
                  <a:srgbClr val="FF0000"/>
                </a:solidFill>
                <a:ea typeface="Segoe UI Black" panose="020B0A02040204020203" pitchFamily="34" charset="0"/>
                <a:cs typeface="Times New Roman" pitchFamily="18" charset="0"/>
              </a:rPr>
              <a:t>LĨNH VỰC PHÁT TRIỂN NHẬN THỨC</a:t>
            </a:r>
          </a:p>
        </p:txBody>
      </p:sp>
      <p:sp>
        <p:nvSpPr>
          <p:cNvPr id="16" name="矩形 6"/>
          <p:cNvSpPr>
            <a:spLocks noChangeArrowheads="1"/>
          </p:cNvSpPr>
          <p:nvPr/>
        </p:nvSpPr>
        <p:spPr bwMode="auto">
          <a:xfrm>
            <a:off x="2783632" y="47385"/>
            <a:ext cx="6264696" cy="96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20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UỶ BAN NHÂN DÂN QUẬN LONG BIÊN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20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TRƯỜNG MẦM </a:t>
            </a:r>
            <a:r>
              <a:rPr kumimoji="0" lang="en-US" altLang="zh-CN" sz="2000" b="1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NON ĐÔ THỊ SÀI ĐỒNG</a:t>
            </a:r>
            <a:endParaRPr kumimoji="0" lang="en-US" altLang="zh-CN" sz="2000" b="1" dirty="0">
              <a:solidFill>
                <a:srgbClr val="002060"/>
              </a:solidFill>
              <a:ea typeface="SimSun" panose="02010600030101010101" pitchFamily="2" charset="-122"/>
              <a:cs typeface="Times New Roman" pitchFamily="18" charset="0"/>
              <a:sym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6055DE7-AFFA-82C4-A3B4-38DBD5B330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32735" y="1083520"/>
            <a:ext cx="1126529" cy="112652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F9A389A-48FD-F9BE-712D-5240AAC12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7745" y="4587909"/>
            <a:ext cx="4536504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613"/>
              </a:lnSpc>
              <a:spcBef>
                <a:spcPct val="0"/>
              </a:spcBef>
              <a:buClrTx/>
              <a:buNone/>
            </a:pPr>
            <a:r>
              <a:rPr kumimoji="0" lang="en-US" altLang="en-US" b="1">
                <a:solidFill>
                  <a:srgbClr val="00B050"/>
                </a:solidFill>
                <a:ea typeface="Segoe UI Black" panose="020B0A02040204020203" pitchFamily="34" charset="0"/>
                <a:cs typeface="Times New Roman" pitchFamily="18" charset="0"/>
              </a:rPr>
              <a:t>LỨA TUỔI: 3 - 4 TUỔI</a:t>
            </a:r>
            <a:endParaRPr kumimoji="0" lang="en-US" altLang="en-US" b="1" dirty="0">
              <a:solidFill>
                <a:srgbClr val="00B050"/>
              </a:solidFill>
              <a:ea typeface="Segoe UI Black" panose="020B0A02040204020203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31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639617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7103590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3013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90196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097548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FB70A2CD-C67C-6722-CC9E-8BA4FC1A64D8}"/>
              </a:ext>
            </a:extLst>
          </p:cNvPr>
          <p:cNvSpPr txBox="1">
            <a:spLocks/>
          </p:cNvSpPr>
          <p:nvPr/>
        </p:nvSpPr>
        <p:spPr>
          <a:xfrm>
            <a:off x="3013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3013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Lưu đồ: Đường kết nối 1">
            <a:extLst>
              <a:ext uri="{FF2B5EF4-FFF2-40B4-BE49-F238E27FC236}">
                <a16:creationId xmlns:a16="http://schemas.microsoft.com/office/drawing/2014/main" id="{230CCD19-C09C-0B3B-CE68-DD54DB374C80}"/>
              </a:ext>
            </a:extLst>
          </p:cNvPr>
          <p:cNvSpPr/>
          <p:nvPr/>
        </p:nvSpPr>
        <p:spPr>
          <a:xfrm>
            <a:off x="2783632" y="1916832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id="{A703843D-D12C-25DF-D357-133D99C3604B}"/>
              </a:ext>
            </a:extLst>
          </p:cNvPr>
          <p:cNvSpPr/>
          <p:nvPr/>
        </p:nvSpPr>
        <p:spPr>
          <a:xfrm>
            <a:off x="6554340" y="1916832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0400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id="{8A6B6403-BD17-38E9-FEDD-4012548E4BD9}"/>
              </a:ext>
            </a:extLst>
          </p:cNvPr>
          <p:cNvSpPr/>
          <p:nvPr/>
        </p:nvSpPr>
        <p:spPr>
          <a:xfrm>
            <a:off x="3292204" y="2261219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Lưu đồ: Đường kết nối 4">
            <a:extLst>
              <a:ext uri="{FF2B5EF4-FFF2-40B4-BE49-F238E27FC236}">
                <a16:creationId xmlns:a16="http://schemas.microsoft.com/office/drawing/2014/main" id="{2B8A6382-911F-6053-4DAF-DAA3B6C4486C}"/>
              </a:ext>
            </a:extLst>
          </p:cNvPr>
          <p:cNvSpPr/>
          <p:nvPr/>
        </p:nvSpPr>
        <p:spPr>
          <a:xfrm>
            <a:off x="6146235" y="2284946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êu đề 1">
            <a:extLst>
              <a:ext uri="{FF2B5EF4-FFF2-40B4-BE49-F238E27FC236}">
                <a16:creationId xmlns:a16="http://schemas.microsoft.com/office/drawing/2014/main" id="{E16D0D94-B306-8759-8BF7-66F2B7EE5954}"/>
              </a:ext>
            </a:extLst>
          </p:cNvPr>
          <p:cNvSpPr txBox="1">
            <a:spLocks/>
          </p:cNvSpPr>
          <p:nvPr/>
        </p:nvSpPr>
        <p:spPr>
          <a:xfrm>
            <a:off x="3013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494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4460171" y="149298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63751" y="2968838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148934" y="326236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6744072" y="326236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5411922" y="4612619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27262561-40B7-49CE-A551-9181DDAC2A2D}"/>
              </a:ext>
            </a:extLst>
          </p:cNvPr>
          <p:cNvSpPr txBox="1">
            <a:spLocks/>
          </p:cNvSpPr>
          <p:nvPr/>
        </p:nvSpPr>
        <p:spPr>
          <a:xfrm>
            <a:off x="3071664" y="215503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5071214" y="1394850"/>
            <a:ext cx="2485087" cy="2628136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417075" y="4509120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AutoShape 3">
            <a:extLst>
              <a:ext uri="{FF2B5EF4-FFF2-40B4-BE49-F238E27FC236}">
                <a16:creationId xmlns:a16="http://schemas.microsoft.com/office/drawing/2014/main" id="{6F4F5002-34BB-5812-5FEE-D6D5DEA90A56}"/>
              </a:ext>
            </a:extLst>
          </p:cNvPr>
          <p:cNvSpPr>
            <a:spLocks noChangeArrowheads="1"/>
          </p:cNvSpPr>
          <p:nvPr/>
        </p:nvSpPr>
        <p:spPr bwMode="auto">
          <a:xfrm rot="2420823">
            <a:off x="4816798" y="2123572"/>
            <a:ext cx="1831141" cy="2034795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5469F414-2239-68B7-FB87-3A746F2834A0}"/>
              </a:ext>
            </a:extLst>
          </p:cNvPr>
          <p:cNvSpPr txBox="1">
            <a:spLocks/>
          </p:cNvSpPr>
          <p:nvPr/>
        </p:nvSpPr>
        <p:spPr>
          <a:xfrm>
            <a:off x="2963652" y="18551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64249" y="3628768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421837" y="1990716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3683340" y="4881739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7285620" y="4894320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719736" y="2455063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FD8D6F6A-526D-282D-1497-738AE283A422}"/>
              </a:ext>
            </a:extLst>
          </p:cNvPr>
          <p:cNvSpPr txBox="1">
            <a:spLocks/>
          </p:cNvSpPr>
          <p:nvPr/>
        </p:nvSpPr>
        <p:spPr>
          <a:xfrm>
            <a:off x="2963652" y="260648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4550B71-0E79-0A36-77C0-3F4604FB27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2238348" y="1916832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</a:t>
            </a:r>
            <a:r>
              <a:rPr lang="vi-VN" sz="3600" b="1" kern="1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b="1" kern="1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ôn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cũng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cố</a:t>
            </a:r>
            <a:endParaRPr lang="vi-VN" sz="3600" b="1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B8EE7E0-FFDF-202C-6E84-0232F316E0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74650" y="1186102"/>
            <a:ext cx="7256635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359695" y="3573016"/>
            <a:ext cx="6286544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diệu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1C9DB20-EA36-F3C3-6400-F7E7A7DDFE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2309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53002" y="2123680"/>
            <a:ext cx="9885995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55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Phần </a:t>
            </a:r>
            <a:r>
              <a:rPr lang="vi-VN" sz="5500" b="1" kern="1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1:</a:t>
            </a:r>
            <a:endParaRPr lang="en-US" sz="5500" b="1" kern="1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lvl="0" algn="ctr"/>
            <a:r>
              <a:rPr lang="en-US" sz="5500" b="1" kern="1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Ôn </a:t>
            </a:r>
            <a:r>
              <a:rPr lang="en-US" sz="55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nhận</a:t>
            </a:r>
            <a:r>
              <a:rPr lang="en-US" sz="55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55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biết</a:t>
            </a:r>
            <a:r>
              <a:rPr lang="en-US" sz="55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55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và</a:t>
            </a:r>
            <a:r>
              <a:rPr lang="en-US" sz="55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55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gọi</a:t>
            </a:r>
            <a:r>
              <a:rPr lang="en-US" sz="55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55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tên</a:t>
            </a:r>
            <a:r>
              <a:rPr lang="en-US" sz="55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55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các</a:t>
            </a:r>
            <a:r>
              <a:rPr lang="en-US" sz="55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55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hình</a:t>
            </a:r>
            <a:endParaRPr lang="vi-VN" sz="5500" b="1" kern="1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9523188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11624" y="764704"/>
            <a:ext cx="2952328" cy="1800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Connector 3"/>
          <p:cNvSpPr/>
          <p:nvPr/>
        </p:nvSpPr>
        <p:spPr>
          <a:xfrm>
            <a:off x="7176120" y="764704"/>
            <a:ext cx="2160240" cy="208823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2567608" y="3573016"/>
            <a:ext cx="2736304" cy="223224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032104" y="3573016"/>
            <a:ext cx="2160240" cy="20882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8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1D7DB74-DD9F-31D7-47D9-C6628761F3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F09ACD4C-B049-1FA5-EBBA-97F5B0E008A8}"/>
              </a:ext>
            </a:extLst>
          </p:cNvPr>
          <p:cNvSpPr txBox="1"/>
          <p:nvPr/>
        </p:nvSpPr>
        <p:spPr>
          <a:xfrm>
            <a:off x="1163452" y="1916832"/>
            <a:ext cx="9865096" cy="2631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en-US" sz="55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algn="ctr"/>
            <a:r>
              <a:rPr lang="en-US" sz="55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Dạy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chắp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endParaRPr lang="en-US" sz="55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777625" y="188640"/>
            <a:ext cx="6912768" cy="504056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423592" y="2211068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744072" y="2212481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992182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096000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FEA30272-EC67-599E-922A-C69D3927B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886" y="188640"/>
            <a:ext cx="6264696" cy="418058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738471" y="364502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738471" y="114469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4A0C46B1-72FC-6D76-5EFA-E8EA2B173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632" y="270406"/>
            <a:ext cx="6912768" cy="442241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3013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id="{ECEA4922-7532-5AFF-17AB-22B65EB9C649}"/>
              </a:ext>
            </a:extLst>
          </p:cNvPr>
          <p:cNvSpPr/>
          <p:nvPr/>
        </p:nvSpPr>
        <p:spPr>
          <a:xfrm rot="10800000">
            <a:off x="6384032" y="1412777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F4168ED9-7F06-0198-4A01-598D40924C87}"/>
              </a:ext>
            </a:extLst>
          </p:cNvPr>
          <p:cNvSpPr/>
          <p:nvPr/>
        </p:nvSpPr>
        <p:spPr>
          <a:xfrm>
            <a:off x="3013887" y="2222499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63024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3013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id="{ECEA4922-7532-5AFF-17AB-22B65EB9C649}"/>
              </a:ext>
            </a:extLst>
          </p:cNvPr>
          <p:cNvSpPr/>
          <p:nvPr/>
        </p:nvSpPr>
        <p:spPr>
          <a:xfrm rot="10800000">
            <a:off x="4591341" y="1853641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F4168ED9-7F06-0198-4A01-598D40924C87}"/>
              </a:ext>
            </a:extLst>
          </p:cNvPr>
          <p:cNvSpPr/>
          <p:nvPr/>
        </p:nvSpPr>
        <p:spPr>
          <a:xfrm>
            <a:off x="4573965" y="1853641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5930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</TotalTime>
  <Words>202</Words>
  <Application>Microsoft Office PowerPoint</Application>
  <PresentationFormat>Widescreen</PresentationFormat>
  <Paragraphs>26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Monotype Sorts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Chắp ghép hai hình vuông thành một hình chữ nhật</vt:lpstr>
      <vt:lpstr>Chắp ghép hai hình vuông thành hình chữ nhật</vt:lpstr>
      <vt:lpstr>Chắp ghép hai hình vuông thành một hình chữ nhật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User</cp:lastModifiedBy>
  <cp:revision>76</cp:revision>
  <dcterms:created xsi:type="dcterms:W3CDTF">2015-10-27T05:14:19Z</dcterms:created>
  <dcterms:modified xsi:type="dcterms:W3CDTF">2024-11-25T03:01:08Z</dcterms:modified>
</cp:coreProperties>
</file>