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4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4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2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1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6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885C-4231-4630-A734-7C03ED28436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159488"/>
            <a:ext cx="11717079" cy="6496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9736" y="618912"/>
            <a:ext cx="506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vi-VN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 KHỐI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logo with people and text&#10;&#10;Description automatically generated">
            <a:extLst>
              <a:ext uri="{FF2B5EF4-FFF2-40B4-BE49-F238E27FC236}">
                <a16:creationId xmlns:a16="http://schemas.microsoft.com/office/drawing/2014/main" id="{7065D9A0-40E8-4891-9B04-D4BC30F1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55" y="1490749"/>
            <a:ext cx="1336809" cy="124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4352" y="3407734"/>
            <a:ext cx="8819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</a:pPr>
            <a:r>
              <a:rPr lang="en-US" sz="32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</a:t>
            </a:r>
            <a:r>
              <a:rPr lang="en-US" sz="3200" b="1" kern="0" dirty="0" smtClean="0">
                <a:solidFill>
                  <a:srgbClr val="C00000"/>
                </a:solidFill>
                <a:latin typeface="Sitka Small" pitchFamily="2" charset="0"/>
                <a:cs typeface="Times New Roman" pitchFamily="18" charset="0"/>
              </a:rPr>
              <a:t>LĨNH VỰC: PHÁT TRIỂN NHẬN THỨC</a:t>
            </a: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3200" b="1" kern="0" dirty="0" smtClean="0">
                <a:solidFill>
                  <a:srgbClr val="C00000"/>
                </a:solidFill>
                <a:latin typeface="Sitka Small" pitchFamily="2" charset="0"/>
                <a:cs typeface="Times New Roman" pitchFamily="18" charset="0"/>
              </a:rPr>
              <a:t>HOẠT ĐỘNG LÀM QUEN VỚI TOÁN</a:t>
            </a:r>
          </a:p>
          <a:p>
            <a:pPr algn="ctr">
              <a:tabLst>
                <a:tab pos="514350" algn="l"/>
                <a:tab pos="2239328" algn="ctr"/>
              </a:tabLst>
            </a:pPr>
            <a:endParaRPr lang="en-US" sz="32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Đề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tài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:Sắp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xếp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theo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quy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tắc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1-1</a:t>
            </a:r>
            <a:endParaRPr lang="en-US" sz="24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Giáo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viên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 Phan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Thị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Phương</a:t>
            </a:r>
            <a:endParaRPr lang="en-US" sz="24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Lứa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:(3-4 </a:t>
            </a:r>
            <a:r>
              <a:rPr lang="en-US" sz="24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491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727" y="-347139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696" y="0"/>
            <a:ext cx="6332361" cy="6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0331" y="330460"/>
            <a:ext cx="86014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củng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cố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54818" y="2230580"/>
            <a:ext cx="730102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Xâu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vòng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xanh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đỏ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54818" y="3464660"/>
            <a:ext cx="730102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trí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đĩa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1-1 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39878" y="4698740"/>
            <a:ext cx="721596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tô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1-1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8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139147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0" y="332962"/>
            <a:ext cx="11787808" cy="67089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443841"/>
            <a:ext cx="90048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Times New Roman" panose="02020603050405020304" pitchFamily="18" charset="0"/>
              </a:rPr>
              <a:t>I . Mục tiêu.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1. Kiến thức.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nhận biết một số quy tắc sắp xếp đơn giản 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-Trẻ biết cách sắp xếp các đối tượng theo mẫu.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2. Kỹ năng: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sắp xếp được đối tượng theo quy tắc cho trước.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phát hiện và nêu lên các quy tắc sắp xếp của đối tượng.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3.Giáo dục: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hứng thú tích cực tham gia các hoạt động.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Yêu thích cây xanh, biết chăm sóc, bảo vệ cây.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b="1" dirty="0" smtClean="0">
                <a:latin typeface="Times New Roman" panose="02020603050405020304" pitchFamily="18" charset="0"/>
              </a:rPr>
              <a:t>II. </a:t>
            </a:r>
            <a:r>
              <a:rPr lang="vi-VN" dirty="0" smtClean="0">
                <a:latin typeface="Times New Roman" panose="02020603050405020304" pitchFamily="18" charset="0"/>
              </a:rPr>
              <a:t>Chuẩn bị: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-Mô hình vườn hoa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-Bài hát: Màu Hoa, em yêu cây xanh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-Mỗi trẻ;4 hoa đỏ,4 hoa vàng.4 hoa xanh</a:t>
            </a:r>
            <a:endParaRPr lang="vi-VN" b="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698" y="2517795"/>
            <a:ext cx="7214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Sắp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xếp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tắc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1-1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85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6394"/>
            <a:ext cx="12278408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42" y="649084"/>
            <a:ext cx="6321117" cy="5825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74881" y="4666131"/>
            <a:ext cx="757884" cy="757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76534" y="4766121"/>
            <a:ext cx="757884" cy="757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0990" y="4794869"/>
            <a:ext cx="757884" cy="757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6638" y="4727189"/>
            <a:ext cx="757884" cy="757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769" y="4923541"/>
            <a:ext cx="505975" cy="457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714" y="4905288"/>
            <a:ext cx="505975" cy="457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945" y="4851202"/>
            <a:ext cx="505975" cy="4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664" y="155893"/>
            <a:ext cx="8666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xếp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1-1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32118" y="858045"/>
            <a:ext cx="2806262" cy="13596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35394" y="2894619"/>
            <a:ext cx="9664997" cy="16080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97" y="965070"/>
            <a:ext cx="1012627" cy="1140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48" y="3138278"/>
            <a:ext cx="1012627" cy="11400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44" y="3127176"/>
            <a:ext cx="1012627" cy="1140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43" y="3138278"/>
            <a:ext cx="1012627" cy="114002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95855" y="3138278"/>
            <a:ext cx="882126" cy="10792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49992" y="3107911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54895" y="3127176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71126" y="965069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114799" y="5273748"/>
            <a:ext cx="4306186" cy="914400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32118" y="5438560"/>
            <a:ext cx="3533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Quy</a:t>
            </a:r>
            <a:r>
              <a:rPr lang="en-US" sz="3200" dirty="0" smtClean="0"/>
              <a:t> </a:t>
            </a:r>
            <a:r>
              <a:rPr lang="en-US" sz="3200" dirty="0" err="1" smtClean="0"/>
              <a:t>tắc</a:t>
            </a:r>
            <a:r>
              <a:rPr lang="en-US" sz="3200" dirty="0" smtClean="0"/>
              <a:t> </a:t>
            </a:r>
            <a:r>
              <a:rPr lang="en-US" sz="3200" dirty="0" err="1" smtClean="0"/>
              <a:t>sắp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1-1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25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25" y="1109518"/>
            <a:ext cx="3587478" cy="1626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5764" y="1032160"/>
            <a:ext cx="1704200" cy="170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503" y="1032160"/>
            <a:ext cx="1060547" cy="16648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09554" y="3280144"/>
            <a:ext cx="9090837" cy="171715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862" y="3190320"/>
            <a:ext cx="1704200" cy="170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501" y="3240825"/>
            <a:ext cx="1704200" cy="170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720" y="3158671"/>
            <a:ext cx="1704200" cy="1704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490" y="3178330"/>
            <a:ext cx="1060547" cy="1664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9776" y="3158671"/>
            <a:ext cx="1060547" cy="1664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374" y="3197990"/>
            <a:ext cx="1060547" cy="16648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01382" y="297763"/>
            <a:ext cx="719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1-1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3079" y="2376321"/>
            <a:ext cx="73696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Thực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hành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sắp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xếp</a:t>
            </a:r>
            <a:endParaRPr lang="en-US" sz="72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Theo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quy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tắc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1-1 </a:t>
            </a:r>
            <a:endParaRPr lang="en-U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75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029" y="293914"/>
            <a:ext cx="9176657" cy="63518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/>
          <p:cNvSpPr/>
          <p:nvPr/>
        </p:nvSpPr>
        <p:spPr>
          <a:xfrm>
            <a:off x="5339443" y="2220686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5339443" y="2945946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5331279" y="3635828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353050" y="4295776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5331279" y="4985658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353050" y="5660571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05" y="170405"/>
            <a:ext cx="6517189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120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Sitka Small</vt:lpstr>
      <vt:lpstr>Sitka Small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6</cp:revision>
  <dcterms:created xsi:type="dcterms:W3CDTF">2024-11-09T00:50:22Z</dcterms:created>
  <dcterms:modified xsi:type="dcterms:W3CDTF">2024-11-09T01:10:47Z</dcterms:modified>
</cp:coreProperties>
</file>