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chsi.vn" initials="T" lastIdx="1" clrIdx="0">
    <p:extLst>
      <p:ext uri="{19B8F6BF-5375-455C-9EA6-DF929625EA0E}">
        <p15:presenceInfo xmlns:p15="http://schemas.microsoft.com/office/powerpoint/2012/main" userId="Techsi.v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27T10:14:43.404" idx="1">
    <p:pos x="7633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0F8FF-532E-4980-8ADB-D710F519BF6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3F07-7F97-4B62-8F03-64B52936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2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0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095C-A672-4CE5-830B-A83A9510A2A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F37-D9EC-402D-A1F8-C99BC551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4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095C-A672-4CE5-830B-A83A9510A2A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F37-D9EC-402D-A1F8-C99BC551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3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095C-A672-4CE5-830B-A83A9510A2A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F37-D9EC-402D-A1F8-C99BC551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095C-A672-4CE5-830B-A83A9510A2A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F37-D9EC-402D-A1F8-C99BC551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7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095C-A672-4CE5-830B-A83A9510A2A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F37-D9EC-402D-A1F8-C99BC551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5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095C-A672-4CE5-830B-A83A9510A2A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F37-D9EC-402D-A1F8-C99BC551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1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095C-A672-4CE5-830B-A83A9510A2A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F37-D9EC-402D-A1F8-C99BC551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7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095C-A672-4CE5-830B-A83A9510A2A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F37-D9EC-402D-A1F8-C99BC551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095C-A672-4CE5-830B-A83A9510A2A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F37-D9EC-402D-A1F8-C99BC551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095C-A672-4CE5-830B-A83A9510A2A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F37-D9EC-402D-A1F8-C99BC551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9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095C-A672-4CE5-830B-A83A9510A2A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F37-D9EC-402D-A1F8-C99BC551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095C-A672-4CE5-830B-A83A9510A2A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A4F37-D9EC-402D-A1F8-C99BC551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ai%20giang%20chi%20Nga\Bai%20Hat%20Bui%20Phan.MP3" TargetMode="Externa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ngHa\Downloads\V.A%20&#8211;%20T&#244;m%20Cua%20C&#225;%20Thi%20T&#224;i%20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ngHa\Downloads\V.A%20&#8211;%20T&#244;m%20Cua%20C&#225;%20Thi%20T&#224;i%20.mp3" TargetMode="Externa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gif"/><Relationship Id="rId3" Type="http://schemas.openxmlformats.org/officeDocument/2006/relationships/image" Target="../media/image26.gi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17" Type="http://schemas.openxmlformats.org/officeDocument/2006/relationships/image" Target="../media/image40.gif"/><Relationship Id="rId2" Type="http://schemas.openxmlformats.org/officeDocument/2006/relationships/audio" Target="../media/audio1.wav"/><Relationship Id="rId16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gif"/><Relationship Id="rId15" Type="http://schemas.openxmlformats.org/officeDocument/2006/relationships/image" Target="../media/image38.gif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png"/><Relationship Id="rId1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0"/>
            <a:ext cx="12167635" cy="6825952"/>
          </a:xfrm>
        </p:spPr>
      </p:pic>
      <p:sp>
        <p:nvSpPr>
          <p:cNvPr id="5" name="Rectangle 4"/>
          <p:cNvSpPr/>
          <p:nvPr/>
        </p:nvSpPr>
        <p:spPr>
          <a:xfrm>
            <a:off x="2203267" y="40415"/>
            <a:ext cx="7968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lvl="0"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CỰ KHỐI.</a:t>
            </a:r>
          </a:p>
          <a:p>
            <a:pPr lvl="0" algn="ctr"/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5075" y="1565454"/>
            <a:ext cx="1847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1539" y="2801145"/>
            <a:ext cx="10267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8" name="Picture 7" descr="A logo with people and text&#10;&#10;Description automatically generated">
            <a:extLst>
              <a:ext uri="{FF2B5EF4-FFF2-40B4-BE49-F238E27FC236}">
                <a16:creationId xmlns:a16="http://schemas.microsoft.com/office/drawing/2014/main" id="{7065D9A0-40E8-4891-9B04-D4BC30F1B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70" y="984156"/>
            <a:ext cx="1336809" cy="1243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4049" y="2621657"/>
            <a:ext cx="834390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 </a:t>
            </a:r>
            <a:r>
              <a:rPr lang="en-US" sz="4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PHÁT TRIỂN NGÔN NGỮ</a:t>
            </a:r>
            <a:endParaRPr lang="en-US" sz="40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/>
            <a:endParaRPr lang="en-US" sz="2800" b="1" kern="0" dirty="0" smtClean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/>
            <a:r>
              <a:rPr lang="en-US" sz="28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Đề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tài</a:t>
            </a:r>
            <a:r>
              <a:rPr lang="vi-VN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Rong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và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cá</a:t>
            </a:r>
            <a:endParaRPr lang="en-US" sz="2400" b="1" kern="0" dirty="0" smtClean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Lứa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: 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Trẻ</a:t>
            </a: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(3-4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     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Viên</a:t>
            </a: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 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Phan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Thị</a:t>
            </a: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Phương</a:t>
            </a:r>
            <a:endParaRPr lang="en-US" sz="24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/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3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5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715500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955259" y="2091448"/>
            <a:ext cx="8153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4000" b="1" dirty="0" err="1">
                <a:solidFill>
                  <a:srgbClr val="009900"/>
                </a:solidFill>
              </a:rPr>
              <a:t>Cô</a:t>
            </a:r>
            <a:r>
              <a:rPr lang="en-US" altLang="en-US" sz="4000" b="1" dirty="0">
                <a:solidFill>
                  <a:srgbClr val="009900"/>
                </a:solidFill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</a:rPr>
              <a:t>vừa</a:t>
            </a:r>
            <a:r>
              <a:rPr lang="en-US" altLang="en-US" sz="4000" b="1" dirty="0">
                <a:solidFill>
                  <a:srgbClr val="009900"/>
                </a:solidFill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</a:rPr>
              <a:t>đọc</a:t>
            </a:r>
            <a:r>
              <a:rPr lang="en-US" altLang="en-US" sz="4000" b="1" dirty="0">
                <a:solidFill>
                  <a:srgbClr val="009900"/>
                </a:solidFill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</a:rPr>
              <a:t>cho</a:t>
            </a:r>
            <a:r>
              <a:rPr lang="en-US" altLang="en-US" sz="4000" b="1" dirty="0">
                <a:solidFill>
                  <a:srgbClr val="009900"/>
                </a:solidFill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</a:rPr>
              <a:t>các</a:t>
            </a:r>
            <a:r>
              <a:rPr lang="en-US" altLang="en-US" sz="4000" b="1" dirty="0">
                <a:solidFill>
                  <a:srgbClr val="009900"/>
                </a:solidFill>
              </a:rPr>
              <a:t> con </a:t>
            </a:r>
            <a:r>
              <a:rPr lang="en-US" altLang="en-US" sz="4000" b="1" dirty="0" err="1">
                <a:solidFill>
                  <a:srgbClr val="009900"/>
                </a:solidFill>
              </a:rPr>
              <a:t>nghe</a:t>
            </a:r>
            <a:r>
              <a:rPr lang="en-US" altLang="en-US" sz="4000" b="1" dirty="0">
                <a:solidFill>
                  <a:srgbClr val="009900"/>
                </a:solidFill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</a:rPr>
              <a:t>bài</a:t>
            </a:r>
            <a:r>
              <a:rPr lang="en-US" altLang="en-US" sz="4000" b="1" dirty="0">
                <a:solidFill>
                  <a:srgbClr val="009900"/>
                </a:solidFill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</a:rPr>
              <a:t>thơ</a:t>
            </a:r>
            <a:r>
              <a:rPr lang="en-US" altLang="en-US" sz="4000" b="1" dirty="0">
                <a:solidFill>
                  <a:srgbClr val="009900"/>
                </a:solidFill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</a:rPr>
              <a:t>gì</a:t>
            </a:r>
            <a:r>
              <a:rPr lang="en-US" altLang="en-US" sz="4000" b="1" dirty="0">
                <a:solidFill>
                  <a:srgbClr val="009900"/>
                </a:solidFill>
              </a:rPr>
              <a:t>? </a:t>
            </a:r>
            <a:r>
              <a:rPr lang="en-US" altLang="en-US" sz="4000" b="1" dirty="0" err="1">
                <a:solidFill>
                  <a:srgbClr val="009900"/>
                </a:solidFill>
              </a:rPr>
              <a:t>Của</a:t>
            </a:r>
            <a:r>
              <a:rPr lang="en-US" altLang="en-US" sz="4000" b="1" dirty="0">
                <a:solidFill>
                  <a:srgbClr val="009900"/>
                </a:solidFill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</a:rPr>
              <a:t>tác</a:t>
            </a:r>
            <a:r>
              <a:rPr lang="en-US" altLang="en-US" sz="4000" b="1" dirty="0">
                <a:solidFill>
                  <a:srgbClr val="009900"/>
                </a:solidFill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</a:rPr>
              <a:t>giả</a:t>
            </a:r>
            <a:r>
              <a:rPr lang="en-US" altLang="en-US" sz="4000" b="1" dirty="0">
                <a:solidFill>
                  <a:srgbClr val="009900"/>
                </a:solidFill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</a:rPr>
              <a:t>nào</a:t>
            </a:r>
            <a:r>
              <a:rPr lang="en-US" altLang="en-US" sz="4000" b="1" dirty="0">
                <a:solidFill>
                  <a:srgbClr val="009900"/>
                </a:solidFill>
              </a:rPr>
              <a:t>? 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955259" y="4591457"/>
            <a:ext cx="7543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99"/>
                </a:solidFill>
              </a:rPr>
              <a:t>Bài</a:t>
            </a:r>
            <a:r>
              <a:rPr lang="en-US" altLang="en-US" sz="4000" b="1" dirty="0">
                <a:solidFill>
                  <a:srgbClr val="000099"/>
                </a:solidFill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</a:rPr>
              <a:t>thơ</a:t>
            </a:r>
            <a:r>
              <a:rPr lang="en-US" altLang="en-US" sz="4000" b="1" dirty="0">
                <a:solidFill>
                  <a:srgbClr val="000099"/>
                </a:solidFill>
              </a:rPr>
              <a:t> “ </a:t>
            </a:r>
            <a:r>
              <a:rPr lang="en-US" altLang="en-US" sz="4000" b="1" dirty="0" err="1">
                <a:solidFill>
                  <a:srgbClr val="000099"/>
                </a:solidFill>
              </a:rPr>
              <a:t>Rong</a:t>
            </a:r>
            <a:r>
              <a:rPr lang="en-US" altLang="en-US" sz="4000" b="1" dirty="0">
                <a:solidFill>
                  <a:srgbClr val="000099"/>
                </a:solidFill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</a:rPr>
              <a:t>và</a:t>
            </a:r>
            <a:r>
              <a:rPr lang="en-US" altLang="en-US" sz="4000" b="1" dirty="0">
                <a:solidFill>
                  <a:srgbClr val="000099"/>
                </a:solidFill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</a:rPr>
              <a:t>Cá</a:t>
            </a:r>
            <a:r>
              <a:rPr lang="en-US" altLang="en-US" sz="4000" b="1" dirty="0">
                <a:solidFill>
                  <a:srgbClr val="000099"/>
                </a:solidFill>
              </a:rPr>
              <a:t>” </a:t>
            </a:r>
            <a:r>
              <a:rPr lang="en-US" altLang="en-US" sz="4000" b="1" dirty="0" err="1">
                <a:solidFill>
                  <a:srgbClr val="000099"/>
                </a:solidFill>
              </a:rPr>
              <a:t>của</a:t>
            </a:r>
            <a:r>
              <a:rPr lang="en-US" altLang="en-US" sz="4000" b="1" dirty="0">
                <a:solidFill>
                  <a:srgbClr val="000099"/>
                </a:solidFill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</a:rPr>
              <a:t>tác</a:t>
            </a:r>
            <a:r>
              <a:rPr lang="en-US" altLang="en-US" sz="4000" b="1" dirty="0">
                <a:solidFill>
                  <a:srgbClr val="000099"/>
                </a:solidFill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</a:rPr>
              <a:t>giả</a:t>
            </a:r>
            <a:r>
              <a:rPr lang="en-US" altLang="en-US" sz="4000" b="1" dirty="0">
                <a:solidFill>
                  <a:srgbClr val="000099"/>
                </a:solidFill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</a:rPr>
              <a:t>Phạm</a:t>
            </a:r>
            <a:r>
              <a:rPr lang="en-US" altLang="en-US" sz="4000" b="1" dirty="0">
                <a:solidFill>
                  <a:srgbClr val="000099"/>
                </a:solidFill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</a:rPr>
              <a:t>Hổ</a:t>
            </a:r>
            <a:endParaRPr lang="en-US" altLang="en-US" sz="4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6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"/>
            <a:ext cx="9715500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8"/>
          <p:cNvSpPr>
            <a:spLocks noChangeArrowheads="1"/>
          </p:cNvSpPr>
          <p:nvPr/>
        </p:nvSpPr>
        <p:spPr bwMode="auto">
          <a:xfrm>
            <a:off x="1905000" y="457201"/>
            <a:ext cx="8763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4000" b="1">
                <a:solidFill>
                  <a:srgbClr val="009900"/>
                </a:solidFill>
              </a:rPr>
              <a:t>Trong bài thơ có nhắc tới những nhân vật nào?</a:t>
            </a:r>
          </a:p>
        </p:txBody>
      </p:sp>
      <p:pic>
        <p:nvPicPr>
          <p:cNvPr id="20488" name="Picture 8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05013"/>
            <a:ext cx="4038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1707" y="5518150"/>
            <a:ext cx="259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 dirty="0" err="1">
                <a:solidFill>
                  <a:srgbClr val="2D2D8A"/>
                </a:solidFill>
              </a:rPr>
              <a:t>Rong</a:t>
            </a:r>
            <a:endParaRPr lang="en-US" altLang="en-US" sz="6600" b="1" dirty="0">
              <a:solidFill>
                <a:srgbClr val="2D2D8A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39000" y="5410201"/>
            <a:ext cx="259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2D2D8A"/>
                </a:solidFill>
              </a:rPr>
              <a:t>Cá</a:t>
            </a:r>
          </a:p>
        </p:txBody>
      </p:sp>
      <p:pic>
        <p:nvPicPr>
          <p:cNvPr id="21514" name="Picture 10" descr="1bd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11" y="2005013"/>
            <a:ext cx="478600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4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3824" y="431260"/>
            <a:ext cx="69810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Giải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thích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từ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tơ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nhuộm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73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55" y="1770433"/>
            <a:ext cx="4823298" cy="449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79" y="1770434"/>
            <a:ext cx="4734533" cy="449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6599" y="448270"/>
            <a:ext cx="68596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Giải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thích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từ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: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Văn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công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884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8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Bai Hat Bui Phan.MP3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09988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468" name="Picture 4" descr="Picture1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1924"/>
            <a:ext cx="1155382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69" name="Text Box 6"/>
          <p:cNvSpPr txBox="1">
            <a:spLocks noChangeArrowheads="1"/>
          </p:cNvSpPr>
          <p:nvPr/>
        </p:nvSpPr>
        <p:spPr bwMode="auto">
          <a:xfrm>
            <a:off x="1828800" y="55626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3600" b="1" i="1">
              <a:solidFill>
                <a:srgbClr val="000000"/>
              </a:solidFill>
              <a:latin typeface=".VnPresent" pitchFamily="34" charset="0"/>
              <a:ea typeface="SimSun" panose="02010600030101010101" pitchFamily="2" charset="-122"/>
            </a:endParaRPr>
          </a:p>
        </p:txBody>
      </p:sp>
      <p:pic>
        <p:nvPicPr>
          <p:cNvPr id="24584" name="Picture 8" descr="Book-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12954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WordArt 10"/>
          <p:cNvSpPr>
            <a:spLocks noChangeArrowheads="1" noChangeShapeType="1"/>
          </p:cNvSpPr>
          <p:nvPr/>
        </p:nvSpPr>
        <p:spPr bwMode="auto">
          <a:xfrm>
            <a:off x="3124200" y="2667000"/>
            <a:ext cx="5867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3600" b="1" i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Dạy trẻ đọc thơ</a:t>
            </a:r>
            <a:endParaRPr lang="en-US" sz="3600" b="1" i="1" kern="10" dirty="0">
              <a:ln w="9525">
                <a:solidFill>
                  <a:srgbClr val="8080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7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4"/>
          <p:cNvSpPr>
            <a:spLocks noChangeArrowheads="1"/>
          </p:cNvSpPr>
          <p:nvPr/>
        </p:nvSpPr>
        <p:spPr bwMode="auto">
          <a:xfrm>
            <a:off x="6096001" y="838201"/>
            <a:ext cx="4284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  Có cô rong xanh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477000" y="15240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Arial" panose="020B0604020202020204" pitchFamily="34" charset="0"/>
              </a:rPr>
              <a:t>Đẹp như tơ nhuộm</a:t>
            </a:r>
          </a:p>
        </p:txBody>
      </p:sp>
      <p:pic>
        <p:nvPicPr>
          <p:cNvPr id="191492" name="Picture 6" descr="CAYN0P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6" y="171542"/>
            <a:ext cx="5188619" cy="665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4810126"/>
            <a:ext cx="19621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8305800" y="2133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3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1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1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2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2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2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2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30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08878 L -0.00903 -0.1341 L 0.025 -0.25526 L 0.05798 -0.1341 L 0.14896 -0.08878 L 0.05798 -0.04346 L 0.025 0.07769 L -0.00903 -0.04346 L -0.1 -0.08878 Z " pathEditMode="relative" rAng="0" ptsTypes="FFFFFFFFF">
                                      <p:cBhvr>
                                        <p:cTn id="32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6" descr="CAZE9N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06144"/>
            <a:ext cx="5857875" cy="675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5" name="Rectangle 4"/>
          <p:cNvSpPr>
            <a:spLocks noChangeArrowheads="1"/>
          </p:cNvSpPr>
          <p:nvPr/>
        </p:nvSpPr>
        <p:spPr bwMode="auto">
          <a:xfrm>
            <a:off x="1676400" y="57150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>
                <a:solidFill>
                  <a:srgbClr val="FF3399"/>
                </a:solidFill>
                <a:latin typeface="Arial" panose="020B0604020202020204" pitchFamily="34" charset="0"/>
              </a:rPr>
              <a:t>Nhẹ nhàng uốn lượn</a:t>
            </a:r>
          </a:p>
        </p:txBody>
      </p:sp>
      <p:sp>
        <p:nvSpPr>
          <p:cNvPr id="192516" name="Rectangle 5"/>
          <p:cNvSpPr>
            <a:spLocks noChangeArrowheads="1"/>
          </p:cNvSpPr>
          <p:nvPr/>
        </p:nvSpPr>
        <p:spPr bwMode="auto">
          <a:xfrm>
            <a:off x="1828800" y="4876800"/>
            <a:ext cx="4057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>
                <a:solidFill>
                  <a:srgbClr val="FF3399"/>
                </a:solidFill>
                <a:latin typeface="Arial" panose="020B0604020202020204" pitchFamily="34" charset="0"/>
              </a:rPr>
              <a:t>Giữa hồ nước trong</a:t>
            </a:r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2667000" y="12192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0917">
            <a:off x="1828800" y="6858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6965">
            <a:off x="1143000" y="5334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1905000" y="12192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1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12" dur="2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1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8333 0.06011 L 0.02569 -0.00971 C 0.01372 -0.02544 -0.00573 -0.03723 -0.02708 -0.04347 C -0.05174 -0.05017 -0.07205 -0.04879 -0.08767 -0.04093 L -0.16128 -0.00694 " pathEditMode="relative" rAng="-10099527" ptsTypes="FffFF">
                                      <p:cBhvr>
                                        <p:cTn id="16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-68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8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6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5833 1.50289E-6 L -0.06736 -0.04532 L -0.03333 -0.16648 L -0.00034 -0.04532 L 0.09063 1.50289E-6 L -0.00034 0.04532 L -0.03333 0.16647 L -0.06736 0.04532 L -0.15833 1.50289E-6 Z " pathEditMode="relative" rAng="0" ptsTypes="FFFFFFFFF">
                                      <p:cBhvr>
                                        <p:cTn id="20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28800" y="38862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Arial" panose="020B0604020202020204" pitchFamily="34" charset="0"/>
              </a:rPr>
              <a:t>Một đàn cá nhỏ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828800" y="51816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99"/>
                </a:solidFill>
                <a:latin typeface="Arial" panose="020B0604020202020204" pitchFamily="34" charset="0"/>
              </a:rPr>
              <a:t>Đuôi</a:t>
            </a:r>
            <a:r>
              <a:rPr lang="en-US" altLang="en-US" sz="32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Arial" panose="020B0604020202020204" pitchFamily="34" charset="0"/>
              </a:rPr>
              <a:t>đỏ</a:t>
            </a:r>
            <a:r>
              <a:rPr lang="en-US" altLang="en-US" sz="32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Arial" panose="020B0604020202020204" pitchFamily="34" charset="0"/>
              </a:rPr>
              <a:t>lụa</a:t>
            </a:r>
            <a:r>
              <a:rPr lang="en-US" altLang="en-US" sz="32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Arial" panose="020B0604020202020204" pitchFamily="34" charset="0"/>
              </a:rPr>
              <a:t>hồng</a:t>
            </a:r>
            <a:endParaRPr lang="en-US" altLang="en-US" sz="3200" b="1" dirty="0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p:pic>
        <p:nvPicPr>
          <p:cNvPr id="17417" name="Picture 9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4724400" y="990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9384">
            <a:off x="4191000" y="6858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1752600" y="1524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0845">
            <a:off x="632159" y="-1520792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6553200" y="28194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0795">
            <a:off x="5638800" y="2133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3048000" y="609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2137">
            <a:off x="2743200" y="-1524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7162800" y="-8382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9914">
            <a:off x="6400800" y="-990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0" name="Picture 19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5258">
            <a:off x="6019800" y="38862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34906">
            <a:off x="9067800" y="39624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2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240">
            <a:off x="4406285" y="3216023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3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4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2093">
            <a:off x="8308975" y="1520825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5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240">
            <a:off x="6629400" y="51054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6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240">
            <a:off x="5410200" y="22860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27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6294">
            <a:off x="8610600" y="54864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28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240">
            <a:off x="7467600" y="32766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1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12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28  L 0.125 -0.16647  L 0.158 -0.04528  L 0.249 0  L 0.158 0.04528  L 0.125 0.16647  L 0.091 0.04528  L 0 0  Z" pathEditMode="relative" ptsTypes="">
                                      <p:cBhvr>
                                        <p:cTn id="14" dur="5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7.40741E-7 C 0.02379 -0.01968 0.0092 -0.00579 0.04028 -0.04722 C 0.0474 -0.05671 0.05903 -0.05764 0.06771 -0.06435 C 0.07761 -0.07199 0.08716 -0.08009 0.0967 -0.08819 C 0.1 -0.09097 0.10643 -0.09676 0.10643 -0.09676 C 0.11233 -0.10949 0.11927 -0.12107 0.1257 -0.13333 C 0.13073 -0.15602 0.13663 -0.17824 0.14358 -0.2 C 0.14653 -0.22847 0.14236 -0.20324 0.15 -0.22569 C 0.15608 -0.24375 0.15608 -0.25486 0.17257 -0.26019 C 0.18993 -0.25486 0.19723 -0.24815 0.20955 -0.23009 C 0.21216 -0.22616 0.21407 -0.22153 0.21615 -0.21713 C 0.21788 -0.21366 0.21875 -0.20949 0.22084 -0.20648 C 0.22257 -0.2037 0.22552 -0.20255 0.22743 -0.2 C 0.22986 -0.19676 0.23177 -0.19282 0.23386 -0.18912 C 0.2382 -0.17431 0.24393 -0.15972 0.25 -0.14607 C 0.25278 -0.12662 0.25712 -0.10764 0.25955 -0.08819 C 0.26007 -0.07454 0.26077 -0.06088 0.26129 -0.04722 C 0.26233 -0.02037 0.25834 0.04005 0.28542 0.05162 C 0.2915 0.04768 0.29705 0.04282 0.30313 0.03889 C 0.31407 0.01921 0.31667 -0.00509 0.32257 -0.02778 C 0.32709 -0.06551 0.33091 -0.11019 0.32084 -0.14607 C 0.31841 -0.1544 0.31268 -0.16181 0.30955 -0.16991 C 0.30573 -0.1912 0.31146 -0.16482 0.30313 -0.18704 C 0.30157 -0.1912 0.30122 -0.19583 0.3 -0.2 C 0.29913 -0.20301 0.29775 -0.20579 0.2967 -0.20857 C 0.29358 -0.23426 0.29184 -0.23889 0.29184 -0.26875 " pathEditMode="relative" ptsTypes="fffffffffffffffffffffffffA">
                                      <p:cBhvr>
                                        <p:cTn id="16" dur="5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97 0.13156 C 0.55607 0.14589 0.52152 0.16116 0.47708 0.17295 C 0.42882 0.1852 0.371 0.19746 0.31336 0.20902 C 0.25486 0.2215 0.20659 0.22728 0.15312 0.23445 C 0.10364 0.24069 0.04913 0.24694 0.0052 0.2474 C -0.04028 0.24879 -0.07674 0.24462 -0.10486 0.23815 C -0.13195 0.23214 -0.15087 0.22312 -0.16129 0.21225 C -0.17118 0.20162 -0.17136 0.18936 -0.16476 0.17665 C -0.1566 0.16277 -0.13542 0.14774 -0.10087 0.13248 C -0.07084 0.11815 -0.03143 0.10289 0.01684 0.0904 C 0.06111 0.07792 0.12204 0.06543 0.17222 0.05688 C 0.22083 0.04763 0.27882 0.03884 0.32795 0.03537 C 0.37326 0.03283 0.40972 0.03607 0.42864 0.04509 C 0.44288 0.05526 0.42569 0.07075 0.39635 0.08393 C 0.36597 0.09642 0.31718 0.10983 0.26007 0.12069 C 0.20208 0.13063 0.14878 0.1385 0.1026 0.14127 C 0.05798 0.14381 0.04965 0.14613 -0.01025 0.13572 C -0.07466 0.12809 -0.05782 0.10659 -0.06285 0.09595 C -0.06389 0.08462 -0.04775 0.0726 -0.03108 0.05826 C -0.01059 0.04231 0.02777 0.02543 0.06336 0.01202 C 0.09826 -0.00093 0.1427 -0.01179 0.21354 -0.02798 C 0.28437 -0.04301 0.31979 -0.04925 0.37395 -0.05827 C 0.42725 -0.06752 0.48038 -0.07653 0.53385 -0.08578 " pathEditMode="relative" rAng="4963796" ptsTypes="fffffffffffffffffffffff">
                                      <p:cBhvr>
                                        <p:cTn id="18" dur="5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50" y="-31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20" dur="5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22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24" dur="5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0.08138 C -0.02535 0.09873 -0.03194 0.10543 -0.03976 0.11953 C -0.04809 0.13433 -0.04201 0.13017 -0.05087 0.13433 C -0.05538 0.14219 -0.05677 0.14867 -0.06198 0.15537 C -0.06458 0.16555 -0.06927 0.17456 -0.07153 0.18497 C -0.07656 0.20878 -0.07865 0.23237 -0.08108 0.25688 C -0.08056 0.26751 -0.08021 0.27792 -0.07934 0.28855 C -0.07899 0.29225 -0.07917 0.29618 -0.07778 0.29919 C -0.075 0.3052 -0.06493 0.31075 -0.06042 0.31399 C -0.05486 0.32439 -0.05868 0.31884 -0.04774 0.32878 C -0.04462 0.33156 -0.04236 0.33572 -0.03976 0.33919 C -0.03698 0.34289 -0.03073 0.34474 -0.02708 0.34566 C -0.01042 0.35029 -0.01372 0.34936 0.00156 0.3519 C 0.00503 0.35167 0.07135 0.36254 0.09514 0.3415 C 0.09722 0.32393 0.09861 0.30266 0.10469 0.28647 C 0.10729 0.27237 0.11111 0.25896 0.1158 0.24624 C 0.11753 0.24162 0.11701 0.23584 0.11892 0.23144 C 0.11996 0.2289 0.1224 0.22751 0.12378 0.2252 C 0.12483 0.22312 0.12587 0.22104 0.12691 0.21873 C 0.12812 0.21595 0.12865 0.21271 0.13003 0.2104 C 0.13715 0.19861 0.14757 0.18427 0.15712 0.17641 C 0.16615 0.16878 0.1783 0.16532 0.18871 0.16162 C 0.21545 0.1637 0.21962 0.16508 0.24115 0.17225 C 0.24427 0.17503 0.24757 0.17803 0.25069 0.18081 C 0.25608 0.18566 0.25712 0.19422 0.26337 0.19977 C 0.26684 0.20647 0.27101 0.20994 0.27448 0.21664 C 0.27674 0.22797 0.28333 0.23399 0.28889 0.24416 C 0.29132 0.24878 0.2934 0.25849 0.29514 0.26312 C 0.30069 0.27745 0.30851 0.29248 0.3158 0.30543 C 0.31788 0.31399 0.32153 0.31676 0.32535 0.32439 C 0.3316 0.33688 0.33003 0.33826 0.34115 0.3415 C 0.34861 0.34636 0.35417 0.35491 0.36181 0.35838 C 0.36267 0.35977 0.36389 0.36138 0.3651 0.36254 C 0.36684 0.36416 0.36944 0.36462 0.37135 0.3667 C 0.37344 0.36901 0.37413 0.37318 0.37621 0.37526 C 0.37847 0.37757 0.3816 0.3778 0.38403 0.37942 C 0.39149 0.38451 0.39635 0.39144 0.40469 0.39422 C 0.41562 0.40532 0.42292 0.40508 0.43646 0.40693 C 0.46128 0.41503 0.49045 0.41179 0.50937 0.38797 C 0.51684 0.35838 0.51753 0.3274 0.52205 0.29711 C 0.52778 0.21526 0.52569 0.13919 0.52691 0.05387 C 0.52708 0.03075 0.53368 0.0111 0.55052 0.00532 C 0.5908 0.00647 0.63281 0.00508 0.67292 0.01156 C 0.69167 0.02242 0.71319 0.02751 0.72517 0.05179 C 0.73299 0.083 0.72344 0.05271 0.73333 0.06867 C 0.73524 0.07167 0.73854 0.08485 0.73958 0.08763 C 0.74236 0.09503 0.74549 0.10034 0.74913 0.10682 C 0.75573 0.13295 0.74306 0.08462 0.75538 0.12162 C 0.76007 0.13503 0.76094 0.16809 0.76181 0.18289 C 0.76302 0.20185 0.76493 0.24 0.76493 0.24 C 0.76458 0.25549 0.76528 0.27121 0.76337 0.28647 C 0.76267 0.29271 0.7592 0.2978 0.75712 0.30335 C 0.75295 0.31445 0.75174 0.32786 0.74757 0.33919 C 0.74444 0.34705 0.72934 0.36439 0.72378 0.3667 C 0.7184 0.36901 0.71892 0.36647 0.71892 0.3711 " pathEditMode="relative" ptsTypes="f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2963E-6 C -0.00312 -0.01272 -0.00555 -0.02754 -0.01128 -0.03865 C -0.01319 -0.05161 -0.01527 -0.06064 -0.01927 -0.07291 C -0.02031 -0.08008 -0.02152 -0.08726 -0.02257 -0.09444 C -0.02343 -0.09976 -0.02656 -0.10416 -0.02743 -0.10948 C -0.02951 -0.12175 -0.03194 -0.14837 -0.03871 -0.15902 C -0.0467 -0.17152 -0.05399 -0.17314 -0.06614 -0.17615 C -0.06927 -0.17684 -0.07569 -0.17846 -0.07569 -0.17846 C -0.0908 -0.17777 -0.1059 -0.17846 -0.121 -0.17615 C -0.12552 -0.17545 -0.13385 -0.16967 -0.13385 -0.16967 C -0.13941 -0.15971 -0.14427 -0.1493 -0.15 -0.13958 C -0.15243 -0.12638 -0.15486 -0.11388 -0.15798 -0.10092 C -0.15434 -0.07615 -0.15538 -0.05069 -0.1467 -0.02777 C -0.14444 -0.01272 -0.13871 -0.00069 -0.13385 0.01297 C -0.13055 0.02177 -0.12916 0.03357 -0.12743 0.04306 C -0.12968 0.05834 -0.13021 0.07894 -0.14184 0.0882 C -0.14479 0.09052 -0.14826 0.09121 -0.15156 0.0926 C -0.15972 0.10093 -0.15573 0.09885 -0.16614 0.10117 C -0.17309 0.10279 -0.18698 0.10556 -0.18698 0.10556 C -0.20104 0.10417 -0.2151 0.10417 -0.22899 0.10117 C -0.23472 0.09978 -0.24514 0.0926 -0.24514 0.0926 C -0.25625 0.06945 -0.23472 0.11228 -0.25798 0.07755 C -0.25989 0.07455 -0.25989 0.07015 -0.26128 0.06667 C -0.2658 0.05441 -0.27118 0.0426 -0.27569 0.03033 C -0.27951 0.00487 -0.28541 -0.01782 -0.29027 -0.04282 C -0.29132 -0.05508 -0.29479 -0.06712 -0.29514 -0.07939 C -0.296 -0.11967 -0.2967 -0.1824 -0.27569 -0.21712 C -0.27187 -0.22985 -0.26771 -0.24282 -0.26441 -0.25578 C -0.26093 -0.2692 -0.25868 -0.2824 -0.25312 -0.29444 C -0.25156 -0.30925 -0.2467 -0.32939 -0.25642 -0.34189 C -0.25937 -0.34583 -0.26406 -0.34583 -0.26771 -0.34837 C -0.29375 -0.34675 -0.31788 -0.34282 -0.34357 -0.33958 C -0.35156 -0.3361 -0.35746 -0.33309 -0.36441 -0.32684 C -0.3684 -0.3162 -0.37274 -0.30694 -0.37743 -0.29675 C -0.37986 -0.28286 -0.38316 -0.2699 -0.38541 -0.25578 C -0.38472 -0.16573 -0.3934 -0.05277 -0.37413 0.04098 C -0.37291 0.06158 -0.37048 0.08774 -0.37413 0.10765 C -0.37465 0.11042 -0.37847 0.10904 -0.38055 0.10973 C -0.39045 0.09978 -0.40295 0.09769 -0.41284 0.0882 C -0.41475 0.08635 -0.4158 0.08334 -0.41771 0.08172 C -0.42222 0.07779 -0.42777 0.07686 -0.43229 0.07316 C -0.43524 0.07061 -0.4375 0.06714 -0.44027 0.06459 C -0.44635 0.05927 -0.45451 0.05742 -0.46128 0.05394 C -0.46684 0.04654 -0.47361 0.04376 -0.47899 0.03658 C -0.4809 0.03404 -0.48194 0.03056 -0.48385 0.02802 C -0.4868 0.02408 -0.49045 0.02107 -0.49357 0.01737 C -0.49757 0.01251 -0.50139 0.00765 -0.50486 0.00232 C -0.50833 -0.00323 -0.51059 -0.00995 -0.51441 -0.01504 C -0.51666 -0.01805 -0.52014 -0.01874 -0.52257 -0.02129 C -0.54531 -0.0449 -0.51701 -0.0199 -0.53385 -0.03425 C -0.53923 -0.04907 -0.54375 -0.06365 -0.5467 -0.07939 C -0.54566 -0.0993 -0.54531 -0.11851 -0.54027 -0.13749 C -0.53264 -0.16573 -0.51788 -0.18842 -0.50798 -0.21504 C -0.49861 -0.24027 -0.48819 -0.26735 -0.47569 -0.29027 C -0.47448 -0.29675 -0.47378 -0.30323 -0.47257 -0.30948 C -0.4717 -0.31388 -0.46927 -0.32245 -0.46927 -0.32245 C -0.46753 -0.33888 -0.46198 -0.3574 -0.47413 -0.36967 C -0.47725 -0.37291 -0.48177 -0.37245 -0.48541 -0.37407 C -0.50573 -0.37106 -0.49548 -0.3743 -0.51614 -0.36342 C -0.52812 -0.35717 -0.52066 -0.3567 -0.53229 -0.34837 C -0.53941 -0.34328 -0.55711 -0.33124 -0.56614 -0.32893 C -0.56927 -0.32615 -0.57257 -0.32314 -0.57569 -0.32036 C -0.57656 -0.31944 -0.57899 -0.30532 -0.57899 -0.30532 C -0.58021 -0.29536 -0.58073 -0.28518 -0.58229 -0.27522 C -0.58333 -0.26851 -0.58698 -0.25578 -0.58698 -0.25578 C -0.61649 -0.25647 -0.64618 -0.25578 -0.67569 -0.25786 C -0.6776 -0.25809 -0.67882 -0.2611 -0.68055 -0.26226 C -0.68211 -0.26319 -0.68385 -0.26365 -0.68541 -0.26434 C -0.69531 -0.27754 -0.70729 -0.28008 -0.71927 -0.28795 " pathEditMode="relative" rAng="0" ptsTypes="ffffffffffffffffffffffffffffffffffffffffffffffffffffffffffffffffffffA">
                                      <p:cBhvr>
                                        <p:cTn id="28" dur="5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30" dur="5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32" dur="5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34" dur="5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36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39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41" dur="5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18519E-6 C -0.01302 -0.0111 -0.02326 -0.02684 -0.03715 -0.03657 C -0.03819 -0.03865 -0.03871 -0.04166 -0.04045 -0.04305 C -0.04566 -0.04745 -0.06701 -0.05439 -0.07257 -0.05578 C -0.07482 -0.05717 -0.07673 -0.05995 -0.07916 -0.06018 C -0.08819 -0.06087 -0.09791 -0.06226 -0.10642 -0.05809 C -0.11996 -0.05161 -0.12378 -0.02731 -0.12916 -0.01272 C -0.13038 0.01366 -0.13055 0.04028 -0.13246 0.06667 C -0.13316 0.07825 -0.13871 0.10093 -0.14514 0.10973 C -0.15729 0.12593 -0.19271 0.12964 -0.20816 0.13126 C -0.23125 0.12987 -0.25434 0.12941 -0.27743 0.12686 C -0.28524 0.12593 -0.29861 0.11413 -0.29861 0.11413 C -0.31111 0.09723 -0.32118 0.07941 -0.32934 0.05811 C -0.32968 0.05464 -0.33003 0.05093 -0.33073 0.04746 C -0.33142 0.04515 -0.33316 0.04329 -0.33385 0.04098 C -0.33871 0.02362 -0.33142 0.03566 -0.34062 0.02362 C -0.3434 0.00741 -0.34479 -0.01203 -0.34843 -0.028 C -0.35034 -0.0361 -0.3533 -0.04351 -0.35486 -0.05161 C -0.35816 -0.06897 -0.3658 -0.08171 -0.37916 -0.08587 C -0.39045 -0.08518 -0.40173 -0.08495 -0.41302 -0.08379 C -0.41996 -0.08309 -0.42569 -0.07731 -0.43229 -0.07522 C -0.43889 -0.07083 -0.44462 -0.06458 -0.45173 -0.06226 C -0.46198 -0.05902 -0.47222 -0.05601 -0.48229 -0.05161 C -0.49271 -0.0412 -0.50052 -0.02916 -0.51302 -0.0236 C -0.53316 -0.02615 -0.55034 -0.02777 -0.56944 -0.03425 C -0.57656 -0.03657 -0.58177 -0.04282 -0.58871 -0.04513 C -0.60347 -0.05717 -0.59757 -0.05184 -0.60642 -0.06018 C -0.61024 -0.06782 -0.61146 -0.07684 -0.61614 -0.08379 C -0.62621 -0.09907 -0.62048 -0.07916 -0.62916 -0.10323 C -0.63402 -0.11643 -0.63871 -0.12777 -0.64514 -0.13981 C -0.64618 -0.14166 -0.646 -0.14421 -0.64687 -0.14606 C -0.65156 -0.15671 -0.65746 -0.16388 -0.66632 -0.16759 C -0.67309 -0.16458 -0.67743 -0.16434 -0.68229 -0.15694 C -0.68507 -0.153 -0.68889 -0.14397 -0.68889 -0.14397 C -0.68906 -0.14328 -0.69132 -0.13055 -0.69201 -0.12893 C -0.69826 -0.11434 -0.69583 -0.12661 -0.7 -0.1118 C -0.70625 -0.0905 -0.71093 -0.06805 -0.71805 -0.04722 C -0.72135 -0.0368 -0.72222 -0.03842 -0.72587 -0.03009 C -0.73212 -0.01573 -0.73264 0.00116 -0.74357 0.01089 C -0.75104 0.03033 -0.74739 0.02269 -0.7533 0.0345 C -0.75989 0.0338 -0.76632 0.03403 -0.77257 0.03241 C -0.78055 0.03033 -0.7842 0.01528 -0.79201 0.01089 C -0.80607 0.00278 -0.79062 0.01528 -0.80486 0.00441 C -0.80659 0.00302 -0.8092 -0.00254 -0.80972 5.18519E-6 C -0.81163 0.01042 -0.80972 0.02153 -0.80972 0.03241 " pathEditMode="relative" ptsTypes="ffffffffffffffffffffffffffffffffffffffffffffA">
                                      <p:cBhvr>
                                        <p:cTn id="43" dur="5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45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66 0.02404 C 0.05642 0.02543 0.06753 0.02474 0.07795 0.02844 C 0.07882 0.02867 0.08524 0.05179 0.08611 0.05433 C 0.0875 0.07237 0.08941 0.08994 0.0908 0.10798 C 0.0901 0.1193 0.09323 0.17179 0.07639 0.17896 C 0.07083 0.18636 0.06788 0.18936 0.06024 0.19191 C 0.01771 0.19052 -0.02465 0.19006 -0.06719 0.18774 C -0.09479 0.18613 -0.12101 0.17526 -0.14792 0.16832 C -0.15313 0.16347 -0.15608 0.15722 -0.16076 0.15121 C -0.1684 0.12994 -0.16997 0.10728 -0.17361 0.08439 C -0.17795 0.05711 -0.1849 0.03167 -0.18976 0.00485 C -0.19323 -0.01434 -0.19653 -0.03491 -0.20747 -0.04879 C -0.20955 -0.05457 -0.21042 -0.0615 -0.21389 -0.06613 C -0.22031 -0.07468 -0.23108 -0.08671 -0.23976 -0.09202 C -0.24983 -0.09757 -0.26146 -0.09989 -0.27205 -0.10289 C -0.29184 -0.11908 -0.31892 -0.11908 -0.34132 -0.12208 C -0.3599 -0.11861 -0.36233 -0.11098 -0.37205 -0.09202 C -0.38038 -0.07538 -0.39184 -0.06081 -0.39792 -0.04254 C -0.40781 -0.01272 -0.40938 0.02104 -0.42049 0.04994 C -0.42396 0.07329 -0.42535 0.07399 -0.43333 0.09503 C -0.43576 0.10173 -0.44063 0.10104 -0.44462 0.10358 C -0.46354 0.11514 -0.45104 0.10983 -0.46389 0.11468 C -0.48958 0.11306 -0.53854 0.10358 -0.56875 0.11468 C -0.58368 0.12925 -0.57795 0.12231 -0.58663 0.13387 C -0.59097 0.14543 -0.59358 0.15699 -0.59792 0.16832 C -0.5974 0.18058 -0.59965 0.19352 -0.59618 0.20485 C -0.59514 0.20855 -0.58385 0.2111 -0.58004 0.21341 C -0.57222 0.2178 -0.56545 0.22451 -0.55747 0.22844 C -0.5441 0.23514 -0.525 0.23399 -0.51233 0.23491 C -0.49722 0.23422 -0.48212 0.23468 -0.46719 0.23283 C -0.46319 0.23237 -0.4599 0.22774 -0.4559 0.22636 C -0.4533 0.22543 -0.44792 0.22404 -0.44792 0.22428 " pathEditMode="relative" rAng="0" ptsTypes="fffffffffffffffffffffffffffffffA">
                                      <p:cBhvr>
                                        <p:cTn id="47" dur="5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323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15538 L 0.15642 -0.01272 C 0.18924 -0.05087 0.23819 -0.07191 0.28924 -0.07191 C 0.34774 -0.07191 0.39427 -0.05087 0.42708 -0.01272 L 0.58368 0.15538 " pathEditMode="relative" rAng="0" ptsTypes="FffFF">
                                      <p:cBhvr>
                                        <p:cTn id="49" dur="5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-113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51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53" dur="5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55" dur="5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1111 C -0.08177 -0.06273 -0.16406 -0.28333 -0.19115 -0.31852 C -0.21823 -0.3537 -0.23247 -0.24213 -0.23785 -0.22176 C -0.24323 -0.20139 -0.22604 -0.21134 -0.22344 -0.19606 C -0.22083 -0.18078 -0.23403 -0.15671 -0.2217 -0.12939 C -0.20938 -0.10208 -0.16094 -0.05277 -0.14913 -0.03264 C -0.13733 -0.0125 -0.16285 -0.01111 -0.1507 -0.00902 C -0.13854 -0.00694 -0.06823 0.04051 -0.075 -0.01111 Z " pathEditMode="relative" ptsTypes="aaaaaaaa">
                                      <p:cBhvr>
                                        <p:cTn id="57" dur="5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59" dur="5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61" dur="5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63" dur="5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66" dur="5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6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28  L 0.125 -0.16647  L 0.158 -0.04528  L 0.249 0  L 0.158 0.04528  L 0.125 0.16647  L 0.091 0.04528  L 0 0  Z" pathEditMode="relative" ptsTypes="">
                                      <p:cBhvr>
                                        <p:cTn id="68" dur="5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0.08138 C -0.02535 0.09873 -0.03194 0.10543 -0.03976 0.11953 C -0.04809 0.13433 -0.04201 0.13017 -0.05087 0.13433 C -0.05538 0.14219 -0.05677 0.14867 -0.06198 0.15537 C -0.06458 0.16555 -0.06927 0.17456 -0.07153 0.18497 C -0.07656 0.20878 -0.07865 0.23237 -0.08108 0.25688 C -0.08056 0.26751 -0.08021 0.27792 -0.07934 0.28855 C -0.07899 0.29225 -0.07917 0.29618 -0.07778 0.29919 C -0.075 0.3052 -0.06493 0.31075 -0.06042 0.31399 C -0.05486 0.32439 -0.05868 0.31884 -0.04774 0.32878 C -0.04462 0.33156 -0.04236 0.33572 -0.03976 0.33919 C -0.03698 0.34289 -0.03073 0.34474 -0.02708 0.34566 C -0.01042 0.35029 -0.01372 0.34936 0.00156 0.3519 C 0.00503 0.35167 0.07135 0.36254 0.09514 0.3415 C 0.09722 0.32393 0.09861 0.30266 0.10469 0.28647 C 0.10729 0.27237 0.11111 0.25896 0.1158 0.24624 C 0.11753 0.24162 0.11701 0.23584 0.11892 0.23144 C 0.11996 0.2289 0.1224 0.22751 0.12378 0.2252 C 0.12483 0.22312 0.12587 0.22104 0.12691 0.21873 C 0.12812 0.21595 0.12865 0.21271 0.13003 0.2104 C 0.13715 0.19861 0.14757 0.18427 0.15712 0.17641 C 0.16615 0.16878 0.1783 0.16532 0.18871 0.16162 C 0.21545 0.1637 0.21962 0.16508 0.24115 0.17225 C 0.24427 0.17503 0.24757 0.17803 0.25069 0.18081 C 0.25608 0.18566 0.25712 0.19422 0.26337 0.19977 C 0.26684 0.20647 0.27101 0.20994 0.27448 0.21664 C 0.27674 0.22797 0.28333 0.23399 0.28889 0.24416 C 0.29132 0.24878 0.2934 0.25849 0.29514 0.26312 C 0.30069 0.27745 0.30851 0.29248 0.3158 0.30543 C 0.31788 0.31399 0.32153 0.31676 0.32535 0.32439 C 0.3316 0.33688 0.33003 0.33826 0.34115 0.3415 C 0.34861 0.34636 0.35417 0.35491 0.36181 0.35838 C 0.36267 0.35977 0.36389 0.36138 0.3651 0.36254 C 0.36684 0.36416 0.36944 0.36462 0.37135 0.3667 C 0.37344 0.36901 0.37413 0.37318 0.37621 0.37526 C 0.37847 0.37757 0.3816 0.3778 0.38403 0.37942 C 0.39149 0.38451 0.39635 0.39144 0.40469 0.39422 C 0.41562 0.40532 0.42292 0.40508 0.43646 0.40693 C 0.46128 0.41503 0.49045 0.41179 0.50937 0.38797 C 0.51684 0.35838 0.51753 0.3274 0.52205 0.29711 C 0.52778 0.21526 0.52569 0.13919 0.52691 0.05387 C 0.52708 0.03075 0.53368 0.0111 0.55052 0.00532 C 0.5908 0.00647 0.63281 0.00508 0.67292 0.01156 C 0.69167 0.02242 0.71319 0.02751 0.72517 0.05179 C 0.73299 0.083 0.72344 0.05271 0.73333 0.06867 C 0.73524 0.07167 0.73854 0.08485 0.73958 0.08763 C 0.74236 0.09503 0.74549 0.10034 0.74913 0.10682 C 0.75573 0.13295 0.74306 0.08462 0.75538 0.12162 C 0.76007 0.13503 0.76094 0.16809 0.76181 0.18289 C 0.76302 0.20185 0.76493 0.24 0.76493 0.24 C 0.76458 0.25549 0.76528 0.27121 0.76337 0.28647 C 0.76267 0.29271 0.7592 0.2978 0.75712 0.30335 C 0.75295 0.31445 0.75174 0.32786 0.74757 0.33919 C 0.74444 0.34705 0.72934 0.36439 0.72378 0.3667 C 0.7184 0.36901 0.71892 0.36647 0.71892 0.3711 " pathEditMode="relative" ptsTypes="ffffffffffffffffffffffffffffffffffffffffffffffffffffffA">
                                      <p:cBhvr>
                                        <p:cTn id="70" dur="5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72" dur="5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74" dur="5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0" y="53340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Arial" panose="020B0604020202020204" pitchFamily="34" charset="0"/>
              </a:rPr>
              <a:t>Quanh cô rong đẹp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0" y="60198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Arial" panose="020B0604020202020204" pitchFamily="34" charset="0"/>
              </a:rPr>
              <a:t>Múa làm văn công</a:t>
            </a:r>
          </a:p>
        </p:txBody>
      </p:sp>
      <p:pic>
        <p:nvPicPr>
          <p:cNvPr id="194564" name="Picture 6" descr="CALREJ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240">
            <a:off x="2590800" y="12954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240">
            <a:off x="5410200" y="22860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8" name="Picture 10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5258">
            <a:off x="6019800" y="38862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34906">
            <a:off x="9067800" y="39624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6294">
            <a:off x="9296400" y="25146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2093">
            <a:off x="8308975" y="1520825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240">
            <a:off x="3429000" y="23622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2093">
            <a:off x="7470775" y="2663825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33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79 0.13087 C 0.55659 0.14521 0.52309 0.16023 0.47968 0.1718 C 0.43281 0.18382 0.37639 0.19584 0.32031 0.20717 C 0.26336 0.21919 0.21632 0.22497 0.16423 0.23191 C 0.11597 0.23792 0.06302 0.24393 0.02014 0.24417 C -0.02396 0.24532 -0.05955 0.24093 -0.08698 0.23445 C -0.11355 0.22821 -0.13177 0.21919 -0.14202 0.20833 C -0.15157 0.19769 -0.15191 0.18544 -0.14566 0.17272 C -0.1375 0.15885 -0.11702 0.14405 -0.08334 0.12879 C -0.05417 0.11469 -0.0158 0.09966 0.03125 0.0874 C 0.0743 0.07492 0.13368 0.06289 0.18246 0.05457 C 0.22986 0.04555 0.28628 0.03677 0.33402 0.03376 C 0.37829 0.03145 0.41371 0.03469 0.43229 0.0437 C 0.44618 0.05411 0.42934 0.0696 0.40086 0.08255 C 0.37118 0.0948 0.32378 0.10798 0.26823 0.11862 C 0.21163 0.12833 0.15989 0.13596 0.11493 0.1385 C 0.07135 0.14081 0.06336 0.14312 0.00486 0.13249 C -0.05782 0.12463 -0.0415 0.10312 -0.04636 0.09249 C -0.0474 0.08139 -0.03177 0.06937 -0.01563 0.05503 C 0.00434 0.03908 0.04166 0.02243 0.07639 0.00902 C 0.11024 -0.0037 0.15347 -0.01433 0.22257 -0.03005 C 0.29149 -0.04462 0.32586 -0.05063 0.37864 -0.05965 C 0.43055 -0.06844 0.48229 -0.07722 0.53437 -0.08624 " pathEditMode="relative" rAng="4963796" ptsTypes="fffffffffffffffffffffff">
                                      <p:cBhvr>
                                        <p:cTn id="2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0" y="-326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28  L 0.125 -0.16647  L 0.158 -0.04528  L 0.249 0  L 0.158 0.04528  L 0.125 0.16647  L 0.091 0.04528  L 0 0  Z" pathEditMode="relative" ptsTypes="">
                                      <p:cBhvr>
                                        <p:cTn id="2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104E-6 C -0.00313 0.00693 -0.00972 0.00948 -0.01754 0.01503 C -0.02587 0.02104 -0.01979 0.01919 -0.02865 0.02104 C -0.03316 0.02404 -0.03455 0.02659 -0.03976 0.02913 C -0.04236 0.03329 -0.04705 0.03676 -0.04931 0.04092 C -0.05434 0.05017 -0.05643 0.05942 -0.05886 0.06913 C -0.05834 0.07329 -0.05799 0.07745 -0.05712 0.08162 C -0.05677 0.083 -0.05695 0.08462 -0.05556 0.08578 C -0.05278 0.08832 -0.04271 0.0904 -0.0382 0.09156 C -0.03264 0.09572 -0.03646 0.09364 -0.02552 0.09757 C -0.0224 0.09849 -0.02014 0.10011 -0.01754 0.1015 C -0.01476 0.10312 -0.00851 0.10381 -0.00486 0.10404 C 0.0118 0.10589 0.0085 0.10566 0.02378 0.10659 C 0.02725 0.10659 0.09357 0.11075 0.11736 0.10242 C 0.11944 0.09549 0.12083 0.08716 0.12691 0.08092 C 0.12951 0.07537 0.13333 0.07005 0.13802 0.06497 C 0.13975 0.06312 0.13923 0.06081 0.14114 0.05919 C 0.14218 0.05826 0.14462 0.05757 0.146 0.05664 C 0.14705 0.05595 0.14809 0.05503 0.14913 0.0541 C 0.15034 0.05318 0.15087 0.05179 0.15225 0.05086 C 0.15937 0.04624 0.16979 0.04069 0.17934 0.03745 C 0.18819 0.03445 0.20052 0.03306 0.21093 0.03167 C 0.23767 0.0326 0.24184 0.03306 0.26337 0.03583 C 0.26649 0.03699 0.26979 0.03815 0.27291 0.0393 C 0.2783 0.04115 0.27934 0.04462 0.28559 0.0467 C 0.28906 0.04925 0.29323 0.05063 0.2967 0.05341 C 0.29896 0.0578 0.30555 0.06011 0.31111 0.06427 C 0.31354 0.06589 0.31562 0.06982 0.31736 0.07167 C 0.32291 0.07722 0.33073 0.08323 0.33802 0.08832 C 0.3401 0.09156 0.34375 0.09271 0.34757 0.09572 C 0.35382 0.10057 0.35225 0.10127 0.36337 0.10242 C 0.37083 0.10451 0.37639 0.10774 0.38403 0.10913 C 0.38472 0.10959 0.38611 0.11029 0.38732 0.11075 C 0.38889 0.11144 0.39149 0.11167 0.39357 0.11237 C 0.39566 0.11329 0.39635 0.11491 0.39843 0.11583 C 0.40069 0.11676 0.40382 0.11676 0.40625 0.11745 C 0.41354 0.11953 0.41857 0.12208 0.42691 0.12323 C 0.43784 0.12763 0.44514 0.12763 0.45868 0.12832 C 0.4835 0.13156 0.5125 0.13017 0.53142 0.12069 C 0.53906 0.10913 0.53975 0.09688 0.54409 0.08508 C 0.55 0.05271 0.54791 0.02289 0.54913 -0.01064 C 0.5493 -0.01989 0.5559 -0.02752 0.57257 -0.02983 C 0.61284 -0.02937 0.65503 -0.02983 0.69514 -0.02729 C 0.71389 -0.02312 0.73541 -0.02104 0.74739 -0.01156 C 0.75521 0.00069 0.74566 -0.0111 0.75555 -0.00486 C 0.75746 -0.0037 0.76076 0.00138 0.7618 0.00254 C 0.76458 0.00555 0.76771 0.00763 0.77135 0.01017 C 0.77795 0.02034 0.76528 0.00138 0.7776 0.01595 C 0.78229 0.02127 0.78316 0.03422 0.78403 0.04 C 0.78524 0.04763 0.78715 0.06242 0.78715 0.06266 C 0.7868 0.06867 0.7875 0.07491 0.78559 0.08092 C 0.78489 0.08323 0.78142 0.08531 0.77934 0.0874 C 0.77517 0.09179 0.77396 0.09711 0.76979 0.1015 C 0.76666 0.10474 0.75156 0.11144 0.746 0.11237 C 0.74062 0.11329 0.74114 0.11237 0.74114 0.11422 " pathEditMode="relative" rAng="0" ptsTypes="fffffff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24" y="50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993 0.14197 C 0.45955 0.15538 0.42969 0.16948 0.39132 0.18035 C 0.34948 0.19121 0.29931 0.20208 0.24948 0.21249 C 0.19861 0.22358 0.15677 0.22821 0.11042 0.23422 C 0.06736 0.23931 0.02031 0.24463 -0.01806 0.24393 C -0.05747 0.24463 -0.08924 0.23977 -0.11372 0.2333 C -0.13733 0.22682 -0.15382 0.2178 -0.16285 0.20717 C -0.1717 0.19653 -0.17188 0.18474 -0.16649 0.17249 C -0.15938 0.15908 -0.14132 0.14497 -0.11129 0.13087 C -0.08542 0.11723 -0.05122 0.10335 -0.00955 0.09202 C 0.02882 0.08046 0.0816 0.0696 0.12517 0.0622 C 0.16736 0.05411 0.21753 0.04648 0.26042 0.04416 C 0.29948 0.04231 0.33142 0.04601 0.34792 0.05503 C 0.36042 0.06543 0.34549 0.08023 0.32031 0.09249 C 0.29392 0.10405 0.25174 0.11607 0.20226 0.12578 C 0.15174 0.13434 0.10573 0.14104 0.06562 0.14289 C 0.02691 0.14451 0.01962 0.14659 -0.03247 0.13549 C -0.08854 0.12694 -0.07413 0.10636 -0.07865 0.09572 C -0.07969 0.08509 -0.06563 0.07353 -0.05139 0.05989 C -0.03385 0.04463 -0.00052 0.02913 0.03021 0.01665 C 0.06024 0.00439 0.09896 -0.00509 0.16024 -0.01965 C 0.22153 -0.03283 0.25243 -0.03815 0.29931 -0.04624 C 0.34549 -0.0541 0.39149 -0.06196 0.43802 -0.06983 " pathEditMode="relative" rAng="4963796" ptsTypes="fffffffffffffffffffffff">
                                      <p:cBhvr>
                                        <p:cTn id="32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8" y="-369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526E-6 C -0.01302 -0.00948 -0.02326 -0.02289 -0.03715 -0.03122 C -0.03819 -0.03307 -0.03872 -0.03561 -0.04045 -0.03677 C -0.04566 -0.04047 -0.06701 -0.04648 -0.07257 -0.04763 C -0.07483 -0.04902 -0.07674 -0.05133 -0.07917 -0.05156 C -0.08819 -0.05203 -0.09792 -0.05318 -0.10642 -0.04971 C -0.11997 -0.04417 -0.12379 -0.02336 -0.12917 -0.01087 C -0.13038 0.01179 -0.13056 0.03468 -0.13247 0.05711 C -0.13316 0.06705 -0.13872 0.08647 -0.14514 0.0941 C -0.15729 0.1082 -0.19271 0.11121 -0.20816 0.11283 C -0.23125 0.11144 -0.25434 0.11121 -0.27743 0.1089 C -0.28524 0.1082 -0.29861 0.0978 -0.29861 0.09803 C -0.31111 0.08346 -0.32118 0.0682 -0.32934 0.04994 C -0.32969 0.04693 -0.33004 0.0437 -0.33073 0.04069 C -0.33142 0.03884 -0.33316 0.03722 -0.33385 0.03514 C -0.33872 0.02034 -0.33142 0.03052 -0.34063 0.02034 C -0.3434 0.00647 -0.34479 -0.01018 -0.34844 -0.02382 C -0.35035 -0.03075 -0.3533 -0.03723 -0.35486 -0.04417 C -0.35816 -0.05896 -0.3658 -0.06983 -0.37917 -0.07353 C -0.39045 -0.07284 -0.40174 -0.0726 -0.41302 -0.07168 C -0.41997 -0.07122 -0.42569 -0.06613 -0.43229 -0.06428 C -0.43889 -0.06058 -0.44462 -0.05526 -0.45174 -0.05318 C -0.46198 -0.05041 -0.47222 -0.04786 -0.48229 -0.04417 C -0.49271 -0.03515 -0.50052 -0.02497 -0.51302 -0.02012 C -0.53316 -0.02243 -0.55035 -0.02382 -0.56944 -0.02937 C -0.57656 -0.03122 -0.58177 -0.03654 -0.58872 -0.03862 C -0.60347 -0.04902 -0.59757 -0.0444 -0.60642 -0.05156 C -0.61024 -0.05804 -0.61146 -0.06567 -0.61615 -0.07168 C -0.62622 -0.08486 -0.62049 -0.06775 -0.62917 -0.08833 C -0.63403 -0.09966 -0.63872 -0.10937 -0.64514 -0.12 C -0.64618 -0.12139 -0.64601 -0.1237 -0.64688 -0.12532 C -0.65156 -0.13434 -0.65747 -0.14058 -0.66632 -0.14359 C -0.67309 -0.14104 -0.67743 -0.14081 -0.68229 -0.13457 C -0.68507 -0.1311 -0.68906 -0.12347 -0.68906 -0.12324 C -0.68924 -0.12278 -0.69132 -0.11168 -0.69201 -0.11029 C -0.69826 -0.09781 -0.69583 -0.10844 -0.7 -0.09573 C -0.70642 -0.07746 -0.71094 -0.05827 -0.71823 -0.04047 C -0.72135 -0.03145 -0.72222 -0.03284 -0.72587 -0.02567 C -0.73212 -0.01341 -0.73264 0.00115 -0.74358 0.00948 C -0.75104 0.02612 -0.7474 0.01942 -0.7533 0.02959 C -0.7599 0.02913 -0.76632 0.02913 -0.77257 0.02774 C -0.78056 0.02612 -0.7842 0.01318 -0.79201 0.00948 C -0.80608 0.00254 -0.79063 0.01318 -0.80486 0.00393 C -0.8066 0.00254 -0.8092 -0.00208 -0.80972 3.3526E-6 C -0.81163 0.00901 -0.80972 0.01849 -0.80972 0.02774 " pathEditMode="relative" rAng="0" ptsTypes="ffffffffffffffffffffffffffffffffffffffffffffA">
                                      <p:cBhvr>
                                        <p:cTn id="34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90" y="-154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78035E-8 C -0.00312 -0.01272 -0.00555 -0.02751 -0.01128 -0.03861 C -0.01319 -0.05179 -0.01528 -0.06058 -0.01927 -0.07283 C -0.02031 -0.08 -0.02153 -0.08717 -0.02257 -0.09434 C -0.02344 -0.09965 -0.02656 -0.10405 -0.02743 -0.1096 C -0.02951 -0.12185 -0.03194 -0.14844 -0.03871 -0.15908 C -0.0467 -0.17156 -0.05399 -0.17318 -0.06614 -0.17618 C -0.06927 -0.17688 -0.07569 -0.1785 -0.07569 -0.17827 C -0.0908 -0.1778 -0.1059 -0.1785 -0.12101 -0.17618 C -0.12552 -0.17572 -0.13385 -0.16971 -0.13385 -0.16948 C -0.13941 -0.15977 -0.14427 -0.14936 -0.15 -0.13965 C -0.15243 -0.12647 -0.15486 -0.11399 -0.15799 -0.10081 C -0.15434 -0.07607 -0.15538 -0.05064 -0.1467 -0.02775 C -0.14444 -0.01272 -0.13871 -0.00069 -0.13385 0.01295 C -0.13055 0.02173 -0.12917 0.03353 -0.12743 0.04301 C -0.12969 0.05827 -0.13021 0.07884 -0.14184 0.08809 C -0.14479 0.0904 -0.14826 0.0911 -0.15156 0.09249 C -0.15972 0.10104 -0.15573 0.09896 -0.16614 0.10127 C -0.17309 0.10289 -0.18698 0.10566 -0.18698 0.1059 C -0.20104 0.10428 -0.2151 0.10428 -0.22899 0.10127 C -0.23472 0.09988 -0.24514 0.09249 -0.24514 0.09272 C -0.25625 0.06936 -0.23472 0.11237 -0.25799 0.07746 C -0.25989 0.07445 -0.25989 0.07006 -0.26128 0.06659 C -0.2658 0.05434 -0.27118 0.04231 -0.27569 0.03029 C -0.27951 0.00486 -0.28542 -0.0178 -0.29028 -0.04277 C -0.29132 -0.05503 -0.29479 -0.06705 -0.29514 -0.07931 C -0.29601 -0.11977 -0.2967 -0.18243 -0.27569 -0.21711 C -0.27187 -0.22983 -0.26771 -0.24277 -0.26441 -0.25572 C -0.26094 -0.26913 -0.25868 -0.28231 -0.25312 -0.29434 C -0.25156 -0.30936 -0.2467 -0.32948 -0.25642 -0.34197 C -0.25937 -0.3459 -0.26406 -0.3459 -0.26771 -0.34844 C -0.29375 -0.34682 -0.31788 -0.34289 -0.34358 -0.33965 C -0.35156 -0.33618 -0.35746 -0.33318 -0.36441 -0.32694 C -0.3684 -0.3163 -0.37274 -0.30705 -0.37743 -0.29665 C -0.37986 -0.28277 -0.38316 -0.26983 -0.38542 -0.25572 C -0.38472 -0.16578 -0.3934 -0.05272 -0.37413 0.04092 C -0.37292 0.0615 -0.37049 0.08763 -0.37413 0.10775 C -0.37465 0.11052 -0.37847 0.10913 -0.38055 0.10983 C -0.39045 0.09988 -0.40295 0.0978 -0.41285 0.08809 C -0.41476 0.08624 -0.4158 0.08324 -0.41771 0.08162 C -0.42222 0.07769 -0.42778 0.07676 -0.43229 0.07306 C -0.43524 0.07052 -0.4375 0.06705 -0.44028 0.06451 C -0.44635 0.05919 -0.45451 0.05734 -0.46128 0.05387 C -0.46684 0.04647 -0.47361 0.0437 -0.47899 0.03653 C -0.4809 0.03399 -0.48194 0.03052 -0.48385 0.02798 C -0.4868 0.02405 -0.49045 0.02104 -0.49358 0.01734 C -0.49757 0.01249 -0.50139 0.00763 -0.50486 0.00231 C -0.50833 -0.00324 -0.51059 -0.00994 -0.51441 -0.01503 C -0.51667 -0.01803 -0.52014 -0.01873 -0.52257 -0.02127 C -0.54531 -0.04486 -0.51701 -0.01988 -0.53385 -0.03422 C -0.53924 -0.04902 -0.54375 -0.06358 -0.5467 -0.07931 C -0.54566 -0.09919 -0.54531 -0.11861 -0.54028 -0.13757 C -0.53264 -0.16578 -0.51788 -0.18844 -0.50799 -0.21503 C -0.49861 -0.24023 -0.48819 -0.26728 -0.47569 -0.29017 C -0.47448 -0.29665 -0.47378 -0.30312 -0.47257 -0.3096 C -0.4717 -0.31399 -0.46927 -0.32254 -0.46927 -0.32231 C -0.46753 -0.33896 -0.46198 -0.35746 -0.47413 -0.36971 C -0.47726 -0.37295 -0.48177 -0.37249 -0.48542 -0.3741 C -0.50573 -0.3711 -0.49549 -0.37434 -0.51614 -0.36347 C -0.52812 -0.35723 -0.52066 -0.35676 -0.53229 -0.34844 C -0.53941 -0.34335 -0.55712 -0.33133 -0.56614 -0.32902 C -0.56927 -0.32624 -0.57257 -0.32324 -0.57569 -0.32046 C -0.57656 -0.31954 -0.57899 -0.30543 -0.57899 -0.3052 C -0.58021 -0.29526 -0.58073 -0.28509 -0.58229 -0.27514 C -0.58333 -0.26844 -0.58698 -0.25572 -0.58698 -0.25549 C -0.61649 -0.25642 -0.64618 -0.25572 -0.67569 -0.2578 C -0.6776 -0.25803 -0.67882 -0.26104 -0.68055 -0.2622 C -0.68212 -0.26312 -0.68385 -0.26358 -0.68542 -0.26428 C -0.69531 -0.27746 -0.70729 -0.28 -0.71927 -0.28786 " pathEditMode="relative" rAng="0" ptsTypes="ffffffffffffffffffffffffffffffffffffffffffffffffffffffffffffffffffffA">
                                      <p:cBhvr>
                                        <p:cTn id="36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2" y="-13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0601 C -0.08177 -0.02821 -0.16406 -0.1748 -0.19114 -0.19815 C -0.21823 -0.22151 -0.23246 -0.14752 -0.23784 -0.13411 C -0.24323 -0.12047 -0.22604 -0.12717 -0.22343 -0.117 C -0.22083 -0.10682 -0.23402 -0.09087 -0.2217 -0.07261 C -0.20937 -0.05434 -0.16093 -0.02151 -0.14913 -0.00833 C -0.13732 0.00508 -0.16284 0.00601 -0.15069 0.00739 C -0.13854 0.00878 -0.06823 0.04046 -0.075 0.00601 Z " pathEditMode="relative" rAng="0" ptsTypes="aaaaaaaa">
                                      <p:cBhvr>
                                        <p:cTn id="39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966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97 0.13156 C 0.55607 0.14589 0.52152 0.16116 0.47708 0.17295 C 0.42882 0.1852 0.371 0.19746 0.31336 0.20902 C 0.25486 0.2215 0.20659 0.22728 0.15312 0.23445 C 0.10364 0.24069 0.04913 0.24694 0.0052 0.2474 C -0.04028 0.24879 -0.07674 0.24462 -0.10486 0.23815 C -0.13195 0.23214 -0.15087 0.22312 -0.16129 0.21225 C -0.17118 0.20162 -0.17136 0.18936 -0.16476 0.17665 C -0.1566 0.16277 -0.13542 0.14774 -0.10087 0.13248 C -0.07084 0.11815 -0.03143 0.10289 0.01684 0.0904 C 0.06111 0.07792 0.12204 0.06543 0.17222 0.05688 C 0.22083 0.04763 0.27882 0.03884 0.32795 0.03537 C 0.37326 0.03283 0.40972 0.03607 0.42864 0.04509 C 0.44288 0.05526 0.42569 0.07075 0.39635 0.08393 C 0.36597 0.09642 0.31718 0.10983 0.26007 0.12069 C 0.20208 0.13063 0.14878 0.1385 0.1026 0.14127 C 0.05798 0.14381 0.04965 0.14613 -0.01025 0.13572 C -0.07466 0.12809 -0.05782 0.10659 -0.06285 0.09595 C -0.06389 0.08462 -0.04775 0.0726 -0.03108 0.05826 C -0.01059 0.04231 0.02777 0.02543 0.06336 0.01202 C 0.09826 -0.00093 0.1427 -0.01179 0.21354 -0.02798 C 0.28437 -0.04301 0.31979 -0.04925 0.37395 -0.05827 C 0.42725 -0.06752 0.48038 -0.07653 0.53385 -0.08578 " pathEditMode="relative" rAng="4963796" ptsTypes="fffffffffffffffffffffff">
                                      <p:cBhvr>
                                        <p:cTn id="41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50" y="-312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6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28  L 0.125 -0.16647  L 0.158 -0.04528  L 0.249 0  L 0.158 0.04528  L 0.125 0.16647  L 0.091 0.04528  L 0 0  Z" pathEditMode="relative" ptsTypes="">
                                      <p:cBhvr>
                                        <p:cTn id="43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1 0.10982 C -0.07396 0.12716 -0.07882 0.13387 -0.08455 0.14797 C -0.09046 0.16277 -0.08611 0.15861 -0.09254 0.16277 C -0.09584 0.17063 -0.09688 0.17711 -0.1007 0.18381 C -0.10243 0.19398 -0.10591 0.203 -0.10764 0.21341 C -0.11129 0.23722 -0.11268 0.26081 -0.11441 0.28531 C -0.11407 0.29595 -0.11389 0.30635 -0.1132 0.31699 C -0.11302 0.32069 -0.1132 0.32462 -0.11216 0.32763 C -0.11007 0.33364 -0.10278 0.33919 -0.09948 0.34242 C -0.09549 0.35283 -0.09827 0.34728 -0.09028 0.35722 C -0.08802 0.36 -0.08646 0.36416 -0.08455 0.36763 C -0.08247 0.37133 -0.07796 0.37318 -0.07535 0.3741 C -0.0632 0.37872 -0.06563 0.3778 -0.05452 0.38034 C -0.05191 0.38011 -0.00382 0.39098 0.01354 0.36994 C 0.01493 0.35237 0.01597 0.33109 0.02048 0.31491 C 0.02239 0.30081 0.02517 0.28739 0.02847 0.27468 C 0.02968 0.27005 0.02934 0.26427 0.03073 0.25988 C 0.03159 0.25734 0.03333 0.25595 0.03437 0.25364 C 0.03507 0.25156 0.03576 0.24948 0.03663 0.24716 C 0.0375 0.24439 0.03784 0.24115 0.03889 0.23884 C 0.04409 0.22705 0.05156 0.21271 0.0585 0.20485 C 0.0651 0.19722 0.07395 0.19375 0.08142 0.19005 C 0.10086 0.19213 0.10399 0.19352 0.11961 0.20069 C 0.12187 0.20346 0.12413 0.20647 0.12656 0.20924 C 0.13038 0.2141 0.13107 0.22265 0.13576 0.2282 C 0.13819 0.23491 0.14132 0.23838 0.14375 0.24508 C 0.14548 0.25641 0.15017 0.26242 0.15416 0.2726 C 0.15607 0.27722 0.15746 0.28693 0.15885 0.29156 C 0.16284 0.30589 0.1684 0.32092 0.17378 0.33387 C 0.17534 0.34242 0.17795 0.3452 0.18073 0.35283 C 0.18524 0.36531 0.1842 0.3667 0.19218 0.36994 C 0.19757 0.37479 0.20156 0.38335 0.20711 0.38682 C 0.20781 0.3882 0.20868 0.38982 0.20954 0.39098 C 0.21093 0.3926 0.21267 0.39306 0.21406 0.39514 C 0.21562 0.39745 0.21614 0.40161 0.2177 0.4037 C 0.21927 0.40601 0.22152 0.40624 0.22326 0.40786 C 0.22882 0.41294 0.23229 0.41988 0.23836 0.42265 C 0.24635 0.43375 0.25156 0.43352 0.26145 0.43537 C 0.27951 0.44346 0.30069 0.44023 0.31441 0.41641 C 0.31979 0.38682 0.32031 0.35583 0.32361 0.32555 C 0.32777 0.2437 0.32621 0.16763 0.32708 0.08231 C 0.32725 0.05919 0.33211 0.03953 0.34427 0.03375 C 0.37361 0.03491 0.40399 0.03352 0.43316 0.04 C 0.44687 0.05086 0.4625 0.05595 0.47118 0.08023 C 0.47673 0.11144 0.46979 0.08115 0.47708 0.09711 C 0.47847 0.10011 0.4809 0.11329 0.48159 0.11607 C 0.48368 0.12346 0.48593 0.12878 0.48854 0.13526 C 0.4934 0.16138 0.4842 0.11306 0.49305 0.15005 C 0.49652 0.16346 0.49704 0.19653 0.49774 0.21133 C 0.49861 0.23029 0.5 0.26844 0.5 0.26867 C 0.49982 0.28393 0.50034 0.29965 0.49895 0.31491 C 0.49843 0.32115 0.49583 0.32624 0.49427 0.33179 C 0.49132 0.34289 0.49045 0.3563 0.48732 0.36763 C 0.48507 0.37549 0.47413 0.39283 0.47014 0.39514 C 0.46614 0.39745 0.46666 0.39491 0.46666 0.39953 " pathEditMode="relative" rAng="0" ptsTypes="ffffffffffffffffffffffffffffffffffffffffffffffffffffffA">
                                      <p:cBhvr>
                                        <p:cTn id="45" dur="5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1285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1111 C -0.08177 -0.06273 -0.16406 -0.28333 -0.19115 -0.31852 C -0.21823 -0.3537 -0.23247 -0.24213 -0.23785 -0.22176 C -0.24323 -0.20139 -0.22604 -0.21134 -0.22344 -0.19606 C -0.22083 -0.18078 -0.23403 -0.15671 -0.2217 -0.12939 C -0.20938 -0.10208 -0.16094 -0.05277 -0.14913 -0.03264 C -0.13733 -0.0125 -0.16285 -0.01111 -0.1507 -0.00902 C -0.13854 -0.00694 -0.06823 0.04051 -0.075 -0.01111 Z " pathEditMode="relative" ptsTypes="aaaaaaaa">
                                      <p:cBhvr>
                                        <p:cTn id="4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1" y="211756"/>
            <a:ext cx="11800573" cy="664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479925" y="22479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Arial" panose="020B0604020202020204" pitchFamily="34" charset="0"/>
              <a:buNone/>
            </a:pPr>
            <a:endParaRPr lang="en-US" altLang="en-US" sz="18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3412" y="2967335"/>
            <a:ext cx="78758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: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Tôm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cua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thi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tài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V.A – Tôm Cua Cá Thi Tà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4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0"/>
            <a:ext cx="11972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479925" y="22479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Arial" panose="020B0604020202020204" pitchFamily="34" charset="0"/>
              <a:buNone/>
            </a:pPr>
            <a:endParaRPr lang="en-US" altLang="en-US" sz="18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4" name="V.A – Tôm Cua Cá Thi Tà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50419" y="1084483"/>
            <a:ext cx="8820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333333"/>
                </a:solidFill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1090" y="1386038"/>
            <a:ext cx="75269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I. Mục đích, yêu cầu.</a:t>
            </a:r>
            <a:endParaRPr lang="vi-VN" dirty="0"/>
          </a:p>
          <a:p>
            <a:r>
              <a:rPr lang="vi-VN" dirty="0"/>
              <a:t>1. Kiến thức.</a:t>
            </a:r>
          </a:p>
          <a:p>
            <a:r>
              <a:rPr lang="vi-VN" dirty="0"/>
              <a:t>- Trẻ nhớ tên bài thơ, trẻ hiểu nội dung bài thơ.</a:t>
            </a:r>
          </a:p>
          <a:p>
            <a:r>
              <a:rPr lang="vi-VN" dirty="0"/>
              <a:t>- Trẻ đọc thuộc rõ ràng và đúng nhịp điệu bài thơ.</a:t>
            </a:r>
          </a:p>
          <a:p>
            <a:r>
              <a:rPr lang="vi-VN" dirty="0"/>
              <a:t>2. Kỹ năng.</a:t>
            </a:r>
          </a:p>
          <a:p>
            <a:r>
              <a:rPr lang="vi-VN" dirty="0"/>
              <a:t>- Luyện kỹ năng chú ý lắng nghe trả lời câu hỏi rõ ràng mạch lạc.</a:t>
            </a:r>
          </a:p>
          <a:p>
            <a:r>
              <a:rPr lang="vi-VN" dirty="0"/>
              <a:t>- Trẻ có kỹ năng ghi nhớ và đọc thuộc bài thơ</a:t>
            </a:r>
          </a:p>
          <a:p>
            <a:r>
              <a:rPr lang="vi-VN" dirty="0"/>
              <a:t>3. Giáo dục.</a:t>
            </a:r>
          </a:p>
          <a:p>
            <a:r>
              <a:rPr lang="vi-VN" dirty="0"/>
              <a:t>- Thông qua bài thơ trẻ biết chăm sóc và yêu quý các con vật</a:t>
            </a:r>
          </a:p>
          <a:p>
            <a:r>
              <a:rPr lang="vi-VN" b="1" dirty="0"/>
              <a:t>II. Chuẩn bị.</a:t>
            </a:r>
            <a:endParaRPr lang="vi-VN" dirty="0"/>
          </a:p>
          <a:p>
            <a:r>
              <a:rPr lang="vi-VN" dirty="0"/>
              <a:t>- Tranh ảnh có nội dung minh họa bài thơ.</a:t>
            </a:r>
          </a:p>
          <a:p>
            <a:r>
              <a:rPr lang="vi-VN" dirty="0"/>
              <a:t>- Nhạc bài hát cá vàng bơi</a:t>
            </a:r>
          </a:p>
          <a:p>
            <a:r>
              <a:rPr lang="vi-VN" dirty="0"/>
              <a:t>- Mô hình cây và bể cá</a:t>
            </a:r>
          </a:p>
        </p:txBody>
      </p:sp>
    </p:spTree>
    <p:extLst>
      <p:ext uri="{BB962C8B-B14F-4D97-AF65-F5344CB8AC3E}">
        <p14:creationId xmlns:p14="http://schemas.microsoft.com/office/powerpoint/2010/main" val="24760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000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8000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8195" name="Group 3"/>
          <p:cNvGrpSpPr>
            <a:grpSpLocks noChangeAspect="1"/>
          </p:cNvGrpSpPr>
          <p:nvPr/>
        </p:nvGrpSpPr>
        <p:grpSpPr bwMode="auto">
          <a:xfrm>
            <a:off x="4495800" y="1524000"/>
            <a:ext cx="2971800" cy="1257300"/>
            <a:chOff x="0" y="0"/>
            <a:chExt cx="1200" cy="600"/>
          </a:xfrm>
        </p:grpSpPr>
        <p:pic>
          <p:nvPicPr>
            <p:cNvPr id="196662" name="Picture 4" descr="HOAVAN~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663" name="Picture 5" descr="HOAVAN~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664" name="Picture 6" descr="HOAVAN~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3276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8000"/>
                    </a:srgbClr>
                  </a:outerShdw>
                </a:effectLst>
                <a:cs typeface="Times New Roman" panose="02020603050405020304" pitchFamily="18" charset="0"/>
              </a:rPr>
              <a:t>KẾT THÚC TIẾT HỌC</a:t>
            </a:r>
          </a:p>
        </p:txBody>
      </p:sp>
      <p:pic>
        <p:nvPicPr>
          <p:cNvPr id="8200" name="Picture 8" descr="KIT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9555164" y="1371601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4" name="Picture 9" descr="housebig_w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28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5" name="Picture 10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6" name="Picture 11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7" name="Picture 12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8" name="Picture 13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9" name="Picture 14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0" name="Picture 15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5908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6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7" name="Picture 22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6" y="0"/>
            <a:ext cx="9293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8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9" name="Picture 24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30" name="Picture 25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31" name="Picture 26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32" name="Picture 27" descr="100023_241404448_pispxd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105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30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1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581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32" descr="Hoa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10200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6638" name="Group 33"/>
          <p:cNvGrpSpPr>
            <a:grpSpLocks/>
          </p:cNvGrpSpPr>
          <p:nvPr/>
        </p:nvGrpSpPr>
        <p:grpSpPr bwMode="auto">
          <a:xfrm flipH="1" flipV="1">
            <a:off x="1828801" y="304801"/>
            <a:ext cx="1800225" cy="1565275"/>
            <a:chOff x="0" y="0"/>
            <a:chExt cx="1200" cy="1289"/>
          </a:xfrm>
        </p:grpSpPr>
        <p:sp>
          <p:nvSpPr>
            <p:cNvPr id="196645" name="Freeform 34"/>
            <p:cNvSpPr>
              <a:spLocks noChangeArrowheads="1"/>
            </p:cNvSpPr>
            <p:nvPr/>
          </p:nvSpPr>
          <p:spPr bwMode="auto">
            <a:xfrm>
              <a:off x="451" y="75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6" name="Freeform 35"/>
            <p:cNvSpPr>
              <a:spLocks noChangeArrowheads="1"/>
            </p:cNvSpPr>
            <p:nvPr/>
          </p:nvSpPr>
          <p:spPr bwMode="auto">
            <a:xfrm>
              <a:off x="451" y="75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7" name="Freeform 36"/>
            <p:cNvSpPr>
              <a:spLocks noChangeArrowheads="1"/>
            </p:cNvSpPr>
            <p:nvPr/>
          </p:nvSpPr>
          <p:spPr bwMode="auto">
            <a:xfrm>
              <a:off x="451" y="75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8" name="Freeform 37"/>
            <p:cNvSpPr>
              <a:spLocks noChangeArrowheads="1"/>
            </p:cNvSpPr>
            <p:nvPr/>
          </p:nvSpPr>
          <p:spPr bwMode="auto">
            <a:xfrm>
              <a:off x="218" y="89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9" name="Freeform 38"/>
            <p:cNvSpPr>
              <a:spLocks noChangeArrowheads="1"/>
            </p:cNvSpPr>
            <p:nvPr/>
          </p:nvSpPr>
          <p:spPr bwMode="auto">
            <a:xfrm>
              <a:off x="218" y="89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0" name="Freeform 39"/>
            <p:cNvSpPr>
              <a:spLocks noChangeArrowheads="1"/>
            </p:cNvSpPr>
            <p:nvPr/>
          </p:nvSpPr>
          <p:spPr bwMode="auto">
            <a:xfrm>
              <a:off x="218" y="89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1" name="Freeform 40"/>
            <p:cNvSpPr>
              <a:spLocks noChangeArrowheads="1"/>
            </p:cNvSpPr>
            <p:nvPr/>
          </p:nvSpPr>
          <p:spPr bwMode="auto">
            <a:xfrm>
              <a:off x="219" y="89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652" name="Group 41"/>
            <p:cNvGrpSpPr>
              <a:grpSpLocks noChangeAspect="1"/>
            </p:cNvGrpSpPr>
            <p:nvPr/>
          </p:nvGrpSpPr>
          <p:grpSpPr bwMode="auto">
            <a:xfrm>
              <a:off x="0" y="0"/>
              <a:ext cx="1200" cy="1264"/>
              <a:chOff x="0" y="0"/>
              <a:chExt cx="2640" cy="2704"/>
            </a:xfrm>
          </p:grpSpPr>
          <p:pic>
            <p:nvPicPr>
              <p:cNvPr id="196653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664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4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720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5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2064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6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1152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7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2176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8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256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59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6" y="347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60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0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61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1509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6639" name="Picture 51" descr="felicitsh71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2" y="96253"/>
            <a:ext cx="11790946" cy="6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40" name="Picture 53" descr="chu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211138"/>
            <a:ext cx="9369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41" name="Picture 54" descr="XMASCA~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42" name="Picture 55" descr="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43" name="Content Placeholder 3" descr="http://i654.photobucket.com/albums/uu268/ngoc_korea/1097035sm6g0w6w6a.gif"/>
          <p:cNvPicPr>
            <a:picLocks noGrp="1" noChangeArrowheads="1"/>
          </p:cNvPicPr>
          <p:nvPr>
            <p:ph idx="4294967295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1752600"/>
            <a:ext cx="4191000" cy="5278438"/>
          </a:xfrm>
        </p:spPr>
      </p:pic>
      <p:pic>
        <p:nvPicPr>
          <p:cNvPr id="196644" name="Picture 54" descr="XMASCA~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6" y="4267200"/>
            <a:ext cx="2740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325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3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blumen-pflanzen11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11" y="-31554"/>
            <a:ext cx="20145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79" name="Picture 3" descr="blumen-pflanzen11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61" y="-31554"/>
            <a:ext cx="2014537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0" name="Picture 4" descr="khuong nh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2578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1" name="Picture 5" descr="blumen-pflanzen04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480" y="2324100"/>
            <a:ext cx="1781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2" name="Picture 6" descr="blumen-pflanzen04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072967" y="2756893"/>
            <a:ext cx="1781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3" name="Picture 7" descr="blumen-pflanzen11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4386264"/>
            <a:ext cx="201453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4" name="Picture 8" descr="blumen-pflanzen04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076826"/>
            <a:ext cx="1933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5" name="Picture 9" descr="blumen-pflanzen04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5076826"/>
            <a:ext cx="1933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6" name="Picture 10" descr="15191465_m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410200"/>
            <a:ext cx="1206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7" name="Picture 11" descr="blumen-pflanzen11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729664" y="4462464"/>
            <a:ext cx="2014537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8" name="WordArt 12"/>
          <p:cNvSpPr>
            <a:spLocks noChangeArrowheads="1" noChangeShapeType="1"/>
          </p:cNvSpPr>
          <p:nvPr/>
        </p:nvSpPr>
        <p:spPr bwMode="auto">
          <a:xfrm rot="660000">
            <a:off x="3279776" y="1447800"/>
            <a:ext cx="5254625" cy="3352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endParaRPr lang="en-US" sz="3600" kern="10">
              <a:ln w="9525">
                <a:solidFill>
                  <a:srgbClr val="99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740000" scaled="1"/>
              </a:gradFill>
              <a:effectLst>
                <a:outerShdw dist="53882" dir="2700000" algn="ctr" rotWithShape="0">
                  <a:srgbClr val="9999FF">
                    <a:alpha val="78000"/>
                  </a:srgbClr>
                </a:outerShdw>
              </a:effectLst>
              <a:latin typeface="VNI-Aristo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1745" y="2898972"/>
            <a:ext cx="77035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Cô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và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trẻ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hát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Cá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vàng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bơi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3925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7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5"/>
          <p:cNvSpPr txBox="1">
            <a:spLocks noChangeArrowheads="1"/>
          </p:cNvSpPr>
          <p:nvPr/>
        </p:nvSpPr>
        <p:spPr bwMode="auto">
          <a:xfrm>
            <a:off x="4343400" y="381001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 b="1">
              <a:solidFill>
                <a:srgbClr val="FFFF00"/>
              </a:solidFill>
            </a:endParaRPr>
          </a:p>
        </p:txBody>
      </p:sp>
      <p:pic>
        <p:nvPicPr>
          <p:cNvPr id="179203" name="Picture 10" descr="ca c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3" y="110247"/>
            <a:ext cx="11663464" cy="907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66" name="WordArt 82"/>
          <p:cNvSpPr>
            <a:spLocks noChangeArrowheads="1" noChangeShapeType="1" noTextEdit="1"/>
          </p:cNvSpPr>
          <p:nvPr/>
        </p:nvSpPr>
        <p:spPr bwMode="auto">
          <a:xfrm>
            <a:off x="3048000" y="1676400"/>
            <a:ext cx="6324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72"/>
              </a:avLst>
            </a:prstTxWarp>
          </a:bodyPr>
          <a:lstStyle/>
          <a:p>
            <a:r>
              <a:rPr lang="en-US" sz="3600" b="1" i="1" kern="10" dirty="0" err="1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Rong</a:t>
            </a:r>
            <a:r>
              <a:rPr lang="en-US" sz="3600" b="1" i="1" kern="10" dirty="0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3600" b="1" i="1" kern="10" dirty="0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Cá</a:t>
            </a:r>
            <a:endParaRPr lang="en-US" sz="3600" b="1" i="1" kern="10" dirty="0">
              <a:ln w="12700">
                <a:solidFill>
                  <a:srgbClr val="CC0000"/>
                </a:solidFill>
                <a:round/>
                <a:headEnd/>
                <a:tailEnd/>
              </a:ln>
              <a:solidFill>
                <a:srgbClr val="000099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4"/>
          <p:cNvSpPr>
            <a:spLocks noChangeArrowheads="1"/>
          </p:cNvSpPr>
          <p:nvPr/>
        </p:nvSpPr>
        <p:spPr bwMode="auto">
          <a:xfrm>
            <a:off x="6096001" y="838201"/>
            <a:ext cx="4284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  Có cô rong xanh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477000" y="15240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99"/>
                </a:solidFill>
                <a:latin typeface="Arial" panose="020B0604020202020204" pitchFamily="34" charset="0"/>
              </a:rPr>
              <a:t>Đẹp</a:t>
            </a:r>
            <a:r>
              <a:rPr lang="en-US" altLang="en-US" sz="32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32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Arial" panose="020B0604020202020204" pitchFamily="34" charset="0"/>
              </a:rPr>
              <a:t>tơ</a:t>
            </a:r>
            <a:r>
              <a:rPr lang="en-US" altLang="en-US" sz="32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Arial" panose="020B0604020202020204" pitchFamily="34" charset="0"/>
              </a:rPr>
              <a:t>nhuộm</a:t>
            </a:r>
            <a:endParaRPr lang="en-US" altLang="en-US" sz="3200" b="1" dirty="0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p:pic>
        <p:nvPicPr>
          <p:cNvPr id="180228" name="Picture 6" descr="CAYN0P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0" y="231112"/>
            <a:ext cx="56471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4810126"/>
            <a:ext cx="19621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8636776" y="2214546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6" descr="CAZE9N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144"/>
            <a:ext cx="5956570" cy="675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Rectangle 4"/>
          <p:cNvSpPr>
            <a:spLocks noChangeArrowheads="1"/>
          </p:cNvSpPr>
          <p:nvPr/>
        </p:nvSpPr>
        <p:spPr bwMode="auto">
          <a:xfrm>
            <a:off x="1676400" y="57150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>
                <a:solidFill>
                  <a:srgbClr val="FF3399"/>
                </a:solidFill>
                <a:latin typeface="Arial" panose="020B0604020202020204" pitchFamily="34" charset="0"/>
              </a:rPr>
              <a:t>Nhẹ nhàng uốn lượn</a:t>
            </a:r>
          </a:p>
        </p:txBody>
      </p:sp>
      <p:sp>
        <p:nvSpPr>
          <p:cNvPr id="181252" name="Rectangle 5"/>
          <p:cNvSpPr>
            <a:spLocks noChangeArrowheads="1"/>
          </p:cNvSpPr>
          <p:nvPr/>
        </p:nvSpPr>
        <p:spPr bwMode="auto">
          <a:xfrm>
            <a:off x="1828800" y="4876800"/>
            <a:ext cx="4057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>
                <a:solidFill>
                  <a:srgbClr val="FF3399"/>
                </a:solidFill>
                <a:latin typeface="Arial" panose="020B0604020202020204" pitchFamily="34" charset="0"/>
              </a:rPr>
              <a:t>Giữa hồ nước trong</a:t>
            </a:r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2667000" y="12192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0917">
            <a:off x="1828800" y="6858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6965">
            <a:off x="1143000" y="5334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1905000" y="12192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9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1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12" dur="2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1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8333 0.06011 L 0.02569 -0.00971 C 0.01372 -0.02544 -0.00573 -0.03723 -0.02708 -0.04347 C -0.05174 -0.05017 -0.07205 -0.04879 -0.08767 -0.04093 L -0.16128 -0.00694 " pathEditMode="relative" rAng="-10099527" ptsTypes="FffFF">
                                      <p:cBhvr>
                                        <p:cTn id="16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-68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8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6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5833 1.50289E-6 L -0.06736 -0.04532 L -0.03333 -0.16648 L -0.00034 -0.04532 L 0.09063 1.50289E-6 L -0.00034 0.04532 L -0.03333 0.16647 L -0.06736 0.04532 L -0.15833 1.50289E-6 Z " pathEditMode="relative" rAng="0" ptsTypes="FFFFFFFFF">
                                      <p:cBhvr>
                                        <p:cTn id="20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28800" y="38862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Arial" panose="020B0604020202020204" pitchFamily="34" charset="0"/>
              </a:rPr>
              <a:t>Một đàn cá nhỏ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828800" y="51816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99"/>
                </a:solidFill>
                <a:latin typeface="Arial" panose="020B0604020202020204" pitchFamily="34" charset="0"/>
              </a:rPr>
              <a:t>Đuôi</a:t>
            </a:r>
            <a:r>
              <a:rPr lang="en-US" altLang="en-US" sz="32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Arial" panose="020B0604020202020204" pitchFamily="34" charset="0"/>
              </a:rPr>
              <a:t>đỏ</a:t>
            </a:r>
            <a:r>
              <a:rPr lang="en-US" altLang="en-US" sz="32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Arial" panose="020B0604020202020204" pitchFamily="34" charset="0"/>
              </a:rPr>
              <a:t>lụa</a:t>
            </a:r>
            <a:r>
              <a:rPr lang="en-US" altLang="en-US" sz="32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Arial" panose="020B0604020202020204" pitchFamily="34" charset="0"/>
              </a:rPr>
              <a:t>hồng</a:t>
            </a:r>
            <a:endParaRPr lang="en-US" altLang="en-US" sz="3200" b="1" dirty="0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p:pic>
        <p:nvPicPr>
          <p:cNvPr id="17417" name="Picture 9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4724400" y="990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9384">
            <a:off x="4191000" y="6858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1752600" y="1524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0845">
            <a:off x="685800" y="-3810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6553200" y="28194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0795">
            <a:off x="5638800" y="2133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2979938" y="531975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2137">
            <a:off x="3164347" y="-1028535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707">
            <a:off x="7162800" y="-8382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9914">
            <a:off x="6417499" y="-109255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6" name="Picture 19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5258">
            <a:off x="6019800" y="38862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34906">
            <a:off x="9067800" y="39624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2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240">
            <a:off x="3886201" y="3181988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3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4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2093">
            <a:off x="8308975" y="1520825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5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240">
            <a:off x="6629400" y="51054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6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240">
            <a:off x="5410200" y="22860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27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6294">
            <a:off x="8610600" y="54864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28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240">
            <a:off x="7467600" y="32766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1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12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28  L 0.125 -0.16647  L 0.158 -0.04528  L 0.249 0  L 0.158 0.04528  L 0.125 0.16647  L 0.091 0.04528  L 0 0  Z" pathEditMode="relative" ptsTypes="">
                                      <p:cBhvr>
                                        <p:cTn id="14" dur="5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7.40741E-7 C 0.02379 -0.01968 0.0092 -0.00579 0.04028 -0.04722 C 0.0474 -0.05671 0.05903 -0.05764 0.06771 -0.06435 C 0.07761 -0.07199 0.08716 -0.08009 0.0967 -0.08819 C 0.1 -0.09097 0.10643 -0.09676 0.10643 -0.09676 C 0.11233 -0.10949 0.11927 -0.12107 0.1257 -0.13333 C 0.13073 -0.15602 0.13663 -0.17824 0.14358 -0.2 C 0.14653 -0.22847 0.14236 -0.20324 0.15 -0.22569 C 0.15608 -0.24375 0.15608 -0.25486 0.17257 -0.26019 C 0.18993 -0.25486 0.19723 -0.24815 0.20955 -0.23009 C 0.21216 -0.22616 0.21407 -0.22153 0.21615 -0.21713 C 0.21788 -0.21366 0.21875 -0.20949 0.22084 -0.20648 C 0.22257 -0.2037 0.22552 -0.20255 0.22743 -0.2 C 0.22986 -0.19676 0.23177 -0.19282 0.23386 -0.18912 C 0.2382 -0.17431 0.24393 -0.15972 0.25 -0.14607 C 0.25278 -0.12662 0.25712 -0.10764 0.25955 -0.08819 C 0.26007 -0.07454 0.26077 -0.06088 0.26129 -0.04722 C 0.26233 -0.02037 0.25834 0.04005 0.28542 0.05162 C 0.2915 0.04768 0.29705 0.04282 0.30313 0.03889 C 0.31407 0.01921 0.31667 -0.00509 0.32257 -0.02778 C 0.32709 -0.06551 0.33091 -0.11019 0.32084 -0.14607 C 0.31841 -0.1544 0.31268 -0.16181 0.30955 -0.16991 C 0.30573 -0.1912 0.31146 -0.16482 0.30313 -0.18704 C 0.30157 -0.1912 0.30122 -0.19583 0.3 -0.2 C 0.29913 -0.20301 0.29775 -0.20579 0.2967 -0.20857 C 0.29358 -0.23426 0.29184 -0.23889 0.29184 -0.26875 " pathEditMode="relative" ptsTypes="fffffffffffffffffffffffffA">
                                      <p:cBhvr>
                                        <p:cTn id="16" dur="5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91 0.06088 C 0.43828 0.07593 0.40377 0.0919 0.35937 0.10463 C 0.31106 0.11783 0.25338 0.13148 0.19596 0.14445 C 0.1375 0.1581 0.08932 0.16482 0.0358 0.17315 C -0.01355 0.18033 -0.0681 0.18797 -0.11185 0.18912 C -0.1573 0.19167 -0.19388 0.1882 -0.22201 0.18241 C -0.24909 0.17709 -0.26823 0.16829 -0.27878 0.15741 C -0.28868 0.14723 -0.28881 0.13473 -0.2823 0.12199 C -0.27435 0.1081 -0.25326 0.09236 -0.21888 0.07639 C -0.18894 0.06135 -0.14961 0.04537 -0.10144 0.03218 C -0.0573 0.01875 0.00364 0.00486 0.05377 -0.00486 C 0.10234 -0.01504 0.16015 -0.025 0.20937 -0.02963 C 0.25455 -0.03333 0.29114 -0.03078 0.31002 -0.02199 C 0.32434 -0.01227 0.30716 0.00371 0.27812 0.01736 C 0.24778 0.03056 0.19908 0.04491 0.14192 0.05718 C 0.08411 0.06829 0.03086 0.07709 -0.01524 0.08102 C -0.0599 0.08449 -0.06836 0.08704 -0.12813 0.07778 C -0.19258 0.07153 -0.17592 0.04954 -0.18112 0.03935 C -0.18217 0.02801 -0.16615 0.01551 -0.14948 0.00093 C -0.12917 -0.01551 -0.09089 -0.0331 -0.05534 -0.04745 C -0.02058 -0.06111 0.02369 -0.07291 0.09453 -0.09074 C 0.16523 -0.10717 0.20065 -0.11412 0.25468 -0.1243 C 0.30781 -0.13472 0.3608 -0.1449 0.41445 -0.15555 " pathEditMode="relative" rAng="4920000" ptsTypes="AAAAAAAAAAAAAAAAAAAAAAA">
                                      <p:cBhvr>
                                        <p:cTn id="18" dur="5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38" y="-19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20" dur="5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22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24" dur="5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37 0.08148 C -0.1655 0.09884 -0.17201 0.10532 -0.17982 0.11944 C -0.18815 0.13425 -0.18216 0.13009 -0.19102 0.13425 C -0.19544 0.14213 -0.19688 0.14861 -0.20208 0.15532 C -0.20469 0.1655 -0.20938 0.17453 -0.21159 0.18495 C -0.21667 0.20879 -0.21875 0.2324 -0.22122 0.25694 C -0.2207 0.26759 -0.22031 0.278 -0.2194 0.28865 C -0.21914 0.29236 -0.21927 0.29606 -0.21784 0.2993 C -0.2151 0.30509 -0.20508 0.31064 -0.20052 0.31388 C -0.19492 0.3243 -0.19883 0.31875 -0.18789 0.3287 C -0.18477 0.33148 -0.18242 0.33564 -0.17982 0.33912 C -0.17708 0.34282 -0.17083 0.34467 -0.16719 0.3456 C -0.15052 0.35023 -0.15378 0.3493 -0.13854 0.35185 C -0.13503 0.35162 -0.06875 0.3625 -0.04492 0.34143 C -0.04284 0.32384 -0.04154 0.30254 -0.03542 0.28657 C -0.03281 0.27245 -0.02904 0.25902 -0.02435 0.24629 C -0.02253 0.24166 -0.02305 0.23588 -0.02122 0.23148 C -0.02018 0.22893 -0.01771 0.22754 -0.01628 0.22523 C -0.01523 0.22314 -0.01419 0.22106 -0.01315 0.21875 C -0.01198 0.21597 -0.01146 0.21273 -0.01003 0.21041 C -0.003 0.19861 0.00742 0.18425 0.01706 0.17638 C 0.02604 0.16875 0.03815 0.16527 0.04857 0.16157 C 0.07539 0.16365 0.07956 0.16504 0.10104 0.17222 C 0.10417 0.175 0.10742 0.178 0.11055 0.18078 C 0.11602 0.18564 0.11706 0.19421 0.12331 0.19976 C 0.12656 0.20648 0.13086 0.20995 0.13437 0.21666 C 0.13646 0.228 0.14323 0.23402 0.14883 0.24421 C 0.15104 0.24884 0.15325 0.25856 0.15508 0.26319 C 0.16055 0.27754 0.16836 0.29259 0.17552 0.30532 C 0.17773 0.31388 0.18138 0.31666 0.18529 0.3243 C 0.19154 0.3368 0.18997 0.33819 0.20104 0.34143 C 0.20846 0.34629 0.21406 0.35486 0.22174 0.35833 C 0.22253 0.35972 0.22383 0.36134 0.225 0.3625 C 0.22669 0.36412 0.2293 0.36458 0.23125 0.36666 C 0.23333 0.36898 0.23398 0.37314 0.23607 0.37523 C 0.23841 0.37754 0.24154 0.37777 0.24388 0.37939 C 0.25143 0.38449 0.25625 0.39143 0.26458 0.39421 C 0.27552 0.40532 0.28281 0.40509 0.29635 0.40694 C 0.32122 0.41504 0.35039 0.4118 0.36927 0.38796 C 0.37669 0.35833 0.37747 0.32731 0.3819 0.29722 C 0.38763 0.21527 0.38542 0.13912 0.38685 0.05393 C 0.38698 0.03078 0.39362 0.01111 0.41042 0.00532 C 0.45065 0.00648 0.49271 0.00509 0.53268 0.01157 C 0.55156 0.02245 0.57292 0.02754 0.58503 0.05185 C 0.59271 0.0831 0.5832 0.05277 0.5931 0.06875 C 0.59518 0.07175 0.59844 0.08495 0.59948 0.08773 C 0.60208 0.09513 0.60534 0.10023 0.60898 0.10671 C 0.61562 0.13287 0.60286 0.08472 0.61523 0.12152 C 0.61992 0.13495 0.62083 0.16805 0.62161 0.18287 C 0.62279 0.20185 0.62487 0.24004 0.62487 0.24027 C 0.62448 0.25555 0.62513 0.27129 0.62331 0.28657 C 0.6224 0.29282 0.61914 0.29768 0.61706 0.30324 C 0.61276 0.31435 0.61146 0.32777 0.60742 0.33912 C 0.6043 0.34699 0.58919 0.36435 0.58372 0.36666 C 0.57825 0.36898 0.57878 0.36643 0.57878 0.37106 " pathEditMode="relative" rAng="0" ptsTypes="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19" y="12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-0.03101 C 0.05742 -0.04375 0.05495 -0.05856 0.04922 -0.06967 C 0.0474 -0.08263 0.04518 -0.09166 0.04128 -0.10393 C 0.04023 -0.11111 0.03893 -0.11828 0.03802 -0.12546 C 0.03698 -0.13078 0.03398 -0.13518 0.03294 -0.1405 C 0.03099 -0.15277 0.02852 -0.17939 0.02174 -0.19004 C 0.0138 -0.20254 0.00651 -0.20416 -0.00573 -0.20717 C -0.00872 -0.20787 -0.0151 -0.20949 -0.0151 -0.20925 C -0.03021 -0.20879 -0.04531 -0.20949 -0.06055 -0.20717 C -0.06497 -0.20648 -0.07331 -0.20069 -0.07331 -0.20046 C -0.07904 -0.19074 -0.08372 -0.18032 -0.08945 -0.1706 C -0.09193 -0.1574 -0.09427 -0.1449 -0.0974 -0.13194 C -0.09375 -0.10717 -0.09479 -0.08171 -0.0862 -0.05879 C -0.08385 -0.04375 -0.07826 -0.03171 -0.07331 -0.01805 C -0.07005 -0.00925 -0.06862 0.00255 -0.06706 0.01204 C -0.06927 0.02732 -0.06979 0.04792 -0.08125 0.05718 C -0.08425 0.0595 -0.08776 0.06019 -0.09102 0.06158 C -0.09922 0.06991 -0.09518 0.06783 -0.10573 0.07014 C -0.1125 0.07176 -0.12643 0.07454 -0.12643 0.07477 C -0.1405 0.07315 -0.15456 0.07315 -0.16849 0.07014 C -0.17422 0.06875 -0.18464 0.06158 -0.18464 0.06181 C -0.1957 0.03843 -0.17422 0.08125 -0.1974 0.04653 C -0.19935 0.04352 -0.19935 0.03912 -0.20078 0.03565 C -0.20534 0.02338 -0.21081 0.01158 -0.21523 -0.00069 C -0.21901 -0.02615 -0.225 -0.04884 -0.22969 -0.07384 C -0.23073 -0.08611 -0.23425 -0.09814 -0.23477 -0.11041 C -0.23542 -0.15069 -0.2362 -0.21342 -0.21523 -0.24814 C -0.21146 -0.26088 -0.20729 -0.27384 -0.20404 -0.2868 C -0.20039 -0.30023 -0.19818 -0.31342 -0.19258 -0.32546 C -0.19102 -0.34027 -0.1862 -0.36041 -0.19583 -0.37291 C -0.19883 -0.37685 -0.20352 -0.37685 -0.20729 -0.37939 C -0.2332 -0.37777 -0.25742 -0.37384 -0.28307 -0.3706 C -0.29102 -0.36713 -0.29688 -0.36412 -0.30391 -0.35787 C -0.30794 -0.34722 -0.31224 -0.33796 -0.31706 -0.32777 C -0.31927 -0.31388 -0.32279 -0.30092 -0.32487 -0.2868 C -0.32422 -0.19675 -0.33281 -0.08379 -0.31367 0.00996 C -0.31237 0.03056 -0.3099 0.05672 -0.31367 0.07662 C -0.31419 0.0794 -0.31797 0.07801 -0.32018 0.07871 C -0.32995 0.06875 -0.34245 0.06667 -0.35247 0.05718 C -0.35417 0.05533 -0.35534 0.05232 -0.35716 0.0507 C -0.36185 0.04676 -0.36732 0.04584 -0.37175 0.04213 C -0.37474 0.03959 -0.37695 0.03612 -0.37969 0.03357 C -0.38581 0.02825 -0.39401 0.02639 -0.40078 0.02292 C -0.40625 0.01551 -0.41302 0.01274 -0.41849 0.00556 C -0.42031 0.00301 -0.42135 -0.00046 -0.42331 -0.003 C -0.4263 -0.00694 -0.42995 -0.00995 -0.43307 -0.01365 C -0.43698 -0.01851 -0.44089 -0.02338 -0.44427 -0.0287 C -0.44779 -0.03425 -0.45 -0.04097 -0.45391 -0.04606 C -0.45612 -0.04907 -0.45964 -0.04976 -0.46198 -0.05231 C -0.4849 -0.07592 -0.45651 -0.05092 -0.47331 -0.06527 C -0.47865 -0.08009 -0.48333 -0.09467 -0.48633 -0.11041 C -0.48529 -0.13032 -0.4849 -0.14953 -0.47969 -0.16851 C -0.47214 -0.19675 -0.45729 -0.21944 -0.4474 -0.24606 C -0.43802 -0.27129 -0.4276 -0.29838 -0.4151 -0.32129 C -0.41393 -0.32777 -0.41328 -0.33425 -0.41198 -0.3405 C -0.4112 -0.3449 -0.40872 -0.35347 -0.40872 -0.35324 C -0.40703 -0.3699 -0.40143 -0.38842 -0.41354 -0.40069 C -0.41667 -0.40393 -0.42122 -0.40347 -0.42487 -0.40509 C -0.44518 -0.40208 -0.4349 -0.40532 -0.4556 -0.39444 C -0.46758 -0.38819 -0.46016 -0.38773 -0.47188 -0.37939 C -0.47904 -0.3743 -0.49675 -0.36226 -0.50573 -0.35995 C -0.50885 -0.35717 -0.51198 -0.35416 -0.5151 -0.35138 C -0.51615 -0.35046 -0.51849 -0.33634 -0.51849 -0.33611 C -0.51966 -0.32638 -0.52018 -0.3162 -0.52188 -0.30625 C -0.52279 -0.29953 -0.52643 -0.2868 -0.52643 -0.28657 C -0.55599 -0.2875 -0.58568 -0.2868 -0.6151 -0.28888 C -0.61706 -0.28912 -0.61823 -0.29213 -0.62005 -0.29328 C -0.62161 -0.29421 -0.62331 -0.29467 -0.62487 -0.29537 C -0.63477 -0.30856 -0.64675 -0.31111 -0.65872 -0.31898 " pathEditMode="relative" rAng="0" ptsTypes="AAAAAAAAAAAAAAAAAAAAAAAAAAAAAAAAAAAAAAAAAAAAAAAAAAAAAAAAAAAAAAAAAAAAA">
                                      <p:cBhvr>
                                        <p:cTn id="28" dur="5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51" y="-132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30" dur="5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32" dur="5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34" dur="5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36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39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41" dur="5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2 0.00486 C 0.0724 -0.00625 0.06211 -0.02199 0.04831 -0.03171 C 0.04727 -0.03379 0.04674 -0.0368 0.04492 -0.03819 C 0.03971 -0.04259 0.01836 -0.04953 0.01289 -0.05092 C 0.01055 -0.05231 0.00872 -0.05509 0.00625 -0.05532 C -0.00273 -0.05602 -0.0125 -0.05741 -0.02096 -0.05324 C -0.03451 -0.04676 -0.03841 -0.02245 -0.04375 -0.00787 C -0.04492 0.01852 -0.04518 0.04514 -0.04701 0.07153 C -0.04779 0.0831 -0.05326 0.10579 -0.05977 0.11459 C -0.07188 0.13079 -0.10729 0.13449 -0.12279 0.13611 C -0.14583 0.13472 -0.16888 0.13426 -0.19206 0.13172 C -0.19987 0.13079 -0.21315 0.11898 -0.21315 0.11922 C -0.22565 0.10209 -0.23581 0.08426 -0.24388 0.06297 C -0.24427 0.05949 -0.24466 0.05579 -0.24531 0.05232 C -0.24596 0.05 -0.24779 0.04815 -0.24857 0.04584 C -0.25326 0.02847 -0.24596 0.04051 -0.25521 0.02847 C -0.25807 0.01227 -0.25938 -0.00717 -0.26302 -0.02315 C -0.26497 -0.03125 -0.26784 -0.03866 -0.2694 -0.04676 C -0.27279 -0.06412 -0.28034 -0.07685 -0.29375 -0.08102 C -0.30508 -0.08032 -0.31628 -0.08009 -0.3276 -0.07893 C -0.33451 -0.07824 -0.34023 -0.07245 -0.34688 -0.07037 C -0.35352 -0.06597 -0.35925 -0.05972 -0.36628 -0.05741 C -0.37656 -0.05416 -0.38685 -0.05116 -0.39688 -0.04676 C -0.40729 -0.03634 -0.4151 -0.0243 -0.4276 -0.01875 C -0.44779 -0.02129 -0.46497 -0.02291 -0.48398 -0.0294 C -0.49115 -0.03171 -0.49635 -0.03796 -0.50326 -0.04028 C -0.5181 -0.05231 -0.51211 -0.04699 -0.52096 -0.05532 C -0.52487 -0.06296 -0.52604 -0.07199 -0.53073 -0.07893 C -0.54076 -0.09421 -0.53503 -0.0743 -0.54375 -0.09838 C -0.54857 -0.11157 -0.55326 -0.12291 -0.55977 -0.13495 C -0.56081 -0.1368 -0.56055 -0.13935 -0.56146 -0.1412 C -0.56615 -0.15185 -0.57201 -0.15903 -0.58086 -0.16273 C -0.58763 -0.15972 -0.59206 -0.15949 -0.59688 -0.15208 C -0.59961 -0.14815 -0.60352 -0.13912 -0.60352 -0.13889 C -0.60365 -0.13842 -0.60586 -0.12569 -0.60664 -0.12407 C -0.61289 -0.10949 -0.61042 -0.12176 -0.61458 -0.10694 C -0.62083 -0.08565 -0.62552 -0.06319 -0.63268 -0.04236 C -0.63594 -0.03194 -0.63685 -0.03356 -0.6405 -0.02523 C -0.64675 -0.01088 -0.64727 0.00602 -0.6582 0.01574 C -0.66563 0.03519 -0.66198 0.02755 -0.66784 0.03935 C -0.67448 0.03866 -0.68086 0.03889 -0.68711 0.03727 C -0.69518 0.03519 -0.69883 0.02014 -0.70664 0.01574 C -0.7207 0.00764 -0.70521 0.02014 -0.7194 0.00926 C -0.72122 0.00787 -0.72383 0.00232 -0.72435 0.00486 C -0.72617 0.01528 -0.72435 0.02639 -0.72435 0.03727 " pathEditMode="relative" rAng="0" ptsTypes="AAAAAAAAAAAAAAAAAAAAAAAAAAAAAAAAAAAAAAAAAAAAA">
                                      <p:cBhvr>
                                        <p:cTn id="43" dur="5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34" y="-18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45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66 0.02404 C 0.05642 0.02543 0.06753 0.02474 0.07795 0.02844 C 0.07882 0.02867 0.08524 0.05179 0.08611 0.05433 C 0.0875 0.07237 0.08941 0.08994 0.0908 0.10798 C 0.0901 0.1193 0.09323 0.17179 0.07639 0.17896 C 0.07083 0.18636 0.06788 0.18936 0.06024 0.19191 C 0.01771 0.19052 -0.02465 0.19006 -0.06719 0.18774 C -0.09479 0.18613 -0.12101 0.17526 -0.14792 0.16832 C -0.15313 0.16347 -0.15608 0.15722 -0.16076 0.15121 C -0.1684 0.12994 -0.16997 0.10728 -0.17361 0.08439 C -0.17795 0.05711 -0.1849 0.03167 -0.18976 0.00485 C -0.19323 -0.01434 -0.19653 -0.03491 -0.20747 -0.04879 C -0.20955 -0.05457 -0.21042 -0.0615 -0.21389 -0.06613 C -0.22031 -0.07468 -0.23108 -0.08671 -0.23976 -0.09202 C -0.24983 -0.09757 -0.26146 -0.09989 -0.27205 -0.10289 C -0.29184 -0.11908 -0.31892 -0.11908 -0.34132 -0.12208 C -0.3599 -0.11861 -0.36233 -0.11098 -0.37205 -0.09202 C -0.38038 -0.07538 -0.39184 -0.06081 -0.39792 -0.04254 C -0.40781 -0.01272 -0.40938 0.02104 -0.42049 0.04994 C -0.42396 0.07329 -0.42535 0.07399 -0.43333 0.09503 C -0.43576 0.10173 -0.44063 0.10104 -0.44462 0.10358 C -0.46354 0.11514 -0.45104 0.10983 -0.46389 0.11468 C -0.48958 0.11306 -0.53854 0.10358 -0.56875 0.11468 C -0.58368 0.12925 -0.57795 0.12231 -0.58663 0.13387 C -0.59097 0.14543 -0.59358 0.15699 -0.59792 0.16832 C -0.5974 0.18058 -0.59965 0.19352 -0.59618 0.20485 C -0.59514 0.20855 -0.58385 0.2111 -0.58004 0.21341 C -0.57222 0.2178 -0.56545 0.22451 -0.55747 0.22844 C -0.5441 0.23514 -0.525 0.23399 -0.51233 0.23491 C -0.49722 0.23422 -0.48212 0.23468 -0.46719 0.23283 C -0.46319 0.23237 -0.4599 0.22774 -0.4559 0.22636 C -0.4533 0.22543 -0.44792 0.22404 -0.44792 0.22428 " pathEditMode="relative" rAng="0" ptsTypes="fffffffffffffffffffffffffffffffA">
                                      <p:cBhvr>
                                        <p:cTn id="47" dur="5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323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15538 L 0.15642 -0.01272 C 0.18924 -0.05087 0.23819 -0.07191 0.28924 -0.07191 C 0.34774 -0.07191 0.39427 -0.05087 0.42708 -0.01272 L 0.58368 0.15538 " pathEditMode="relative" rAng="0" ptsTypes="FffFF">
                                      <p:cBhvr>
                                        <p:cTn id="49" dur="5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-113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51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53" dur="5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55" dur="5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05 0.00857 C -0.07982 -0.04305 -0.16211 -0.26365 -0.18919 -0.29884 C -0.21628 -0.33402 -0.23047 -0.22245 -0.23594 -0.20208 C -0.24128 -0.18171 -0.22409 -0.19166 -0.22148 -0.17639 C -0.21888 -0.16111 -0.23203 -0.13703 -0.21979 -0.10972 C -0.20742 -0.08264 -0.15898 -0.0331 -0.14714 -0.01296 C -0.13542 0.00718 -0.16094 0.00857 -0.1487 0.01065 C -0.13659 0.01274 -0.06628 0.06019 -0.07305 0.00857 Z " pathEditMode="relative" rAng="0" ptsTypes="AAAAAAAA">
                                      <p:cBhvr>
                                        <p:cTn id="57" dur="5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451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93642E-7 C 0.03594 -6.93642E-7 0.07205 -6.93642E-7 0.10799 -6.93642E-7 " pathEditMode="relative" ptsTypes="fA">
                                      <p:cBhvr>
                                        <p:cTn id="59" dur="5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61" dur="5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C 0.03594 4.81481E-6 0.07201 4.81481E-6 0.10795 4.81481E-6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5 4.81481E-6 C 0.0918 -0.00811 0.0694 -0.00811 0.05248 -0.01065 C 0.03763 -0.00996 0.02279 -0.00973 0.00795 -0.00857 C 0.00508 -0.00834 0.00052 -0.00463 -0.00156 -0.00232 C -0.00273 -0.00116 -0.00469 0.00208 -0.00469 0.00231 " pathEditMode="relative" rAng="0" ptsTypes="AAAAA">
                                      <p:cBhvr>
                                        <p:cTn id="66" dur="5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41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6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28  L 0.125 -0.16647  L 0.158 -0.04528  L 0.249 0  L 0.158 0.04528  L 0.125 0.16647  L 0.091 0.04528  L 0 0  Z" pathEditMode="relative" ptsTypes="">
                                      <p:cBhvr>
                                        <p:cTn id="68" dur="5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0.08138 C -0.02535 0.09873 -0.03194 0.10543 -0.03976 0.11953 C -0.04809 0.13433 -0.04201 0.13017 -0.05087 0.13433 C -0.05538 0.14219 -0.05677 0.14867 -0.06198 0.15537 C -0.06458 0.16555 -0.06927 0.17456 -0.07153 0.18497 C -0.07656 0.20878 -0.07865 0.23237 -0.08108 0.25688 C -0.08056 0.26751 -0.08021 0.27792 -0.07934 0.28855 C -0.07899 0.29225 -0.07917 0.29618 -0.07778 0.29919 C -0.075 0.3052 -0.06493 0.31075 -0.06042 0.31399 C -0.05486 0.32439 -0.05868 0.31884 -0.04774 0.32878 C -0.04462 0.33156 -0.04236 0.33572 -0.03976 0.33919 C -0.03698 0.34289 -0.03073 0.34474 -0.02708 0.34566 C -0.01042 0.35029 -0.01372 0.34936 0.00156 0.3519 C 0.00503 0.35167 0.07135 0.36254 0.09514 0.3415 C 0.09722 0.32393 0.09861 0.30266 0.10469 0.28647 C 0.10729 0.27237 0.11111 0.25896 0.1158 0.24624 C 0.11753 0.24162 0.11701 0.23584 0.11892 0.23144 C 0.11996 0.2289 0.1224 0.22751 0.12378 0.2252 C 0.12483 0.22312 0.12587 0.22104 0.12691 0.21873 C 0.12812 0.21595 0.12865 0.21271 0.13003 0.2104 C 0.13715 0.19861 0.14757 0.18427 0.15712 0.17641 C 0.16615 0.16878 0.1783 0.16532 0.18871 0.16162 C 0.21545 0.1637 0.21962 0.16508 0.24115 0.17225 C 0.24427 0.17503 0.24757 0.17803 0.25069 0.18081 C 0.25608 0.18566 0.25712 0.19422 0.26337 0.19977 C 0.26684 0.20647 0.27101 0.20994 0.27448 0.21664 C 0.27674 0.22797 0.28333 0.23399 0.28889 0.24416 C 0.29132 0.24878 0.2934 0.25849 0.29514 0.26312 C 0.30069 0.27745 0.30851 0.29248 0.3158 0.30543 C 0.31788 0.31399 0.32153 0.31676 0.32535 0.32439 C 0.3316 0.33688 0.33003 0.33826 0.34115 0.3415 C 0.34861 0.34636 0.35417 0.35491 0.36181 0.35838 C 0.36267 0.35977 0.36389 0.36138 0.3651 0.36254 C 0.36684 0.36416 0.36944 0.36462 0.37135 0.3667 C 0.37344 0.36901 0.37413 0.37318 0.37621 0.37526 C 0.37847 0.37757 0.3816 0.3778 0.38403 0.37942 C 0.39149 0.38451 0.39635 0.39144 0.40469 0.39422 C 0.41562 0.40532 0.42292 0.40508 0.43646 0.40693 C 0.46128 0.41503 0.49045 0.41179 0.50937 0.38797 C 0.51684 0.35838 0.51753 0.3274 0.52205 0.29711 C 0.52778 0.21526 0.52569 0.13919 0.52691 0.05387 C 0.52708 0.03075 0.53368 0.0111 0.55052 0.00532 C 0.5908 0.00647 0.63281 0.00508 0.67292 0.01156 C 0.69167 0.02242 0.71319 0.02751 0.72517 0.05179 C 0.73299 0.083 0.72344 0.05271 0.73333 0.06867 C 0.73524 0.07167 0.73854 0.08485 0.73958 0.08763 C 0.74236 0.09503 0.74549 0.10034 0.74913 0.10682 C 0.75573 0.13295 0.74306 0.08462 0.75538 0.12162 C 0.76007 0.13503 0.76094 0.16809 0.76181 0.18289 C 0.76302 0.20185 0.76493 0.24 0.76493 0.24 C 0.76458 0.25549 0.76528 0.27121 0.76337 0.28647 C 0.76267 0.29271 0.7592 0.2978 0.75712 0.30335 C 0.75295 0.31445 0.75174 0.32786 0.74757 0.33919 C 0.74444 0.34705 0.72934 0.36439 0.72378 0.3667 C 0.7184 0.36901 0.71892 0.36647 0.71892 0.3711 " pathEditMode="relative" ptsTypes="ffffffffffffffffffffffffffffffffffffffffffffffffffffffA">
                                      <p:cBhvr>
                                        <p:cTn id="70" dur="5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72" dur="5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3.12139E-6 C 0.09184 -0.00809 0.06945 -0.00809 0.05243 -0.01063 C 0.03767 -0.00994 0.02274 -0.00971 0.00799 -0.00855 C 0.00504 -0.00832 0.00052 -0.00462 -0.00156 -0.00231 C -0.00278 -0.00115 -0.00469 0.00208 -0.00469 0.00232 " pathEditMode="relative" rAng="0" ptsTypes="ffffA">
                                      <p:cBhvr>
                                        <p:cTn id="74" dur="5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0" y="53340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Arial" panose="020B0604020202020204" pitchFamily="34" charset="0"/>
              </a:rPr>
              <a:t>Quanh cô rong đẹp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0" y="60198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Arial" panose="020B0604020202020204" pitchFamily="34" charset="0"/>
              </a:rPr>
              <a:t>Múa làm văn công</a:t>
            </a:r>
          </a:p>
        </p:txBody>
      </p:sp>
      <p:pic>
        <p:nvPicPr>
          <p:cNvPr id="183300" name="Picture 6" descr="CALREJ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" y="1"/>
            <a:ext cx="11926111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240">
            <a:off x="2590800" y="12954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240">
            <a:off x="5410200" y="22860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4" name="Picture 10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5258">
            <a:off x="6019800" y="38862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34906">
            <a:off x="9067800" y="39624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6294">
            <a:off x="9296400" y="25146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2093">
            <a:off x="8308975" y="1520825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240">
            <a:off x="3429000" y="23622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angel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2093">
            <a:off x="7470775" y="2663825"/>
            <a:ext cx="75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2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79 0.13087 C 0.55659 0.14521 0.52309 0.16023 0.47968 0.1718 C 0.43281 0.18382 0.37639 0.19584 0.32031 0.20717 C 0.26336 0.21919 0.21632 0.22497 0.16423 0.23191 C 0.11597 0.23792 0.06302 0.24393 0.02014 0.24417 C -0.02396 0.24532 -0.05955 0.24093 -0.08698 0.23445 C -0.11355 0.22821 -0.13177 0.21919 -0.14202 0.20833 C -0.15157 0.19769 -0.15191 0.18544 -0.14566 0.17272 C -0.1375 0.15885 -0.11702 0.14405 -0.08334 0.12879 C -0.05417 0.11469 -0.0158 0.09966 0.03125 0.0874 C 0.0743 0.07492 0.13368 0.06289 0.18246 0.05457 C 0.22986 0.04555 0.28628 0.03677 0.33402 0.03376 C 0.37829 0.03145 0.41371 0.03469 0.43229 0.0437 C 0.44618 0.05411 0.42934 0.0696 0.40086 0.08255 C 0.37118 0.0948 0.32378 0.10798 0.26823 0.11862 C 0.21163 0.12833 0.15989 0.13596 0.11493 0.1385 C 0.07135 0.14081 0.06336 0.14312 0.00486 0.13249 C -0.05782 0.12463 -0.0415 0.10312 -0.04636 0.09249 C -0.0474 0.08139 -0.03177 0.06937 -0.01563 0.05503 C 0.00434 0.03908 0.04166 0.02243 0.07639 0.00902 C 0.11024 -0.0037 0.15347 -0.01433 0.22257 -0.03005 C 0.29149 -0.04462 0.32586 -0.05063 0.37864 -0.05965 C 0.43055 -0.06844 0.48229 -0.07722 0.53437 -0.08624 " pathEditMode="relative" rAng="4963796" ptsTypes="fffffffffffffffffffffff">
                                      <p:cBhvr>
                                        <p:cTn id="2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0" y="-326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28  L 0.125 -0.16647  L 0.158 -0.04528  L 0.249 0  L 0.158 0.04528  L 0.125 0.16647  L 0.091 0.04528  L 0 0  Z" pathEditMode="relative" ptsTypes="">
                                      <p:cBhvr>
                                        <p:cTn id="2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104E-6 C -0.00313 0.00693 -0.00972 0.00948 -0.01754 0.01503 C -0.02587 0.02104 -0.01979 0.01919 -0.02865 0.02104 C -0.03316 0.02404 -0.03455 0.02659 -0.03976 0.02913 C -0.04236 0.03329 -0.04705 0.03676 -0.04931 0.04092 C -0.05434 0.05017 -0.05643 0.05942 -0.05886 0.06913 C -0.05834 0.07329 -0.05799 0.07745 -0.05712 0.08162 C -0.05677 0.083 -0.05695 0.08462 -0.05556 0.08578 C -0.05278 0.08832 -0.04271 0.0904 -0.0382 0.09156 C -0.03264 0.09572 -0.03646 0.09364 -0.02552 0.09757 C -0.0224 0.09849 -0.02014 0.10011 -0.01754 0.1015 C -0.01476 0.10312 -0.00851 0.10381 -0.00486 0.10404 C 0.0118 0.10589 0.0085 0.10566 0.02378 0.10659 C 0.02725 0.10659 0.09357 0.11075 0.11736 0.10242 C 0.11944 0.09549 0.12083 0.08716 0.12691 0.08092 C 0.12951 0.07537 0.13333 0.07005 0.13802 0.06497 C 0.13975 0.06312 0.13923 0.06081 0.14114 0.05919 C 0.14218 0.05826 0.14462 0.05757 0.146 0.05664 C 0.14705 0.05595 0.14809 0.05503 0.14913 0.0541 C 0.15034 0.05318 0.15087 0.05179 0.15225 0.05086 C 0.15937 0.04624 0.16979 0.04069 0.17934 0.03745 C 0.18819 0.03445 0.20052 0.03306 0.21093 0.03167 C 0.23767 0.0326 0.24184 0.03306 0.26337 0.03583 C 0.26649 0.03699 0.26979 0.03815 0.27291 0.0393 C 0.2783 0.04115 0.27934 0.04462 0.28559 0.0467 C 0.28906 0.04925 0.29323 0.05063 0.2967 0.05341 C 0.29896 0.0578 0.30555 0.06011 0.31111 0.06427 C 0.31354 0.06589 0.31562 0.06982 0.31736 0.07167 C 0.32291 0.07722 0.33073 0.08323 0.33802 0.08832 C 0.3401 0.09156 0.34375 0.09271 0.34757 0.09572 C 0.35382 0.10057 0.35225 0.10127 0.36337 0.10242 C 0.37083 0.10451 0.37639 0.10774 0.38403 0.10913 C 0.38472 0.10959 0.38611 0.11029 0.38732 0.11075 C 0.38889 0.11144 0.39149 0.11167 0.39357 0.11237 C 0.39566 0.11329 0.39635 0.11491 0.39843 0.11583 C 0.40069 0.11676 0.40382 0.11676 0.40625 0.11745 C 0.41354 0.11953 0.41857 0.12208 0.42691 0.12323 C 0.43784 0.12763 0.44514 0.12763 0.45868 0.12832 C 0.4835 0.13156 0.5125 0.13017 0.53142 0.12069 C 0.53906 0.10913 0.53975 0.09688 0.54409 0.08508 C 0.55 0.05271 0.54791 0.02289 0.54913 -0.01064 C 0.5493 -0.01989 0.5559 -0.02752 0.57257 -0.02983 C 0.61284 -0.02937 0.65503 -0.02983 0.69514 -0.02729 C 0.71389 -0.02312 0.73541 -0.02104 0.74739 -0.01156 C 0.75521 0.00069 0.74566 -0.0111 0.75555 -0.00486 C 0.75746 -0.0037 0.76076 0.00138 0.7618 0.00254 C 0.76458 0.00555 0.76771 0.00763 0.77135 0.01017 C 0.77795 0.02034 0.76528 0.00138 0.7776 0.01595 C 0.78229 0.02127 0.78316 0.03422 0.78403 0.04 C 0.78524 0.04763 0.78715 0.06242 0.78715 0.06266 C 0.7868 0.06867 0.7875 0.07491 0.78559 0.08092 C 0.78489 0.08323 0.78142 0.08531 0.77934 0.0874 C 0.77517 0.09179 0.77396 0.09711 0.76979 0.1015 C 0.76666 0.10474 0.75156 0.11144 0.746 0.11237 C 0.74062 0.11329 0.74114 0.11237 0.74114 0.11422 " pathEditMode="relative" rAng="0" ptsTypes="fffffff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24" y="50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993 0.14197 C 0.45955 0.15538 0.42969 0.16948 0.39132 0.18035 C 0.34948 0.19121 0.29931 0.20208 0.24948 0.21249 C 0.19861 0.22358 0.15677 0.22821 0.11042 0.23422 C 0.06736 0.23931 0.02031 0.24463 -0.01806 0.24393 C -0.05747 0.24463 -0.08924 0.23977 -0.11372 0.2333 C -0.13733 0.22682 -0.15382 0.2178 -0.16285 0.20717 C -0.1717 0.19653 -0.17188 0.18474 -0.16649 0.17249 C -0.15938 0.15908 -0.14132 0.14497 -0.11129 0.13087 C -0.08542 0.11723 -0.05122 0.10335 -0.00955 0.09202 C 0.02882 0.08046 0.0816 0.0696 0.12517 0.0622 C 0.16736 0.05411 0.21753 0.04648 0.26042 0.04416 C 0.29948 0.04231 0.33142 0.04601 0.34792 0.05503 C 0.36042 0.06543 0.34549 0.08023 0.32031 0.09249 C 0.29392 0.10405 0.25174 0.11607 0.20226 0.12578 C 0.15174 0.13434 0.10573 0.14104 0.06562 0.14289 C 0.02691 0.14451 0.01962 0.14659 -0.03247 0.13549 C -0.08854 0.12694 -0.07413 0.10636 -0.07865 0.09572 C -0.07969 0.08509 -0.06563 0.07353 -0.05139 0.05989 C -0.03385 0.04463 -0.00052 0.02913 0.03021 0.01665 C 0.06024 0.00439 0.09896 -0.00509 0.16024 -0.01965 C 0.22153 -0.03283 0.25243 -0.03815 0.29931 -0.04624 C 0.34549 -0.0541 0.39149 -0.06196 0.43802 -0.06983 " pathEditMode="relative" rAng="4963796" ptsTypes="fffffffffffffffffffffff">
                                      <p:cBhvr>
                                        <p:cTn id="32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8" y="-369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526E-6 C -0.01302 -0.00948 -0.02326 -0.02289 -0.03715 -0.03122 C -0.03819 -0.03307 -0.03872 -0.03561 -0.04045 -0.03677 C -0.04566 -0.04047 -0.06701 -0.04648 -0.07257 -0.04763 C -0.07483 -0.04902 -0.07674 -0.05133 -0.07917 -0.05156 C -0.08819 -0.05203 -0.09792 -0.05318 -0.10642 -0.04971 C -0.11997 -0.04417 -0.12379 -0.02336 -0.12917 -0.01087 C -0.13038 0.01179 -0.13056 0.03468 -0.13247 0.05711 C -0.13316 0.06705 -0.13872 0.08647 -0.14514 0.0941 C -0.15729 0.1082 -0.19271 0.11121 -0.20816 0.11283 C -0.23125 0.11144 -0.25434 0.11121 -0.27743 0.1089 C -0.28524 0.1082 -0.29861 0.0978 -0.29861 0.09803 C -0.31111 0.08346 -0.32118 0.0682 -0.32934 0.04994 C -0.32969 0.04693 -0.33004 0.0437 -0.33073 0.04069 C -0.33142 0.03884 -0.33316 0.03722 -0.33385 0.03514 C -0.33872 0.02034 -0.33142 0.03052 -0.34063 0.02034 C -0.3434 0.00647 -0.34479 -0.01018 -0.34844 -0.02382 C -0.35035 -0.03075 -0.3533 -0.03723 -0.35486 -0.04417 C -0.35816 -0.05896 -0.3658 -0.06983 -0.37917 -0.07353 C -0.39045 -0.07284 -0.40174 -0.0726 -0.41302 -0.07168 C -0.41997 -0.07122 -0.42569 -0.06613 -0.43229 -0.06428 C -0.43889 -0.06058 -0.44462 -0.05526 -0.45174 -0.05318 C -0.46198 -0.05041 -0.47222 -0.04786 -0.48229 -0.04417 C -0.49271 -0.03515 -0.50052 -0.02497 -0.51302 -0.02012 C -0.53316 -0.02243 -0.55035 -0.02382 -0.56944 -0.02937 C -0.57656 -0.03122 -0.58177 -0.03654 -0.58872 -0.03862 C -0.60347 -0.04902 -0.59757 -0.0444 -0.60642 -0.05156 C -0.61024 -0.05804 -0.61146 -0.06567 -0.61615 -0.07168 C -0.62622 -0.08486 -0.62049 -0.06775 -0.62917 -0.08833 C -0.63403 -0.09966 -0.63872 -0.10937 -0.64514 -0.12 C -0.64618 -0.12139 -0.64601 -0.1237 -0.64688 -0.12532 C -0.65156 -0.13434 -0.65747 -0.14058 -0.66632 -0.14359 C -0.67309 -0.14104 -0.67743 -0.14081 -0.68229 -0.13457 C -0.68507 -0.1311 -0.68906 -0.12347 -0.68906 -0.12324 C -0.68924 -0.12278 -0.69132 -0.11168 -0.69201 -0.11029 C -0.69826 -0.09781 -0.69583 -0.10844 -0.7 -0.09573 C -0.70642 -0.07746 -0.71094 -0.05827 -0.71823 -0.04047 C -0.72135 -0.03145 -0.72222 -0.03284 -0.72587 -0.02567 C -0.73212 -0.01341 -0.73264 0.00115 -0.74358 0.00948 C -0.75104 0.02612 -0.7474 0.01942 -0.7533 0.02959 C -0.7599 0.02913 -0.76632 0.02913 -0.77257 0.02774 C -0.78056 0.02612 -0.7842 0.01318 -0.79201 0.00948 C -0.80608 0.00254 -0.79063 0.01318 -0.80486 0.00393 C -0.8066 0.00254 -0.8092 -0.00208 -0.80972 3.3526E-6 C -0.81163 0.00901 -0.80972 0.01849 -0.80972 0.02774 " pathEditMode="relative" rAng="0" ptsTypes="ffffffffffffffffffffffffffffffffffffffffffffA">
                                      <p:cBhvr>
                                        <p:cTn id="34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90" y="-154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78035E-8 C -0.00312 -0.01272 -0.00555 -0.02751 -0.01128 -0.03861 C -0.01319 -0.05179 -0.01528 -0.06058 -0.01927 -0.07283 C -0.02031 -0.08 -0.02153 -0.08717 -0.02257 -0.09434 C -0.02344 -0.09965 -0.02656 -0.10405 -0.02743 -0.1096 C -0.02951 -0.12185 -0.03194 -0.14844 -0.03871 -0.15908 C -0.0467 -0.17156 -0.05399 -0.17318 -0.06614 -0.17618 C -0.06927 -0.17688 -0.07569 -0.1785 -0.07569 -0.17827 C -0.0908 -0.1778 -0.1059 -0.1785 -0.12101 -0.17618 C -0.12552 -0.17572 -0.13385 -0.16971 -0.13385 -0.16948 C -0.13941 -0.15977 -0.14427 -0.14936 -0.15 -0.13965 C -0.15243 -0.12647 -0.15486 -0.11399 -0.15799 -0.10081 C -0.15434 -0.07607 -0.15538 -0.05064 -0.1467 -0.02775 C -0.14444 -0.01272 -0.13871 -0.00069 -0.13385 0.01295 C -0.13055 0.02173 -0.12917 0.03353 -0.12743 0.04301 C -0.12969 0.05827 -0.13021 0.07884 -0.14184 0.08809 C -0.14479 0.0904 -0.14826 0.0911 -0.15156 0.09249 C -0.15972 0.10104 -0.15573 0.09896 -0.16614 0.10127 C -0.17309 0.10289 -0.18698 0.10566 -0.18698 0.1059 C -0.20104 0.10428 -0.2151 0.10428 -0.22899 0.10127 C -0.23472 0.09988 -0.24514 0.09249 -0.24514 0.09272 C -0.25625 0.06936 -0.23472 0.11237 -0.25799 0.07746 C -0.25989 0.07445 -0.25989 0.07006 -0.26128 0.06659 C -0.2658 0.05434 -0.27118 0.04231 -0.27569 0.03029 C -0.27951 0.00486 -0.28542 -0.0178 -0.29028 -0.04277 C -0.29132 -0.05503 -0.29479 -0.06705 -0.29514 -0.07931 C -0.29601 -0.11977 -0.2967 -0.18243 -0.27569 -0.21711 C -0.27187 -0.22983 -0.26771 -0.24277 -0.26441 -0.25572 C -0.26094 -0.26913 -0.25868 -0.28231 -0.25312 -0.29434 C -0.25156 -0.30936 -0.2467 -0.32948 -0.25642 -0.34197 C -0.25937 -0.3459 -0.26406 -0.3459 -0.26771 -0.34844 C -0.29375 -0.34682 -0.31788 -0.34289 -0.34358 -0.33965 C -0.35156 -0.33618 -0.35746 -0.33318 -0.36441 -0.32694 C -0.3684 -0.3163 -0.37274 -0.30705 -0.37743 -0.29665 C -0.37986 -0.28277 -0.38316 -0.26983 -0.38542 -0.25572 C -0.38472 -0.16578 -0.3934 -0.05272 -0.37413 0.04092 C -0.37292 0.0615 -0.37049 0.08763 -0.37413 0.10775 C -0.37465 0.11052 -0.37847 0.10913 -0.38055 0.10983 C -0.39045 0.09988 -0.40295 0.0978 -0.41285 0.08809 C -0.41476 0.08624 -0.4158 0.08324 -0.41771 0.08162 C -0.42222 0.07769 -0.42778 0.07676 -0.43229 0.07306 C -0.43524 0.07052 -0.4375 0.06705 -0.44028 0.06451 C -0.44635 0.05919 -0.45451 0.05734 -0.46128 0.05387 C -0.46684 0.04647 -0.47361 0.0437 -0.47899 0.03653 C -0.4809 0.03399 -0.48194 0.03052 -0.48385 0.02798 C -0.4868 0.02405 -0.49045 0.02104 -0.49358 0.01734 C -0.49757 0.01249 -0.50139 0.00763 -0.50486 0.00231 C -0.50833 -0.00324 -0.51059 -0.00994 -0.51441 -0.01503 C -0.51667 -0.01803 -0.52014 -0.01873 -0.52257 -0.02127 C -0.54531 -0.04486 -0.51701 -0.01988 -0.53385 -0.03422 C -0.53924 -0.04902 -0.54375 -0.06358 -0.5467 -0.07931 C -0.54566 -0.09919 -0.54531 -0.11861 -0.54028 -0.13757 C -0.53264 -0.16578 -0.51788 -0.18844 -0.50799 -0.21503 C -0.49861 -0.24023 -0.48819 -0.26728 -0.47569 -0.29017 C -0.47448 -0.29665 -0.47378 -0.30312 -0.47257 -0.3096 C -0.4717 -0.31399 -0.46927 -0.32254 -0.46927 -0.32231 C -0.46753 -0.33896 -0.46198 -0.35746 -0.47413 -0.36971 C -0.47726 -0.37295 -0.48177 -0.37249 -0.48542 -0.3741 C -0.50573 -0.3711 -0.49549 -0.37434 -0.51614 -0.36347 C -0.52812 -0.35723 -0.52066 -0.35676 -0.53229 -0.34844 C -0.53941 -0.34335 -0.55712 -0.33133 -0.56614 -0.32902 C -0.56927 -0.32624 -0.57257 -0.32324 -0.57569 -0.32046 C -0.57656 -0.31954 -0.57899 -0.30543 -0.57899 -0.3052 C -0.58021 -0.29526 -0.58073 -0.28509 -0.58229 -0.27514 C -0.58333 -0.26844 -0.58698 -0.25572 -0.58698 -0.25549 C -0.61649 -0.25642 -0.64618 -0.25572 -0.67569 -0.2578 C -0.6776 -0.25803 -0.67882 -0.26104 -0.68055 -0.2622 C -0.68212 -0.26312 -0.68385 -0.26358 -0.68542 -0.26428 C -0.69531 -0.27746 -0.70729 -0.28 -0.71927 -0.28786 " pathEditMode="relative" rAng="0" ptsTypes="ffffffffffffffffffffffffffffffffffffffffffffffffffffffffffffffffffffA">
                                      <p:cBhvr>
                                        <p:cTn id="36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2" y="-13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0601 C -0.08177 -0.02821 -0.16406 -0.1748 -0.19114 -0.19815 C -0.21823 -0.22151 -0.23246 -0.14752 -0.23784 -0.13411 C -0.24323 -0.12047 -0.22604 -0.12717 -0.22343 -0.117 C -0.22083 -0.10682 -0.23402 -0.09087 -0.2217 -0.07261 C -0.20937 -0.05434 -0.16093 -0.02151 -0.14913 -0.00833 C -0.13732 0.00508 -0.16284 0.00601 -0.15069 0.00739 C -0.13854 0.00878 -0.06823 0.04046 -0.075 0.00601 Z " pathEditMode="relative" rAng="0" ptsTypes="aaaaaaaa">
                                      <p:cBhvr>
                                        <p:cTn id="39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966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97 0.13156 C 0.55607 0.14589 0.52152 0.16116 0.47708 0.17295 C 0.42882 0.1852 0.371 0.19746 0.31336 0.20902 C 0.25486 0.2215 0.20659 0.22728 0.15312 0.23445 C 0.10364 0.24069 0.04913 0.24694 0.0052 0.2474 C -0.04028 0.24879 -0.07674 0.24462 -0.10486 0.23815 C -0.13195 0.23214 -0.15087 0.22312 -0.16129 0.21225 C -0.17118 0.20162 -0.17136 0.18936 -0.16476 0.17665 C -0.1566 0.16277 -0.13542 0.14774 -0.10087 0.13248 C -0.07084 0.11815 -0.03143 0.10289 0.01684 0.0904 C 0.06111 0.07792 0.12204 0.06543 0.17222 0.05688 C 0.22083 0.04763 0.27882 0.03884 0.32795 0.03537 C 0.37326 0.03283 0.40972 0.03607 0.42864 0.04509 C 0.44288 0.05526 0.42569 0.07075 0.39635 0.08393 C 0.36597 0.09642 0.31718 0.10983 0.26007 0.12069 C 0.20208 0.13063 0.14878 0.1385 0.1026 0.14127 C 0.05798 0.14381 0.04965 0.14613 -0.01025 0.13572 C -0.07466 0.12809 -0.05782 0.10659 -0.06285 0.09595 C -0.06389 0.08462 -0.04775 0.0726 -0.03108 0.05826 C -0.01059 0.04231 0.02777 0.02543 0.06336 0.01202 C 0.09826 -0.00093 0.1427 -0.01179 0.21354 -0.02798 C 0.28437 -0.04301 0.31979 -0.04925 0.37395 -0.05827 C 0.42725 -0.06752 0.48038 -0.07653 0.53385 -0.08578 " pathEditMode="relative" rAng="4963796" ptsTypes="fffffffffffffffffffffff">
                                      <p:cBhvr>
                                        <p:cTn id="41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50" y="-312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6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28  L 0.125 -0.16647  L 0.158 -0.04528  L 0.249 0  L 0.158 0.04528  L 0.125 0.16647  L 0.091 0.04528  L 0 0  Z" pathEditMode="relative" ptsTypes="">
                                      <p:cBhvr>
                                        <p:cTn id="43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1 0.10982 C -0.07396 0.12716 -0.07882 0.13387 -0.08455 0.14797 C -0.09046 0.16277 -0.08611 0.15861 -0.09254 0.16277 C -0.09584 0.17063 -0.09688 0.17711 -0.1007 0.18381 C -0.10243 0.19398 -0.10591 0.203 -0.10764 0.21341 C -0.11129 0.23722 -0.11268 0.26081 -0.11441 0.28531 C -0.11407 0.29595 -0.11389 0.30635 -0.1132 0.31699 C -0.11302 0.32069 -0.1132 0.32462 -0.11216 0.32763 C -0.11007 0.33364 -0.10278 0.33919 -0.09948 0.34242 C -0.09549 0.35283 -0.09827 0.34728 -0.09028 0.35722 C -0.08802 0.36 -0.08646 0.36416 -0.08455 0.36763 C -0.08247 0.37133 -0.07796 0.37318 -0.07535 0.3741 C -0.0632 0.37872 -0.06563 0.3778 -0.05452 0.38034 C -0.05191 0.38011 -0.00382 0.39098 0.01354 0.36994 C 0.01493 0.35237 0.01597 0.33109 0.02048 0.31491 C 0.02239 0.30081 0.02517 0.28739 0.02847 0.27468 C 0.02968 0.27005 0.02934 0.26427 0.03073 0.25988 C 0.03159 0.25734 0.03333 0.25595 0.03437 0.25364 C 0.03507 0.25156 0.03576 0.24948 0.03663 0.24716 C 0.0375 0.24439 0.03784 0.24115 0.03889 0.23884 C 0.04409 0.22705 0.05156 0.21271 0.0585 0.20485 C 0.0651 0.19722 0.07395 0.19375 0.08142 0.19005 C 0.10086 0.19213 0.10399 0.19352 0.11961 0.20069 C 0.12187 0.20346 0.12413 0.20647 0.12656 0.20924 C 0.13038 0.2141 0.13107 0.22265 0.13576 0.2282 C 0.13819 0.23491 0.14132 0.23838 0.14375 0.24508 C 0.14548 0.25641 0.15017 0.26242 0.15416 0.2726 C 0.15607 0.27722 0.15746 0.28693 0.15885 0.29156 C 0.16284 0.30589 0.1684 0.32092 0.17378 0.33387 C 0.17534 0.34242 0.17795 0.3452 0.18073 0.35283 C 0.18524 0.36531 0.1842 0.3667 0.19218 0.36994 C 0.19757 0.37479 0.20156 0.38335 0.20711 0.38682 C 0.20781 0.3882 0.20868 0.38982 0.20954 0.39098 C 0.21093 0.3926 0.21267 0.39306 0.21406 0.39514 C 0.21562 0.39745 0.21614 0.40161 0.2177 0.4037 C 0.21927 0.40601 0.22152 0.40624 0.22326 0.40786 C 0.22882 0.41294 0.23229 0.41988 0.23836 0.42265 C 0.24635 0.43375 0.25156 0.43352 0.26145 0.43537 C 0.27951 0.44346 0.30069 0.44023 0.31441 0.41641 C 0.31979 0.38682 0.32031 0.35583 0.32361 0.32555 C 0.32777 0.2437 0.32621 0.16763 0.32708 0.08231 C 0.32725 0.05919 0.33211 0.03953 0.34427 0.03375 C 0.37361 0.03491 0.40399 0.03352 0.43316 0.04 C 0.44687 0.05086 0.4625 0.05595 0.47118 0.08023 C 0.47673 0.11144 0.46979 0.08115 0.47708 0.09711 C 0.47847 0.10011 0.4809 0.11329 0.48159 0.11607 C 0.48368 0.12346 0.48593 0.12878 0.48854 0.13526 C 0.4934 0.16138 0.4842 0.11306 0.49305 0.15005 C 0.49652 0.16346 0.49704 0.19653 0.49774 0.21133 C 0.49861 0.23029 0.5 0.26844 0.5 0.26867 C 0.49982 0.28393 0.50034 0.29965 0.49895 0.31491 C 0.49843 0.32115 0.49583 0.32624 0.49427 0.33179 C 0.49132 0.34289 0.49045 0.3563 0.48732 0.36763 C 0.48507 0.37549 0.47413 0.39283 0.47014 0.39514 C 0.46614 0.39745 0.46666 0.39491 0.46666 0.39953 " pathEditMode="relative" rAng="0" ptsTypes="ffffffffffffffffffffffffffffffffffffffffffffffffffffffA">
                                      <p:cBhvr>
                                        <p:cTn id="45" dur="5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1285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1111 C -0.08177 -0.06273 -0.16406 -0.28333 -0.19115 -0.31852 C -0.21823 -0.3537 -0.23247 -0.24213 -0.23785 -0.22176 C -0.24323 -0.20139 -0.22604 -0.21134 -0.22344 -0.19606 C -0.22083 -0.18078 -0.23403 -0.15671 -0.2217 -0.12939 C -0.20938 -0.10208 -0.16094 -0.05277 -0.14913 -0.03264 C -0.13733 -0.0125 -0.16285 -0.01111 -0.1507 -0.00902 C -0.13854 -0.00694 -0.06823 0.04051 -0.075 -0.01111 Z " pathEditMode="relative" ptsTypes="aaaaaaaa">
                                      <p:cBhvr>
                                        <p:cTn id="4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3" descr="hình độ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374" y="0"/>
            <a:ext cx="11919626" cy="6858000"/>
          </a:xfrm>
          <a:noFill/>
        </p:spPr>
      </p:pic>
      <p:sp>
        <p:nvSpPr>
          <p:cNvPr id="2" name="Rectangle 1"/>
          <p:cNvSpPr/>
          <p:nvPr/>
        </p:nvSpPr>
        <p:spPr>
          <a:xfrm>
            <a:off x="3085672" y="2626868"/>
            <a:ext cx="6779420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Đàm</a:t>
            </a:r>
            <a:r>
              <a:rPr lang="en-US" sz="11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11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thoại</a:t>
            </a:r>
            <a:endParaRPr lang="en-US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bìa"/>
  <p:tag name="ISPRING_PLAYER_PLAYLIST_ID" val="1c028580129d8b2352767c3a7bd68590d65957e3"/>
  <p:tag name="GENSWF_ADVANCE_TIME" val="35.710"/>
  <p:tag name="TIMING" val="|0.284|2.039|2.25|2.577|2.119|2.002|2.717|2.984|2.952|4.397|4.462|4.12"/>
  <p:tag name="ISPRING_PLAYER_LAYOUT_TYPE" val="Full"/>
  <p:tag name="ISPRING_SLIDE_ID_2" val="{EB1E6A44-643D-434F-BC71-F0D0B9D66C0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327</Words>
  <Application>Microsoft Office PowerPoint</Application>
  <PresentationFormat>Widescreen</PresentationFormat>
  <Paragraphs>57</Paragraphs>
  <Slides>20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SimSun</vt:lpstr>
      <vt:lpstr>.VnAristote</vt:lpstr>
      <vt:lpstr>.VnPresent</vt:lpstr>
      <vt:lpstr>Arial</vt:lpstr>
      <vt:lpstr>Calibri</vt:lpstr>
      <vt:lpstr>Calibri Light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12</cp:revision>
  <dcterms:created xsi:type="dcterms:W3CDTF">2024-11-27T03:07:28Z</dcterms:created>
  <dcterms:modified xsi:type="dcterms:W3CDTF">2024-12-12T07:53:55Z</dcterms:modified>
</cp:coreProperties>
</file>