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71" r:id="rId4"/>
    <p:sldId id="272" r:id="rId5"/>
    <p:sldId id="260" r:id="rId6"/>
    <p:sldId id="264" r:id="rId7"/>
    <p:sldId id="270" r:id="rId8"/>
    <p:sldId id="261" r:id="rId9"/>
    <p:sldId id="266" r:id="rId10"/>
    <p:sldId id="267" r:id="rId11"/>
    <p:sldId id="268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181352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 KHỐI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078954" y="2173852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2302679" y="3720819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3078954" y="4222610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2886142" y="4826724"/>
            <a:ext cx="602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Thu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078952" y="6216554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003520" y="2730965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7" y="1007035"/>
            <a:ext cx="858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7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8766" y="2627491"/>
            <a:ext cx="75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8767" y="969507"/>
            <a:ext cx="765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TẠM BIỆT CÁC CON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405" y="793157"/>
            <a:ext cx="84526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Kiến thức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và gọi tên con bướm, biết các bộ phận của con bướm: cánh bướm. Thân bướm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thích trẻ sáng tạo thông qua hoạt động “ in ngón tay tạo thành cánh bướm”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Kỹ năng :         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Trẻ biết đặt ngón  tay vào màu sau đó in lên bài tạo thành cánh bướm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trẻ in kheo, không lem màu ra ngoài</a:t>
            </a:r>
          </a:p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 :               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hào hứng tham gia giờ học, nghe lời cô giáo</a:t>
            </a:r>
          </a:p>
          <a:p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341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405" y="793157"/>
            <a:ext cx="84526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*Đồ dùng  chung cho tiết học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slide tranh cánh bướm  in hình bông hoa từ ngón tay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Màu nước pha thấm vào bông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Khăn lau tay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làm của trẻ trên vở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Nhạc : kìa con bướm vàng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treo tranh</a:t>
            </a: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895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28" y="997658"/>
            <a:ext cx="8618482" cy="54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711</TotalTime>
  <Words>209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Techsi.vn</cp:lastModifiedBy>
  <cp:revision>23</cp:revision>
  <dcterms:created xsi:type="dcterms:W3CDTF">2021-12-02T19:20:01Z</dcterms:created>
  <dcterms:modified xsi:type="dcterms:W3CDTF">2024-12-20T10:09:21Z</dcterms:modified>
</cp:coreProperties>
</file>