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6" r:id="rId12"/>
    <p:sldId id="277" r:id="rId13"/>
    <p:sldId id="275" r:id="rId14"/>
    <p:sldId id="273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1E7E3-11C5-4C96-9A2C-F6B81EC8F27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F137A-5C29-4648-9A0B-B88F7AF2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20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32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ED6-7547-49C1-BCD3-BB3C2A59173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8F3-94A5-4323-BEDA-2BECB360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3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ED6-7547-49C1-BCD3-BB3C2A59173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8F3-94A5-4323-BEDA-2BECB360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03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ED6-7547-49C1-BCD3-BB3C2A59173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8F3-94A5-4323-BEDA-2BECB360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72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5708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ED6-7547-49C1-BCD3-BB3C2A59173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8F3-94A5-4323-BEDA-2BECB360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87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ED6-7547-49C1-BCD3-BB3C2A59173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8F3-94A5-4323-BEDA-2BECB360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99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ED6-7547-49C1-BCD3-BB3C2A59173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8F3-94A5-4323-BEDA-2BECB360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7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ED6-7547-49C1-BCD3-BB3C2A59173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8F3-94A5-4323-BEDA-2BECB360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6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ED6-7547-49C1-BCD3-BB3C2A59173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8F3-94A5-4323-BEDA-2BECB360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2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ED6-7547-49C1-BCD3-BB3C2A59173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8F3-94A5-4323-BEDA-2BECB360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03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ED6-7547-49C1-BCD3-BB3C2A59173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8F3-94A5-4323-BEDA-2BECB360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17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ED6-7547-49C1-BCD3-BB3C2A59173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8F3-94A5-4323-BEDA-2BECB360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C1ED6-7547-49C1-BCD3-BB3C2A59173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B88F3-94A5-4323-BEDA-2BECB360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4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1236" y="-1126124"/>
            <a:ext cx="12093611" cy="78302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474357" y="2242534"/>
            <a:ext cx="11717643" cy="1442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3131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LĨNH VỰC PHÁT TRIỂN NGÔN NGỮ</a:t>
            </a:r>
          </a:p>
          <a:p>
            <a:pPr algn="ctr">
              <a:lnSpc>
                <a:spcPts val="5973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FF3131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Hoạt</a:t>
            </a:r>
            <a:r>
              <a:rPr lang="en-US" sz="3200" b="1" dirty="0">
                <a:solidFill>
                  <a:srgbClr val="FF3131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dirty="0" err="1">
                <a:solidFill>
                  <a:srgbClr val="FF3131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động</a:t>
            </a:r>
            <a:r>
              <a:rPr lang="en-US" sz="3200" b="1" dirty="0">
                <a:solidFill>
                  <a:srgbClr val="FF3131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dirty="0" err="1">
                <a:solidFill>
                  <a:srgbClr val="FF3131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làm</a:t>
            </a:r>
            <a:r>
              <a:rPr lang="en-US" sz="3200" b="1" dirty="0">
                <a:solidFill>
                  <a:srgbClr val="FF3131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dirty="0" err="1">
                <a:solidFill>
                  <a:srgbClr val="FF3131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quen</a:t>
            </a:r>
            <a:r>
              <a:rPr lang="en-US" sz="3200" b="1" dirty="0">
                <a:solidFill>
                  <a:srgbClr val="FF3131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dirty="0" err="1">
                <a:solidFill>
                  <a:srgbClr val="FF3131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văn</a:t>
            </a:r>
            <a:r>
              <a:rPr lang="en-US" sz="3200" b="1" dirty="0">
                <a:solidFill>
                  <a:srgbClr val="FF3131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dirty="0" err="1">
                <a:solidFill>
                  <a:srgbClr val="FF3131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học</a:t>
            </a:r>
            <a:endParaRPr lang="en-US" sz="3200" b="1" dirty="0">
              <a:solidFill>
                <a:srgbClr val="FF3131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8469" y="3400473"/>
            <a:ext cx="10820400" cy="5514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6"/>
              </a:lnSpc>
              <a:spcBef>
                <a:spcPct val="0"/>
              </a:spcBef>
            </a:pPr>
            <a:endParaRPr lang="en-US" sz="3600" b="1" dirty="0">
              <a:solidFill>
                <a:srgbClr val="5E17EB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4306"/>
              </a:lnSpc>
              <a:spcBef>
                <a:spcPct val="0"/>
              </a:spcBef>
            </a:pPr>
            <a:r>
              <a:rPr lang="en-US" sz="3600" b="1" dirty="0" err="1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Đề</a:t>
            </a:r>
            <a:r>
              <a:rPr lang="en-US" sz="36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tài</a:t>
            </a:r>
            <a:r>
              <a:rPr lang="en-US" sz="36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</a:t>
            </a:r>
            <a:r>
              <a:rPr lang="en-US" sz="2800" b="1" dirty="0" err="1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Thơ</a:t>
            </a:r>
            <a:r>
              <a:rPr lang="en-US" sz="28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dirty="0" err="1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em</a:t>
            </a:r>
            <a:r>
              <a:rPr lang="en-US" sz="28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dirty="0" err="1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yêu</a:t>
            </a:r>
            <a:r>
              <a:rPr lang="en-US" sz="28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dirty="0" err="1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nhà</a:t>
            </a:r>
            <a:r>
              <a:rPr lang="en-US" sz="28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dirty="0" err="1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em</a:t>
            </a:r>
            <a:endParaRPr lang="en-US" sz="2800" b="1" dirty="0">
              <a:solidFill>
                <a:srgbClr val="5E17EB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4306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Lứa</a:t>
            </a:r>
            <a:r>
              <a:rPr lang="en-US" sz="2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tuổi</a:t>
            </a:r>
            <a:r>
              <a:rPr lang="en-US" sz="2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</a:t>
            </a:r>
            <a:r>
              <a:rPr lang="en-US" sz="2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Mẫu</a:t>
            </a:r>
            <a:r>
              <a:rPr lang="en-US" sz="2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giáo</a:t>
            </a:r>
            <a:r>
              <a:rPr lang="en-US" sz="2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lớn</a:t>
            </a:r>
            <a:r>
              <a:rPr lang="en-US" sz="2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( 5- 6 </a:t>
            </a:r>
            <a:r>
              <a:rPr lang="en-US" sz="2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tuổi</a:t>
            </a:r>
            <a:r>
              <a:rPr lang="en-US" sz="2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)</a:t>
            </a:r>
          </a:p>
          <a:p>
            <a:pPr algn="ctr">
              <a:lnSpc>
                <a:spcPts val="4306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Giáo</a:t>
            </a:r>
            <a:r>
              <a:rPr lang="en-US" sz="2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dirty="0" err="1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viên</a:t>
            </a:r>
            <a:r>
              <a:rPr lang="en-US" sz="28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</a:t>
            </a:r>
            <a:r>
              <a:rPr lang="en-US" sz="2800" b="1" dirty="0" err="1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Đào</a:t>
            </a:r>
            <a:r>
              <a:rPr lang="en-US" sz="28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dirty="0" err="1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Thị</a:t>
            </a:r>
            <a:r>
              <a:rPr lang="en-US" sz="28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Kim </a:t>
            </a:r>
            <a:r>
              <a:rPr lang="en-US" sz="2800" b="1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Xuyến</a:t>
            </a:r>
            <a:endParaRPr lang="en-US" sz="2800" b="1" dirty="0">
              <a:solidFill>
                <a:srgbClr val="5E17EB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4306"/>
              </a:lnSpc>
              <a:spcBef>
                <a:spcPct val="0"/>
              </a:spcBef>
            </a:pPr>
            <a:endParaRPr lang="en-US" sz="2667" b="1" dirty="0">
              <a:solidFill>
                <a:srgbClr val="5E17EB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4306"/>
              </a:lnSpc>
              <a:spcBef>
                <a:spcPct val="0"/>
              </a:spcBef>
            </a:pP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4306"/>
              </a:lnSpc>
              <a:spcBef>
                <a:spcPct val="0"/>
              </a:spcBef>
            </a:pP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4306"/>
              </a:lnSpc>
              <a:spcBef>
                <a:spcPct val="0"/>
              </a:spcBef>
            </a:pP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4306"/>
              </a:lnSpc>
              <a:spcBef>
                <a:spcPct val="0"/>
              </a:spcBef>
            </a:pP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4306"/>
              </a:lnSpc>
              <a:spcBef>
                <a:spcPct val="0"/>
              </a:spcBef>
            </a:pP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Năm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học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2024- 2025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6000" y="1178026"/>
            <a:ext cx="8940800" cy="1610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</a:t>
            </a:r>
          </a:p>
          <a:p>
            <a:pPr algn="ctr"/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8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13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9842" y="259063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3596908"/>
            <a:ext cx="6009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2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9130862" y="210207"/>
            <a:ext cx="2819400" cy="3505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44" y="466275"/>
            <a:ext cx="8398162" cy="6391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44" y="466275"/>
            <a:ext cx="1902373" cy="33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5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3"/>
          <p:cNvSpPr>
            <a:spLocks noChangeArrowheads="1" noChangeShapeType="1" noTextEdit="1"/>
          </p:cNvSpPr>
          <p:nvPr/>
        </p:nvSpPr>
        <p:spPr bwMode="auto">
          <a:xfrm>
            <a:off x="3429000" y="1447800"/>
            <a:ext cx="5334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i="1" kern="10">
              <a:ln w="19050">
                <a:solidFill>
                  <a:srgbClr val="009900"/>
                </a:solidFill>
                <a:round/>
                <a:headEnd type="none" w="sm" len="sm"/>
                <a:tailEnd type="none" w="sm" len="sm"/>
              </a:ln>
              <a:solidFill>
                <a:srgbClr val="00FF00"/>
              </a:solidFill>
              <a:effectLst>
                <a:outerShdw dist="63500" dir="2212194" algn="ctr" rotWithShape="0">
                  <a:schemeClr val="bg1">
                    <a:alpha val="50000"/>
                  </a:schemeClr>
                </a:outerShdw>
              </a:effectLst>
              <a:latin typeface=".VnArial"/>
            </a:endParaRPr>
          </a:p>
        </p:txBody>
      </p:sp>
      <p:sp>
        <p:nvSpPr>
          <p:cNvPr id="25603" name="WordArt 14"/>
          <p:cNvSpPr>
            <a:spLocks noChangeArrowheads="1" noChangeShapeType="1" noTextEdit="1"/>
          </p:cNvSpPr>
          <p:nvPr/>
        </p:nvSpPr>
        <p:spPr bwMode="auto">
          <a:xfrm>
            <a:off x="1524000" y="2438400"/>
            <a:ext cx="61722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i="1" kern="10" dirty="0">
                <a:solidFill>
                  <a:srgbClr val="FFFFFF"/>
                </a:solidFill>
                <a:effectLst>
                  <a:outerShdw dist="35921" dir="2700000" algn="ctr" rotWithShape="0">
                    <a:schemeClr val="bg1">
                      <a:alpha val="79999"/>
                    </a:schemeClr>
                  </a:outerShdw>
                </a:effectLst>
                <a:latin typeface=".VnTime"/>
              </a:rPr>
              <a:t>T¸c gi¶ : §oµn ThÞ Lam LuyÕn</a:t>
            </a:r>
            <a:endParaRPr lang="en-US" sz="3600" b="1" i="1" kern="10" dirty="0">
              <a:solidFill>
                <a:srgbClr val="FFFFFF"/>
              </a:solidFill>
              <a:effectLst>
                <a:outerShdw dist="35921" dir="2700000" algn="ctr" rotWithShape="0">
                  <a:schemeClr val="bg1">
                    <a:alpha val="79999"/>
                  </a:schemeClr>
                </a:outerShdw>
              </a:effectLst>
              <a:latin typeface=".VnTime"/>
            </a:endParaRPr>
          </a:p>
        </p:txBody>
      </p:sp>
      <p:pic>
        <p:nvPicPr>
          <p:cNvPr id="25604" name="Picture 16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0" y="6858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7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609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1200" y="4572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loud Callout 20"/>
          <p:cNvSpPr/>
          <p:nvPr/>
        </p:nvSpPr>
        <p:spPr>
          <a:xfrm>
            <a:off x="7848600" y="0"/>
            <a:ext cx="2819400" cy="3505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" name="Picture 11" descr="chim se4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3210" flipH="1">
            <a:off x="1407903" y="1894922"/>
            <a:ext cx="1470189" cy="87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Ga-d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86200" y="762000"/>
            <a:ext cx="3505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ca 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495800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256-frogrockw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de men 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2493" flipH="1">
            <a:off x="4090988" y="4327526"/>
            <a:ext cx="270510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546526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2895600" y="685800"/>
            <a:ext cx="6096000" cy="1676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en-US" sz="3600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 rot="10800000" flipV="1">
            <a:off x="-3505200" y="4611688"/>
            <a:ext cx="236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endParaRPr lang="vi-VN" altLang="en-US" sz="3200"/>
          </a:p>
        </p:txBody>
      </p:sp>
      <p:pic>
        <p:nvPicPr>
          <p:cNvPr id="17" name="Picture 5" descr="cay chu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cay n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3124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hoa rau mu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3048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6_resi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3124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Cloud Callout 42"/>
          <p:cNvSpPr/>
          <p:nvPr/>
        </p:nvSpPr>
        <p:spPr>
          <a:xfrm>
            <a:off x="7848600" y="0"/>
            <a:ext cx="2819400" cy="3505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576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0" y="-75903"/>
            <a:ext cx="2667000" cy="3505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811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9842" y="2590629"/>
            <a:ext cx="3936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endParaRPr lang="en-US" sz="4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3429000"/>
            <a:ext cx="6009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sức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a_minh_rat_vui_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868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06" y="838200"/>
            <a:ext cx="9144000" cy="7391400"/>
          </a:xfrm>
          <a:prstGeom prst="rect">
            <a:avLst/>
          </a:prstGeom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47800" y="0"/>
            <a:ext cx="9144000" cy="685800"/>
            <a:chOff x="0" y="-96"/>
            <a:chExt cx="5760" cy="432"/>
          </a:xfrm>
        </p:grpSpPr>
        <p:pic>
          <p:nvPicPr>
            <p:cNvPr id="5" name="Picture 10" descr="notnha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-96"/>
              <a:ext cx="292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" descr="notnha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96"/>
              <a:ext cx="321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Cả Nhà Thương Nhau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96400" y="5501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8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679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6851" y="-446027"/>
            <a:ext cx="12093611" cy="77191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5447" y="2065528"/>
            <a:ext cx="7525407" cy="45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7193" y="4561491"/>
            <a:ext cx="2193844" cy="18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5987702" y="3261340"/>
            <a:ext cx="3359335" cy="170635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00000"/>
              </a:lnSpc>
            </a:pPr>
            <a:endParaRPr lang="vi-VN" altLang="vi-VN" sz="1733" dirty="0">
              <a:latin typeface="Noto Sans"/>
              <a:ea typeface="Noto Sans"/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5687" y="292143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Kiến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thức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nhớ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bài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bài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hiểu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nội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dung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bài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thơ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2.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Kỹ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năng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thuộc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bài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diễn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cảm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cảm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nhận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nhịp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điệu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bài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câu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hỏi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cô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3.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Thái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độ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Giáo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dục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vi-VN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yêu quý ngôi nhà của mình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1585" y="806266"/>
            <a:ext cx="4351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70C0"/>
                </a:solidFill>
              </a:rPr>
              <a:t>MỤC ĐÍCH YÊU CẦU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4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040"/>
            <a:ext cx="9144000" cy="68309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2235608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8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8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8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8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24166" y="714356"/>
            <a:ext cx="60007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5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5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30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2104" y="2811346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4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4952" y="3622455"/>
            <a:ext cx="42461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8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2029747" y="604685"/>
            <a:ext cx="266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29748" y="2362201"/>
            <a:ext cx="8495409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YÊU NHÀ 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4114801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52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5240"/>
            <a:ext cx="9144000" cy="6873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80" y="22860"/>
            <a:ext cx="2438400" cy="236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6" y="4663328"/>
            <a:ext cx="3000364" cy="9088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076875"/>
            <a:ext cx="1231718" cy="496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000504"/>
            <a:ext cx="1752600" cy="25003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95934" y="5572141"/>
            <a:ext cx="385765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thềm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lo</a:t>
            </a:r>
          </a:p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mơ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633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86" y="4929198"/>
            <a:ext cx="4600572" cy="1296352"/>
          </a:xfrm>
          <a:prstGeom prst="rect">
            <a:avLst/>
          </a:prstGeom>
        </p:spPr>
      </p:pic>
      <p:pic>
        <p:nvPicPr>
          <p:cNvPr id="10" name="Ản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52400"/>
            <a:ext cx="2123089" cy="370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̉nh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3505200" cy="682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09918" y="5934670"/>
            <a:ext cx="6494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9984" y="5572140"/>
            <a:ext cx="4429156" cy="1600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ong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râu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tơ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muống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cờ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bống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lên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369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indefinit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68" y="1796845"/>
            <a:ext cx="2362198" cy="358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86" y="3992820"/>
            <a:ext cx="2124075" cy="2009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108" y="3429001"/>
            <a:ext cx="1295400" cy="15741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0" y="6143644"/>
            <a:ext cx="4357718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ngào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90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82584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59" y="0"/>
            <a:ext cx="1040524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8348" y="6072206"/>
            <a:ext cx="4214842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50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328</Words>
  <Application>Microsoft Office PowerPoint</Application>
  <PresentationFormat>Widescreen</PresentationFormat>
  <Paragraphs>53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.VnArial</vt:lpstr>
      <vt:lpstr>.VnAvant</vt:lpstr>
      <vt:lpstr>.VnTime</vt:lpstr>
      <vt:lpstr>Arial</vt:lpstr>
      <vt:lpstr>Calibri</vt:lpstr>
      <vt:lpstr>Calibri Light</vt:lpstr>
      <vt:lpstr>DejaVu Serif Bold</vt:lpstr>
      <vt:lpstr>等线</vt:lpstr>
      <vt:lpstr>Noto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8</cp:revision>
  <dcterms:created xsi:type="dcterms:W3CDTF">2024-07-26T02:54:01Z</dcterms:created>
  <dcterms:modified xsi:type="dcterms:W3CDTF">2024-11-08T10:25:55Z</dcterms:modified>
</cp:coreProperties>
</file>