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64" r:id="rId3"/>
    <p:sldId id="259" r:id="rId4"/>
    <p:sldId id="265" r:id="rId5"/>
    <p:sldId id="266" r:id="rId6"/>
    <p:sldId id="260" r:id="rId7"/>
    <p:sldId id="290" r:id="rId8"/>
    <p:sldId id="268" r:id="rId9"/>
    <p:sldId id="263" r:id="rId10"/>
    <p:sldId id="284" r:id="rId11"/>
    <p:sldId id="285" r:id="rId12"/>
    <p:sldId id="286" r:id="rId13"/>
    <p:sldId id="261" r:id="rId14"/>
    <p:sldId id="276" r:id="rId15"/>
    <p:sldId id="274" r:id="rId16"/>
    <p:sldId id="275" r:id="rId17"/>
    <p:sldId id="269" r:id="rId18"/>
    <p:sldId id="278" r:id="rId19"/>
    <p:sldId id="279" r:id="rId20"/>
    <p:sldId id="280" r:id="rId21"/>
    <p:sldId id="281" r:id="rId22"/>
    <p:sldId id="283" r:id="rId23"/>
    <p:sldId id="289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74" d="100"/>
          <a:sy n="74" d="100"/>
        </p:scale>
        <p:origin x="18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64EF1-6457-49DA-B540-CF5DDCECFB26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200" kern="1200" dirty="0"/>
        </a:p>
      </dsp:txBody>
      <dsp:txXfrm>
        <a:off x="56911" y="1028461"/>
        <a:ext cx="5982178" cy="1829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Music\FILE_20210830_170643_Tho&#7841;i%20001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66F257-DABD-419F-B424-4AB1C8DAD9F8}"/>
              </a:ext>
            </a:extLst>
          </p:cNvPr>
          <p:cNvSpPr txBox="1"/>
          <p:nvPr/>
        </p:nvSpPr>
        <p:spPr>
          <a:xfrm>
            <a:off x="1828800" y="43579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C1EB47-30E6-4741-BC2F-55A5CB6C3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84" y="1478177"/>
            <a:ext cx="901232" cy="901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604512"/>
            <a:ext cx="5675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286990"/>
            <a:ext cx="601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–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7054" y="5737119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3200" y="2304264"/>
            <a:ext cx="3962400" cy="3105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94" y="2434893"/>
            <a:ext cx="3219450" cy="2720712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3599664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80103" y="2438399"/>
            <a:ext cx="5569047" cy="3276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645" y="2519619"/>
            <a:ext cx="2247313" cy="2894267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313" y="2541742"/>
            <a:ext cx="2247313" cy="289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37754-B263-4411-A9CC-FDEB607297FB}"/>
              </a:ext>
            </a:extLst>
          </p:cNvPr>
          <p:cNvSpPr txBox="1"/>
          <p:nvPr/>
        </p:nvSpPr>
        <p:spPr>
          <a:xfrm>
            <a:off x="7772400" y="3988876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419600"/>
            <a:ext cx="16891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C5EC6-9E3D-4F20-A0BF-F907C4531EFC}"/>
              </a:ext>
            </a:extLst>
          </p:cNvPr>
          <p:cNvSpPr txBox="1"/>
          <p:nvPr/>
        </p:nvSpPr>
        <p:spPr>
          <a:xfrm>
            <a:off x="9601198" y="4580109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32FEC6-FA43-4A5A-B7EB-1FB3271CB2B1}"/>
              </a:ext>
            </a:extLst>
          </p:cNvPr>
          <p:cNvSpPr txBox="1"/>
          <p:nvPr/>
        </p:nvSpPr>
        <p:spPr>
          <a:xfrm flipH="1">
            <a:off x="9601195" y="2705725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53340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7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2057400"/>
            <a:ext cx="4572000" cy="396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81" t="26042" r="47292" b="55208"/>
          <a:stretch>
            <a:fillRect/>
          </a:stretch>
        </p:blipFill>
        <p:spPr bwMode="auto">
          <a:xfrm>
            <a:off x="3352800" y="2438400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94" t="22917" r="39678" b="31250"/>
          <a:stretch>
            <a:fillRect/>
          </a:stretch>
        </p:blipFill>
        <p:spPr bwMode="auto">
          <a:xfrm>
            <a:off x="4267200" y="2286000"/>
            <a:ext cx="91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717" y="42672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82200" y="2590800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43" y="6873240"/>
            <a:ext cx="3200677" cy="240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20273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1563" t="38541" r="41434" b="32293"/>
          <a:stretch/>
        </p:blipFill>
        <p:spPr bwMode="auto">
          <a:xfrm>
            <a:off x="3505200" y="3048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0996" t="68750" r="41435" b="22917"/>
          <a:stretch>
            <a:fillRect/>
          </a:stretch>
        </p:blipFill>
        <p:spPr bwMode="auto">
          <a:xfrm>
            <a:off x="3505200" y="51816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667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9296399" y="2438400"/>
            <a:ext cx="10667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A9D8E-39FF-4BA3-8176-5BD8E994E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2" y="1737061"/>
            <a:ext cx="3166823" cy="2376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B0FC8-B50E-455E-A35A-ED5C52DC2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65" y="1814511"/>
            <a:ext cx="3166823" cy="23764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117604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đế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2, nhận biết số 1-2, nhận biết nhóm có 1- 2 đối tượng.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 - Đếm lần 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1,2.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- Phát huy tính tích cực, phát triển tư duy cho trẻ.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hứng thú tham gia hoạt động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ILE_20210830_170643_Thoại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8194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3AC9D-8E5E-4140-90C4-82BDCDB8F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" y="1828800"/>
            <a:ext cx="3452405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86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0386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6858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0E3A7-5475-45AD-BEBB-9C237CB2D00B}"/>
              </a:ext>
            </a:extLst>
          </p:cNvPr>
          <p:cNvSpPr/>
          <p:nvPr/>
        </p:nvSpPr>
        <p:spPr>
          <a:xfrm>
            <a:off x="0" y="4620126"/>
            <a:ext cx="9144000" cy="2237874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29" y="540238"/>
            <a:ext cx="6934200" cy="56083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0F9B4D-F08D-4309-8E47-475E98C71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623" y="662790"/>
            <a:ext cx="1353429" cy="1353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F2327-103D-4DCA-9D63-DC608EE9B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626" y="3103605"/>
            <a:ext cx="1353429" cy="13534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D8F5B6-A54C-4B19-B937-708625292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906" y="2587652"/>
            <a:ext cx="1353429" cy="13534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C68048-50BE-4E8A-B1F5-445D8F962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204" y="2048162"/>
            <a:ext cx="1353429" cy="13534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54375F-F7B8-4CB2-8FC7-E11E9A32B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382" y="2180357"/>
            <a:ext cx="1353429" cy="13534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F861D8-FEE2-45C9-AF9E-E9BA2657B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1266048"/>
            <a:ext cx="1353429" cy="13534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8E24D8-6E55-43C7-BE39-523929540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44" y="2139774"/>
            <a:ext cx="1353429" cy="13534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7EC31C-A93E-4C51-9D5A-8168C15B5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447" y="1311934"/>
            <a:ext cx="1353429" cy="13534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6671CB-53EA-4736-9D8A-916013645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15" y="3116131"/>
            <a:ext cx="1353429" cy="135342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46929F5-8DDD-4F51-BEF3-65A7EF0870E1}"/>
              </a:ext>
            </a:extLst>
          </p:cNvPr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561E-4C83-45C4-81E5-E679B164D76A}"/>
              </a:ext>
            </a:extLst>
          </p:cNvPr>
          <p:cNvSpPr txBox="1"/>
          <p:nvPr/>
        </p:nvSpPr>
        <p:spPr>
          <a:xfrm>
            <a:off x="304800" y="5257800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:Các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01EA2-D527-465E-B29D-7F2C81990D8D}"/>
              </a:ext>
            </a:extLst>
          </p:cNvPr>
          <p:cNvGrpSpPr/>
          <p:nvPr/>
        </p:nvGrpSpPr>
        <p:grpSpPr>
          <a:xfrm>
            <a:off x="5491777" y="2424813"/>
            <a:ext cx="3276600" cy="2220591"/>
            <a:chOff x="5458697" y="2199987"/>
            <a:chExt cx="3276600" cy="22205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802DF4-F1FC-4ABB-8747-0454F32FEEC1}"/>
                </a:ext>
              </a:extLst>
            </p:cNvPr>
            <p:cNvSpPr/>
            <p:nvPr/>
          </p:nvSpPr>
          <p:spPr>
            <a:xfrm>
              <a:off x="5458697" y="2199987"/>
              <a:ext cx="3276600" cy="22205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DE989F-5304-4EE5-BB37-D5CF4C80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45" y="2260946"/>
              <a:ext cx="1488483" cy="198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04DEBC-BB6C-4BD4-BD63-01A752CD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44" y="2349013"/>
              <a:ext cx="1488483" cy="198349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85965-E8D5-4DE2-9AB2-8304741053F0}"/>
              </a:ext>
            </a:extLst>
          </p:cNvPr>
          <p:cNvGrpSpPr/>
          <p:nvPr/>
        </p:nvGrpSpPr>
        <p:grpSpPr>
          <a:xfrm>
            <a:off x="1861185" y="4789263"/>
            <a:ext cx="5421630" cy="1900295"/>
            <a:chOff x="167640" y="1832134"/>
            <a:chExt cx="5421630" cy="19002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DF0C593-369A-42EA-84DF-149A6926AEA4}"/>
                </a:ext>
              </a:extLst>
            </p:cNvPr>
            <p:cNvSpPr/>
            <p:nvPr/>
          </p:nvSpPr>
          <p:spPr>
            <a:xfrm>
              <a:off x="167640" y="1942207"/>
              <a:ext cx="5421630" cy="1674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56737A-1BEA-4F03-9306-E973DC7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07" y="1832134"/>
              <a:ext cx="1524000" cy="18947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A2A1ED-00A7-4721-A59A-36F8FDA7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56" y="1837635"/>
              <a:ext cx="1524000" cy="18947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CEFA09-91BD-4304-8726-09FF8B2C0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772" y="1832134"/>
              <a:ext cx="1524000" cy="189479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8A3D44-E985-49C3-96DB-4E60C6A132E2}"/>
              </a:ext>
            </a:extLst>
          </p:cNvPr>
          <p:cNvGrpSpPr/>
          <p:nvPr/>
        </p:nvGrpSpPr>
        <p:grpSpPr>
          <a:xfrm>
            <a:off x="727728" y="2485528"/>
            <a:ext cx="3725082" cy="1886944"/>
            <a:chOff x="849565" y="2137488"/>
            <a:chExt cx="3333749" cy="15696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426334-F116-4ACE-B144-6E2F3DFE3BB5}"/>
                </a:ext>
              </a:extLst>
            </p:cNvPr>
            <p:cNvSpPr/>
            <p:nvPr/>
          </p:nvSpPr>
          <p:spPr>
            <a:xfrm>
              <a:off x="849565" y="2137488"/>
              <a:ext cx="3333749" cy="1569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947B10-E644-46A4-AFCB-29BBE4A6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627" y="2215282"/>
              <a:ext cx="1671134" cy="129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2371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860"/>
            <a:ext cx="9174684" cy="6835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6A245B-FCA2-426A-AE06-9D62E526853C}"/>
              </a:ext>
            </a:extLst>
          </p:cNvPr>
          <p:cNvSpPr txBox="1"/>
          <p:nvPr/>
        </p:nvSpPr>
        <p:spPr>
          <a:xfrm>
            <a:off x="1981200" y="762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066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2. Chuẩn bị: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  <a:p>
            <a:r>
              <a:rPr lang="vi-VN" sz="3600" dirty="0">
                <a:latin typeface="+mj-lt"/>
              </a:rPr>
              <a:t>- Mỗi trẻ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+mj-lt"/>
              </a:rPr>
              <a:t>, 2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sz="3600" dirty="0">
                <a:latin typeface="+mj-lt"/>
              </a:rPr>
              <a:t>, 1 bả</a:t>
            </a:r>
            <a:r>
              <a:rPr lang="en-US" sz="3600" dirty="0" err="1">
                <a:latin typeface="+mj-lt"/>
              </a:rPr>
              <a:t>ng</a:t>
            </a:r>
            <a:r>
              <a:rPr lang="vi-VN" sz="3600" dirty="0">
                <a:latin typeface="+mj-lt"/>
              </a:rPr>
              <a:t>, thẻ số 1,2.</a:t>
            </a:r>
          </a:p>
          <a:p>
            <a:r>
              <a:rPr lang="vi-VN" sz="3600" dirty="0">
                <a:latin typeface="+mj-lt"/>
              </a:rPr>
              <a:t>- Đồ dùng có số lượng 2.</a:t>
            </a:r>
          </a:p>
          <a:p>
            <a:pPr>
              <a:buFontTx/>
              <a:buChar char="-"/>
            </a:pPr>
            <a:r>
              <a:rPr lang="vi-VN" sz="3600" dirty="0">
                <a:latin typeface="+mj-lt"/>
              </a:rPr>
              <a:t>Nhạc.</a:t>
            </a:r>
          </a:p>
          <a:p>
            <a:r>
              <a:rPr lang="vi-VN" sz="3600" dirty="0">
                <a:latin typeface="+mj-lt"/>
              </a:rPr>
              <a:t>.</a:t>
            </a:r>
          </a:p>
          <a:p>
            <a:endParaRPr lang="vi-VN" sz="36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TT - GDCD 6 - Tiết 27">
            <a:extLst>
              <a:ext uri="{FF2B5EF4-FFF2-40B4-BE49-F238E27FC236}">
                <a16:creationId xmlns:a16="http://schemas.microsoft.com/office/drawing/2014/main" id="{0D50BB2F-28BB-49CF-BAD2-3A6AE2F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30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5352BC-1A64-4640-9D45-846E5BA56775}"/>
              </a:ext>
            </a:extLst>
          </p:cNvPr>
          <p:cNvSpPr/>
          <p:nvPr/>
        </p:nvSpPr>
        <p:spPr>
          <a:xfrm>
            <a:off x="1600221" y="1524004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05633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BE1810C-7300-478A-877E-6020BCC9989E}"/>
              </a:ext>
            </a:extLst>
          </p:cNvPr>
          <p:cNvSpPr/>
          <p:nvPr/>
        </p:nvSpPr>
        <p:spPr>
          <a:xfrm>
            <a:off x="1981199" y="28193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6FE6AAB-D737-433A-840A-9E840575044F}"/>
              </a:ext>
            </a:extLst>
          </p:cNvPr>
          <p:cNvSpPr/>
          <p:nvPr/>
        </p:nvSpPr>
        <p:spPr>
          <a:xfrm>
            <a:off x="2438399" y="42417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BE9E94-7B0E-408A-B45D-0D08EEC18636}"/>
              </a:ext>
            </a:extLst>
          </p:cNvPr>
          <p:cNvSpPr/>
          <p:nvPr/>
        </p:nvSpPr>
        <p:spPr>
          <a:xfrm>
            <a:off x="5913120" y="2321560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393E83-F3B2-4BC9-A0AA-8241CE1B433C}"/>
              </a:ext>
            </a:extLst>
          </p:cNvPr>
          <p:cNvSpPr/>
          <p:nvPr/>
        </p:nvSpPr>
        <p:spPr>
          <a:xfrm>
            <a:off x="6370320" y="3735832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1" name="Rounded Rectangle 10"/>
          <p:cNvSpPr/>
          <p:nvPr/>
        </p:nvSpPr>
        <p:spPr>
          <a:xfrm>
            <a:off x="685800" y="609600"/>
            <a:ext cx="792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VUI HỌC TOÁN GỒM CÁC PHẦN SAU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609600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 : TẬP ĐẾM</a:t>
            </a:r>
          </a:p>
        </p:txBody>
      </p:sp>
      <p:pic>
        <p:nvPicPr>
          <p:cNvPr id="3" name="Bài hát Tập đế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371600"/>
            <a:ext cx="8458200" cy="548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AE737-E0E1-44C6-AA57-F74269BA8DE7}"/>
              </a:ext>
            </a:extLst>
          </p:cNvPr>
          <p:cNvSpPr txBox="1"/>
          <p:nvPr/>
        </p:nvSpPr>
        <p:spPr>
          <a:xfrm>
            <a:off x="685800" y="1905000"/>
            <a:ext cx="8153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64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1524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0" y="31242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2000" y="29718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95400" y="50292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626</Words>
  <Application>Microsoft Office PowerPoint</Application>
  <PresentationFormat>On-screen Show (4:3)</PresentationFormat>
  <Paragraphs>271</Paragraphs>
  <Slides>25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122</cp:revision>
  <dcterms:created xsi:type="dcterms:W3CDTF">2021-08-26T02:44:32Z</dcterms:created>
  <dcterms:modified xsi:type="dcterms:W3CDTF">2024-12-09T05:04:51Z</dcterms:modified>
</cp:coreProperties>
</file>