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7" r:id="rId13"/>
    <p:sldId id="260" r:id="rId14"/>
    <p:sldId id="262" r:id="rId15"/>
    <p:sldId id="264" r:id="rId16"/>
    <p:sldId id="266" r:id="rId17"/>
    <p:sldId id="269" r:id="rId18"/>
    <p:sldId id="270" r:id="rId19"/>
    <p:sldId id="272" r:id="rId20"/>
    <p:sldId id="274" r:id="rId21"/>
    <p:sldId id="276" r:id="rId22"/>
    <p:sldId id="278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491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A413E-EFE8-4825-A22F-F05E87A21B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57929"/>
      </p:ext>
    </p:extLst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222F-4F9C-41EF-B285-DAED6219A9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26661"/>
      </p:ext>
    </p:extLst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5B7A-EAE9-498B-8EB6-7488E31BC9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24298"/>
      </p:ext>
    </p:extLst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5DB0C-5327-4A4E-A7BB-FA4B797E3F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8991"/>
      </p:ext>
    </p:extLst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ACB3A-BC02-48F8-9FC4-A7C40829E3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52329"/>
      </p:ext>
    </p:extLst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464E9-C117-4BC6-AB44-E9B48D2171A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17195"/>
      </p:ext>
    </p:extLst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E515A-CE90-4AAA-9692-CD647E23ED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87617"/>
      </p:ext>
    </p:extLst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9A655-1B6D-4B2A-8E3B-9994C899AF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92683"/>
      </p:ext>
    </p:extLst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79F25-7FC5-43B4-BB05-E4ADB0EC81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94488"/>
      </p:ext>
    </p:extLst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595AA-09FA-4A4D-820D-4C5330BA21F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8914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332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01CC9-8252-4875-9126-5AC9C76210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36381"/>
      </p:ext>
    </p:extLst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A413E-EFE8-4825-A22F-F05E87A21B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52223"/>
      </p:ext>
    </p:extLst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222F-4F9C-41EF-B285-DAED6219A9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40900"/>
      </p:ext>
    </p:extLst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5B7A-EAE9-498B-8EB6-7488E31BC9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1085"/>
      </p:ext>
    </p:extLst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5DB0C-5327-4A4E-A7BB-FA4B797E3F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42729"/>
      </p:ext>
    </p:extLst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ACB3A-BC02-48F8-9FC4-A7C40829E3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87562"/>
      </p:ext>
    </p:extLst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464E9-C117-4BC6-AB44-E9B48D2171A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64747"/>
      </p:ext>
    </p:extLst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E515A-CE90-4AAA-9692-CD647E23ED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08627"/>
      </p:ext>
    </p:extLst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9A655-1B6D-4B2A-8E3B-9994C899AF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26357"/>
      </p:ext>
    </p:extLst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79F25-7FC5-43B4-BB05-E4ADB0EC81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4713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A413E-EFE8-4825-A22F-F05E87A21B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15583"/>
      </p:ext>
    </p:extLst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595AA-09FA-4A4D-820D-4C5330BA21F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19507"/>
      </p:ext>
    </p:extLst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01CC9-8252-4875-9126-5AC9C76210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4697"/>
      </p:ext>
    </p:extLst>
  </p:cSld>
  <p:clrMapOvr>
    <a:masterClrMapping/>
  </p:clrMapOvr>
  <p:transition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A413E-EFE8-4825-A22F-F05E87A21B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89292"/>
      </p:ext>
    </p:extLst>
  </p:cSld>
  <p:clrMapOvr>
    <a:masterClrMapping/>
  </p:clrMapOvr>
  <p:transition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222F-4F9C-41EF-B285-DAED6219A9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40853"/>
      </p:ext>
    </p:extLst>
  </p:cSld>
  <p:clrMapOvr>
    <a:masterClrMapping/>
  </p:clrMapOvr>
  <p:transition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5B7A-EAE9-498B-8EB6-7488E31BC9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61108"/>
      </p:ext>
    </p:extLst>
  </p:cSld>
  <p:clrMapOvr>
    <a:masterClrMapping/>
  </p:clrMapOvr>
  <p:transition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5DB0C-5327-4A4E-A7BB-FA4B797E3F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31389"/>
      </p:ext>
    </p:extLst>
  </p:cSld>
  <p:clrMapOvr>
    <a:masterClrMapping/>
  </p:clrMapOvr>
  <p:transition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ACB3A-BC02-48F8-9FC4-A7C40829E3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95023"/>
      </p:ext>
    </p:extLst>
  </p:cSld>
  <p:clrMapOvr>
    <a:masterClrMapping/>
  </p:clrMapOvr>
  <p:transition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464E9-C117-4BC6-AB44-E9B48D2171A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47211"/>
      </p:ext>
    </p:extLst>
  </p:cSld>
  <p:clrMapOvr>
    <a:masterClrMapping/>
  </p:clrMapOvr>
  <p:transition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E515A-CE90-4AAA-9692-CD647E23ED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04615"/>
      </p:ext>
    </p:extLst>
  </p:cSld>
  <p:clrMapOvr>
    <a:masterClrMapping/>
  </p:clrMapOvr>
  <p:transition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9A655-1B6D-4B2A-8E3B-9994C899AF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7197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222F-4F9C-41EF-B285-DAED6219A9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85552"/>
      </p:ext>
    </p:extLst>
  </p:cSld>
  <p:clrMapOvr>
    <a:masterClrMapping/>
  </p:clrMapOvr>
  <p:transition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79F25-7FC5-43B4-BB05-E4ADB0EC81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69631"/>
      </p:ext>
    </p:extLst>
  </p:cSld>
  <p:clrMapOvr>
    <a:masterClrMapping/>
  </p:clrMapOvr>
  <p:transition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595AA-09FA-4A4D-820D-4C5330BA21F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84248"/>
      </p:ext>
    </p:extLst>
  </p:cSld>
  <p:clrMapOvr>
    <a:masterClrMapping/>
  </p:clrMapOvr>
  <p:transition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01CC9-8252-4875-9126-5AC9C76210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3355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5B7A-EAE9-498B-8EB6-7488E31BC9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5397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5DB0C-5327-4A4E-A7BB-FA4B797E3F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73639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ACB3A-BC02-48F8-9FC4-A7C40829E3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4047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464E9-C117-4BC6-AB44-E9B48D2171A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5868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E515A-CE90-4AAA-9692-CD647E23ED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51950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9A655-1B6D-4B2A-8E3B-9994C899AF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1838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71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79F25-7FC5-43B4-BB05-E4ADB0EC81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58985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595AA-09FA-4A4D-820D-4C5330BA21F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6426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01CC9-8252-4875-9126-5AC9C76210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85249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A413E-EFE8-4825-A22F-F05E87A21B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59985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222F-4F9C-41EF-B285-DAED6219A9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09353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5B7A-EAE9-498B-8EB6-7488E31BC9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62177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5DB0C-5327-4A4E-A7BB-FA4B797E3F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05176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ACB3A-BC02-48F8-9FC4-A7C40829E3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78588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464E9-C117-4BC6-AB44-E9B48D2171A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14837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E515A-CE90-4AAA-9692-CD647E23ED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1888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38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9A655-1B6D-4B2A-8E3B-9994C899AF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75237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79F25-7FC5-43B4-BB05-E4ADB0EC81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51433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595AA-09FA-4A4D-820D-4C5330BA21F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33153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01CC9-8252-4875-9126-5AC9C76210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57884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A413E-EFE8-4825-A22F-F05E87A21B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01019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222F-4F9C-41EF-B285-DAED6219A9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52405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5B7A-EAE9-498B-8EB6-7488E31BC9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69111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5DB0C-5327-4A4E-A7BB-FA4B797E3F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20064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ACB3A-BC02-48F8-9FC4-A7C40829E3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32272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464E9-C117-4BC6-AB44-E9B48D2171A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9052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6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E515A-CE90-4AAA-9692-CD647E23ED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56474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9A655-1B6D-4B2A-8E3B-9994C899AF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06953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79F25-7FC5-43B4-BB05-E4ADB0EC81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6786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595AA-09FA-4A4D-820D-4C5330BA21F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00086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01CC9-8252-4875-9126-5AC9C76210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56219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A413E-EFE8-4825-A22F-F05E87A21B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17327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222F-4F9C-41EF-B285-DAED6219A9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13626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5B7A-EAE9-498B-8EB6-7488E31BC9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33661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5DB0C-5327-4A4E-A7BB-FA4B797E3F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46060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ACB3A-BC02-48F8-9FC4-A7C40829E3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8636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95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464E9-C117-4BC6-AB44-E9B48D2171A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51081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E515A-CE90-4AAA-9692-CD647E23ED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46348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9A655-1B6D-4B2A-8E3B-9994C899AF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49537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79F25-7FC5-43B4-BB05-E4ADB0EC81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7824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595AA-09FA-4A4D-820D-4C5330BA21F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84037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01CC9-8252-4875-9126-5AC9C76210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4074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A413E-EFE8-4825-A22F-F05E87A21B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43354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222F-4F9C-41EF-B285-DAED6219A9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94137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5B7A-EAE9-498B-8EB6-7488E31BC9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6464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5DB0C-5327-4A4E-A7BB-FA4B797E3F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8098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23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ACB3A-BC02-48F8-9FC4-A7C40829E3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8049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464E9-C117-4BC6-AB44-E9B48D2171A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31467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E515A-CE90-4AAA-9692-CD647E23ED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2639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9A655-1B6D-4B2A-8E3B-9994C899AF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06644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79F25-7FC5-43B4-BB05-E4ADB0EC81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86270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595AA-09FA-4A4D-820D-4C5330BA21F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72952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01CC9-8252-4875-9126-5AC9C76210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21381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A413E-EFE8-4825-A22F-F05E87A21B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57702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222F-4F9C-41EF-B285-DAED6219A9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39217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5B7A-EAE9-498B-8EB6-7488E31BC9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5931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619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5DB0C-5327-4A4E-A7BB-FA4B797E3F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39369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ACB3A-BC02-48F8-9FC4-A7C40829E3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27287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464E9-C117-4BC6-AB44-E9B48D2171A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32572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E515A-CE90-4AAA-9692-CD647E23ED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81962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9A655-1B6D-4B2A-8E3B-9994C899AF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26038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79F25-7FC5-43B4-BB05-E4ADB0EC81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38828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595AA-09FA-4A4D-820D-4C5330BA21F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47241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01CC9-8252-4875-9126-5AC9C76210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57533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A413E-EFE8-4825-A22F-F05E87A21B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4328"/>
      </p:ext>
    </p:extLst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222F-4F9C-41EF-B285-DAED6219A9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2799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40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5B7A-EAE9-498B-8EB6-7488E31BC9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32305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5DB0C-5327-4A4E-A7BB-FA4B797E3F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91386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ACB3A-BC02-48F8-9FC4-A7C40829E3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93196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464E9-C117-4BC6-AB44-E9B48D2171A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5785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E515A-CE90-4AAA-9692-CD647E23ED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28796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9A655-1B6D-4B2A-8E3B-9994C899AF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53691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79F25-7FC5-43B4-BB05-E4ADB0EC81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26258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595AA-09FA-4A4D-820D-4C5330BA21F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41536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01CC9-8252-4875-9126-5AC9C76210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7556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A413E-EFE8-4825-A22F-F05E87A21B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5112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14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222F-4F9C-41EF-B285-DAED6219A9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98960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5B7A-EAE9-498B-8EB6-7488E31BC9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15506"/>
      </p:ext>
    </p:extLst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5DB0C-5327-4A4E-A7BB-FA4B797E3F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41512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ACB3A-BC02-48F8-9FC4-A7C40829E3C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13438"/>
      </p:ext>
    </p:extLst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464E9-C117-4BC6-AB44-E9B48D2171A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13233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E515A-CE90-4AAA-9692-CD647E23ED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66736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9A655-1B6D-4B2A-8E3B-9994C899AF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17722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79F25-7FC5-43B4-BB05-E4ADB0EC81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69981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595AA-09FA-4A4D-820D-4C5330BA21F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44697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01CC9-8252-4875-9126-5AC9C76210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8727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A3B2-66E9-4CB2-BCCC-E53A0F0553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ECCA-7662-409C-968A-6C52E43E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8EF8E-21F2-4D37-937D-1092E614E0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8EF8E-21F2-4D37-937D-1092E614E0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1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8EF8E-21F2-4D37-937D-1092E614E0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8EF8E-21F2-4D37-937D-1092E614E0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8EF8E-21F2-4D37-937D-1092E614E0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8EF8E-21F2-4D37-937D-1092E614E0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2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8EF8E-21F2-4D37-937D-1092E614E0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6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8EF8E-21F2-4D37-937D-1092E614E0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5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8EF8E-21F2-4D37-937D-1092E614E0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8EF8E-21F2-4D37-937D-1092E614E0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2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8EF8E-21F2-4D37-937D-1092E614E0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3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30.gif"/><Relationship Id="rId10" Type="http://schemas.openxmlformats.org/officeDocument/2006/relationships/image" Target="../media/image22.png"/><Relationship Id="rId4" Type="http://schemas.openxmlformats.org/officeDocument/2006/relationships/image" Target="../media/image18.gif"/><Relationship Id="rId9" Type="http://schemas.openxmlformats.org/officeDocument/2006/relationships/image" Target="../media/image21.png"/><Relationship Id="rId1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7.gif"/><Relationship Id="rId3" Type="http://schemas.openxmlformats.org/officeDocument/2006/relationships/image" Target="../media/image10.gi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openxmlformats.org/officeDocument/2006/relationships/image" Target="../media/image22.png"/><Relationship Id="rId4" Type="http://schemas.openxmlformats.org/officeDocument/2006/relationships/image" Target="../media/image35.gif"/><Relationship Id="rId9" Type="http://schemas.openxmlformats.org/officeDocument/2006/relationships/image" Target="../media/image21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127.xml"/><Relationship Id="rId1" Type="http://schemas.openxmlformats.org/officeDocument/2006/relationships/video" Target="file:///C:\Windows\System32\config\systemprofile\Desktop\SN.mp4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Windows\System32\config\systemprofile\Desktop\TRUYEN%20SN%20CUA%20THO%20CON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0.png"/><Relationship Id="rId11" Type="http://schemas.openxmlformats.org/officeDocument/2006/relationships/image" Target="../media/image25.gi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875" y="-161778"/>
            <a:ext cx="6726396" cy="7019778"/>
            <a:chOff x="-2" y="2693260"/>
            <a:chExt cx="7196151" cy="6978573"/>
          </a:xfrm>
        </p:grpSpPr>
        <p:pic>
          <p:nvPicPr>
            <p:cNvPr id="5" name="Picture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92264"/>
              <a:ext cx="6821424" cy="5178552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4987056"/>
              <a:ext cx="3480816" cy="4684777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345688" y="4913904"/>
              <a:ext cx="2868168" cy="4757928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10799999" flipV="1">
              <a:off x="-2" y="2693260"/>
              <a:ext cx="7196151" cy="320724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013518" y="0"/>
            <a:ext cx="4107180" cy="6766560"/>
            <a:chOff x="1788427" y="0"/>
            <a:chExt cx="4107689" cy="6106160"/>
          </a:xfrm>
        </p:grpSpPr>
        <p:pic>
          <p:nvPicPr>
            <p:cNvPr id="10" name="Picture 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788427" y="0"/>
              <a:ext cx="3953256" cy="5376672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823986" y="0"/>
              <a:ext cx="3919730" cy="3236976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918979" y="2643632"/>
              <a:ext cx="1825752" cy="3462528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976386" y="152400"/>
              <a:ext cx="3919730" cy="323697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773099" y="186300"/>
            <a:ext cx="49296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endParaRPr 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1731" y="561041"/>
            <a:ext cx="35990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 MẦM NON CỰ KHỐI 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6062" y="1070887"/>
            <a:ext cx="1498272" cy="136458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02128" y="2694120"/>
            <a:ext cx="8681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  <a:endParaRPr lang="en-US" sz="40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3737" y="2967335"/>
            <a:ext cx="9692640" cy="20473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n w="5080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FF0066"/>
                </a:solidFill>
              </a:rPr>
              <a:t>Đề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tài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: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Truyện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“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Sinh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nhật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của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Thỏ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con”</a:t>
            </a:r>
          </a:p>
          <a:p>
            <a:pPr algn="ctr"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FF0066"/>
                </a:solidFill>
              </a:rPr>
              <a:t>Lứa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tuổi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: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Trẻ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24 - 36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tháng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tuổi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0463" y="6257009"/>
            <a:ext cx="29530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6388-12030121530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" y="0"/>
            <a:ext cx="121514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 descr="m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800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484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2935289"/>
            <a:ext cx="3525838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 rot="21193223">
            <a:off x="-922338" y="1831976"/>
            <a:ext cx="801688" cy="2098675"/>
            <a:chOff x="2547694" y="2798981"/>
            <a:chExt cx="800757" cy="2097285"/>
          </a:xfrm>
        </p:grpSpPr>
        <p:pic>
          <p:nvPicPr>
            <p:cNvPr id="11285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21">
              <a:off x="2719801" y="2798981"/>
              <a:ext cx="628650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 rot="21387179">
              <a:off x="2543377" y="4291436"/>
              <a:ext cx="607306" cy="598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 rot="20580578">
            <a:off x="-1920875" y="1836738"/>
            <a:ext cx="1255712" cy="1866900"/>
            <a:chOff x="9404763" y="1599547"/>
            <a:chExt cx="1255251" cy="1868198"/>
          </a:xfrm>
        </p:grpSpPr>
        <p:pic>
          <p:nvPicPr>
            <p:cNvPr id="11283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63" y="1599547"/>
              <a:ext cx="752475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9907739" y="2876422"/>
              <a:ext cx="752199" cy="5861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 rot="21354041" flipH="1">
            <a:off x="-1781175" y="4367214"/>
            <a:ext cx="1666875" cy="1773237"/>
            <a:chOff x="3581400" y="4533899"/>
            <a:chExt cx="1565492" cy="1772890"/>
          </a:xfrm>
        </p:grpSpPr>
        <p:pic>
          <p:nvPicPr>
            <p:cNvPr id="11281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249514"/>
              <a:ext cx="11144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041373" y="4526292"/>
              <a:ext cx="1113736" cy="1082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443" flipH="1">
            <a:off x="-2311400" y="3976689"/>
            <a:ext cx="22240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 flipH="1">
            <a:off x="-2338388" y="4511675"/>
            <a:ext cx="1666875" cy="1728788"/>
            <a:chOff x="7315200" y="4252585"/>
            <a:chExt cx="1362075" cy="1728788"/>
          </a:xfrm>
        </p:grpSpPr>
        <p:pic>
          <p:nvPicPr>
            <p:cNvPr id="1127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28848"/>
              <a:ext cx="9810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315200" y="4252585"/>
              <a:ext cx="980694" cy="11525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089" y="2707156"/>
            <a:ext cx="1952626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213">
            <a:off x="5772151" y="4138613"/>
            <a:ext cx="4032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936875"/>
            <a:ext cx="35242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919414"/>
            <a:ext cx="3497262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333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7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7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44 -0.00162 0.08889 -0.00417 0.13333 -0.00555 C 0.15833 -0.00787 0.18211 -0.00486 0.20694 -0.00185 C 0.22083 0.00278 0.23107 0.00972 0.24583 0.01296 C 0.25486 0.01898 0.26527 0.02083 0.275 0.02407 C 0.27899 0.02546 0.28211 0.03032 0.28611 0.03148 C 0.29826 0.03472 0.30972 0.03588 0.32205 0.03704 C 0.32934 0.03935 0.33593 0.04352 0.34305 0.0463 C 0.35312 0.05023 0.36319 0.0507 0.37361 0.05185 C 0.38455 0.05671 0.39687 0.0581 0.40833 0.05926 C 0.42482 0.06482 0.41562 0.0625 0.43611 0.06482 C 0.46718 0.06412 0.49809 0.06412 0.52916 0.06296 C 0.54288 0.0625 0.55555 0.05185 0.56944 0.05185 " pathEditMode="relative" ptsTypes="ffffffffffffA">
                                      <p:cBhvr>
                                        <p:cTn id="14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44 -0.00162 0.08889 -0.00417 0.13333 -0.00555 C 0.15833 -0.00787 0.18211 -0.00486 0.20694 -0.00185 C 0.22083 0.00278 0.23107 0.00972 0.24583 0.01296 C 0.25486 0.01898 0.26527 0.02083 0.275 0.02407 C 0.27899 0.02546 0.28211 0.03032 0.28611 0.03148 C 0.29826 0.03472 0.30972 0.03588 0.32205 0.03704 C 0.32934 0.03935 0.33593 0.04352 0.34305 0.0463 C 0.35312 0.05023 0.36319 0.0507 0.37361 0.05185 C 0.38455 0.05671 0.39687 0.0581 0.40833 0.05926 C 0.42482 0.06482 0.41562 0.0625 0.43611 0.06482 C 0.46718 0.06412 0.49809 0.06412 0.52916 0.06296 C 0.54288 0.0625 0.55555 0.05185 0.56944 0.05185 " pathEditMode="relative" ptsTypes="ffffffffffffA">
                                      <p:cBhvr>
                                        <p:cTn id="16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44 -0.00162 0.08889 -0.00417 0.13333 -0.00555 C 0.15833 -0.00787 0.18211 -0.00486 0.20694 -0.00185 C 0.22083 0.00278 0.23107 0.00972 0.24583 0.01296 C 0.25486 0.01898 0.26527 0.02083 0.275 0.02407 C 0.27899 0.02546 0.28211 0.03032 0.28611 0.03148 C 0.29826 0.03472 0.30972 0.03588 0.32205 0.03704 C 0.32934 0.03935 0.33593 0.04352 0.34305 0.0463 C 0.35312 0.05023 0.36319 0.0507 0.37361 0.05185 C 0.38455 0.05671 0.39687 0.0581 0.40833 0.05926 C 0.42482 0.06482 0.41562 0.0625 0.43611 0.06482 C 0.46718 0.06412 0.49809 0.06412 0.52916 0.06296 C 0.54288 0.0625 0.55555 0.05185 0.56944 0.05185 " pathEditMode="relative" ptsTypes="ffffffffffffA">
                                      <p:cBhvr>
                                        <p:cTn id="18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44 -0.00162 0.08889 -0.00417 0.13333 -0.00555 C 0.15833 -0.00787 0.18211 -0.00486 0.20694 -0.00185 C 0.22083 0.00278 0.23107 0.00972 0.24583 0.01296 C 0.25486 0.01898 0.26527 0.02083 0.275 0.02407 C 0.27899 0.02546 0.28211 0.03032 0.28611 0.03148 C 0.29826 0.03472 0.30972 0.03588 0.32205 0.03704 C 0.32934 0.03935 0.33593 0.04352 0.34305 0.0463 C 0.35312 0.05023 0.36319 0.0507 0.37361 0.05185 C 0.38455 0.05671 0.39687 0.0581 0.40833 0.05926 C 0.42482 0.06482 0.41562 0.0625 0.43611 0.06482 C 0.46718 0.06412 0.49809 0.06412 0.52916 0.06296 C 0.54288 0.0625 0.55555 0.05185 0.56944 0.05185 " pathEditMode="relative" ptsTypes="ffffffffffffA">
                                      <p:cBhvr>
                                        <p:cTn id="2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44 -0.00162 0.08889 -0.00417 0.13333 -0.00555 C 0.15833 -0.00787 0.18211 -0.00486 0.20694 -0.00185 C 0.22083 0.00278 0.23107 0.00972 0.24583 0.01296 C 0.25486 0.01898 0.26527 0.02083 0.275 0.02407 C 0.27899 0.02546 0.28211 0.03032 0.28611 0.03148 C 0.29826 0.03472 0.30972 0.03588 0.32205 0.03704 C 0.32934 0.03935 0.33593 0.04352 0.34305 0.0463 C 0.35312 0.05023 0.36319 0.0507 0.37361 0.05185 C 0.38455 0.05671 0.39687 0.0581 0.40833 0.05926 C 0.42482 0.06482 0.41562 0.0625 0.43611 0.06482 C 0.46718 0.06412 0.49809 0.06412 0.52916 0.06296 C 0.54288 0.0625 0.55555 0.05185 0.56944 0.05185 " pathEditMode="relative" ptsTypes="ffffffffffffA">
                                      <p:cBhvr>
                                        <p:cTn id="22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44 -0.00162 0.08889 -0.00417 0.13333 -0.00555 C 0.15833 -0.00787 0.18211 -0.00486 0.20694 -0.00185 C 0.22083 0.00278 0.23107 0.00972 0.24583 0.01296 C 0.25486 0.01898 0.26527 0.02083 0.275 0.02407 C 0.27899 0.02546 0.28211 0.03032 0.28611 0.03148 C 0.29826 0.03472 0.30972 0.03588 0.32205 0.03704 C 0.32934 0.03935 0.33593 0.04352 0.34305 0.0463 C 0.35312 0.05023 0.36319 0.0507 0.37361 0.05185 C 0.38455 0.05671 0.39687 0.0581 0.40833 0.05926 C 0.42482 0.06482 0.41562 0.0625 0.43611 0.06482 C 0.46718 0.06412 0.49809 0.06412 0.52916 0.06296 C 0.54288 0.0625 0.55555 0.05185 0.56944 0.05185 " pathEditMode="relative" ptsTypes="ffffffffffffA">
                                      <p:cBhvr>
                                        <p:cTn id="24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900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30626" y="76200"/>
            <a:ext cx="913737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Người bạn cuối cùng mà thỏ con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mời đến dự sinh nhật là ai?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743201"/>
            <a:ext cx="248126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20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44713"/>
            <a:ext cx="3048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ucks-copy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00" y="3429000"/>
            <a:ext cx="24780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m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"/>
            <a:ext cx="1295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103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>
            <a:grpSpLocks/>
          </p:cNvGrpSpPr>
          <p:nvPr/>
        </p:nvGrpSpPr>
        <p:grpSpPr bwMode="auto">
          <a:xfrm rot="21297240">
            <a:off x="12460288" y="1498600"/>
            <a:ext cx="1255712" cy="1868488"/>
            <a:chOff x="9404763" y="1599547"/>
            <a:chExt cx="1255251" cy="1868198"/>
          </a:xfrm>
        </p:grpSpPr>
        <p:pic>
          <p:nvPicPr>
            <p:cNvPr id="13335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63" y="1599547"/>
              <a:ext cx="752475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9899225" y="2872537"/>
              <a:ext cx="752199" cy="585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 rot="712444">
            <a:off x="12442825" y="3930650"/>
            <a:ext cx="1565275" cy="1773238"/>
            <a:chOff x="3581400" y="4533899"/>
            <a:chExt cx="1565492" cy="1772890"/>
          </a:xfrm>
        </p:grpSpPr>
        <p:pic>
          <p:nvPicPr>
            <p:cNvPr id="13333" name="Picture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249514"/>
              <a:ext cx="11144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4027730" y="4525338"/>
              <a:ext cx="1114579" cy="1082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550" y="3694114"/>
            <a:ext cx="2000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13115925" y="3913189"/>
            <a:ext cx="1362075" cy="1728787"/>
            <a:chOff x="7315200" y="4252585"/>
            <a:chExt cx="1362075" cy="1728788"/>
          </a:xfrm>
        </p:grpSpPr>
        <p:pic>
          <p:nvPicPr>
            <p:cNvPr id="13331" name="Picture 4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28848"/>
              <a:ext cx="9810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7315200" y="4252585"/>
              <a:ext cx="981075" cy="11525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513" y="2376488"/>
            <a:ext cx="19526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13271500" y="1603375"/>
            <a:ext cx="800100" cy="2097088"/>
            <a:chOff x="2547694" y="2798981"/>
            <a:chExt cx="800757" cy="2097285"/>
          </a:xfrm>
        </p:grpSpPr>
        <p:pic>
          <p:nvPicPr>
            <p:cNvPr id="13329" name="Picture 4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21">
              <a:off x="2719801" y="2798981"/>
              <a:ext cx="628650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 rot="21387179">
              <a:off x="2547694" y="4297722"/>
              <a:ext cx="606923" cy="598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429000"/>
            <a:ext cx="2476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389313"/>
            <a:ext cx="2476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1"/>
            <a:ext cx="3048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2342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4408 C -0.02951 0.14223 -0.05868 0.14269 -0.08785 0.13761 C -0.09601 0.1346 -0.10364 0.13321 -0.11198 0.13182 C -0.13889 0.12304 -0.16667 0.11633 -0.19392 0.1117 C -0.2033 0.10685 -0.21302 0.10546 -0.22274 0.10338 C -0.2342 0.09968 -0.24566 0.09621 -0.25694 0.09205 C -0.26493 0.0895 -0.27274 0.08904 -0.28055 0.08627 C -0.29514 0.08095 -0.28611 0.08372 -0.30833 0.08002 C -0.31163 0.07956 -0.31858 0.07863 -0.31858 0.0784 C -0.34114 0.07956 -0.35799 0.08141 -0.37917 0.08465 C -0.38455 0.08812 -0.39062 0.08534 -0.39583 0.0895 C -0.40191 0.0939 -0.40833 0.09621 -0.41441 0.09968 C -0.41979 0.10384 -0.42361 0.10824 -0.42951 0.11055 C -0.4316 0.11217 -0.43368 0.11494 -0.43594 0.11679 C -0.43767 0.11795 -0.44132 0.11934 -0.44132 0.11887 C -0.4467 0.12512 -0.45295 0.12743 -0.45885 0.13067 C -0.4658 0.13368 -0.47239 0.13946 -0.47969 0.13946 L -0.4941 0.14408 " pathEditMode="relative" rAng="0" ptsTypes="ffffffffffffffffAA">
                                      <p:cBhvr>
                                        <p:cTn id="14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4408 C -0.02951 0.14223 -0.05868 0.1427 -0.08785 0.13761 C -0.09601 0.1346 -0.10364 0.13321 -0.11198 0.13183 C -0.13889 0.12304 -0.16667 0.11633 -0.19392 0.11171 C -0.2033 0.10685 -0.21302 0.10546 -0.22274 0.10338 C -0.2342 0.09968 -0.24566 0.09621 -0.25694 0.09205 C -0.26493 0.0895 -0.27274 0.08904 -0.28055 0.08627 C -0.29514 0.08095 -0.28611 0.08372 -0.30833 0.08002 C -0.31163 0.07956 -0.31858 0.07864 -0.31858 0.0784 C -0.34114 0.07956 -0.35799 0.08141 -0.37917 0.08465 C -0.38455 0.08812 -0.39062 0.08534 -0.39583 0.0895 C -0.40191 0.0939 -0.40833 0.09621 -0.41441 0.09968 C -0.41979 0.10384 -0.42361 0.10824 -0.42951 0.11055 C -0.4316 0.11217 -0.43368 0.11494 -0.43594 0.11679 C -0.43767 0.11795 -0.44132 0.11934 -0.44132 0.11888 C -0.4467 0.12512 -0.45295 0.12743 -0.45885 0.13067 C -0.4658 0.13368 -0.47239 0.13946 -0.47969 0.13946 L -0.4941 0.14408 " pathEditMode="relative" rAng="0" ptsTypes="ffffffffffffffffAA">
                                      <p:cBhvr>
                                        <p:cTn id="16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4408 C -0.02952 0.14223 -0.05868 0.14269 -0.08785 0.1376 C -0.09601 0.1346 -0.10365 0.13321 -0.11198 0.13182 C -0.13889 0.12303 -0.16667 0.11633 -0.19393 0.1117 C -0.2033 0.10685 -0.21302 0.10546 -0.22275 0.10338 C -0.2342 0.09968 -0.24566 0.09621 -0.25695 0.09205 C -0.26493 0.0895 -0.27275 0.08904 -0.28056 0.08626 C -0.29514 0.08094 -0.28611 0.08372 -0.30834 0.08002 C -0.31164 0.07956 -0.31858 0.07863 -0.31858 0.0784 C -0.34115 0.07956 -0.35799 0.08141 -0.37917 0.08464 C -0.38455 0.08811 -0.39063 0.08534 -0.39584 0.0895 C -0.40191 0.0939 -0.40834 0.09621 -0.41441 0.09968 C -0.41979 0.10384 -0.42361 0.10823 -0.42952 0.11055 C -0.4316 0.11217 -0.43368 0.11494 -0.43594 0.11679 C -0.43768 0.11795 -0.44132 0.11933 -0.44132 0.11887 C -0.4467 0.12512 -0.45295 0.12743 -0.45886 0.13067 C -0.4658 0.13367 -0.4724 0.13945 -0.47969 0.13945 L -0.4941 0.14408 " pathEditMode="relative" rAng="0" ptsTypes="ffffffffffffffffAA">
                                      <p:cBhvr>
                                        <p:cTn id="18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4408 C -0.02951 0.14223 -0.05868 0.1427 -0.08784 0.13761 C -0.096 0.1346 -0.10364 0.13321 -0.11198 0.13183 C -0.13889 0.12304 -0.16666 0.11633 -0.19392 0.11171 C -0.2033 0.10685 -0.21302 0.10546 -0.22274 0.10338 C -0.2342 0.09968 -0.24566 0.09621 -0.25694 0.09205 C -0.26493 0.08951 -0.27274 0.08904 -0.28055 0.08627 C -0.29514 0.08095 -0.28611 0.08372 -0.30833 0.08002 C -0.31163 0.07956 -0.31857 0.07864 -0.31857 0.0784 C -0.34114 0.07956 -0.35798 0.08141 -0.37916 0.08465 C -0.38455 0.08812 -0.39062 0.08534 -0.39583 0.08951 C -0.40191 0.0939 -0.40833 0.09621 -0.41441 0.09968 C -0.41979 0.10384 -0.42361 0.10824 -0.42951 0.11055 C -0.43159 0.11217 -0.43368 0.11494 -0.43593 0.11679 C -0.43767 0.11795 -0.44132 0.11934 -0.44132 0.11888 C -0.4467 0.12512 -0.45295 0.12743 -0.45885 0.13067 C -0.4658 0.13368 -0.47239 0.13946 -0.47968 0.13946 L -0.49409 0.14408 " pathEditMode="relative" rAng="0" ptsTypes="ffffffffffffffffAA">
                                      <p:cBhvr>
                                        <p:cTn id="20" dur="6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4408 C -0.02951 0.14223 -0.05868 0.14269 -0.08785 0.1376 C -0.09601 0.1346 -0.10364 0.13321 -0.11198 0.13182 C -0.13889 0.12303 -0.16666 0.11633 -0.19392 0.1117 C -0.2033 0.10685 -0.21302 0.10546 -0.22274 0.10338 C -0.2342 0.09968 -0.24566 0.09621 -0.25694 0.09204 C -0.26493 0.0895 -0.27274 0.08904 -0.28055 0.08626 C -0.29514 0.08094 -0.28611 0.08372 -0.30833 0.08002 C -0.31163 0.07956 -0.31857 0.07863 -0.31857 0.0784 C -0.34114 0.07956 -0.35798 0.08141 -0.37916 0.08464 C -0.38455 0.08811 -0.39062 0.08534 -0.39583 0.0895 C -0.40191 0.09389 -0.40833 0.09621 -0.41441 0.09968 C -0.41979 0.10384 -0.42361 0.10823 -0.42951 0.11055 C -0.4316 0.11216 -0.43368 0.11494 -0.43594 0.11679 C -0.43767 0.11795 -0.44132 0.11933 -0.44132 0.11887 C -0.4467 0.12512 -0.45295 0.12743 -0.45885 0.13067 C -0.4658 0.13367 -0.47239 0.13945 -0.47969 0.13945 L -0.4941 0.14408 " pathEditMode="relative" rAng="0" ptsTypes="ffffffffffffffffAA">
                                      <p:cBhvr>
                                        <p:cTn id="22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4408 C -0.02951 0.14223 -0.05868 0.14269 -0.08784 0.1376 C -0.096 0.13459 -0.10364 0.13321 -0.11198 0.13182 C -0.13888 0.12303 -0.16666 0.11632 -0.19392 0.1117 C -0.20329 0.10684 -0.21302 0.10545 -0.22274 0.10337 C -0.2342 0.09967 -0.24566 0.0962 -0.25694 0.09204 C -0.26493 0.0895 -0.27274 0.08903 -0.28055 0.08626 C -0.29513 0.08094 -0.28611 0.08372 -0.30833 0.08002 C -0.31163 0.07955 -0.31857 0.07863 -0.31857 0.0784 C -0.34114 0.07955 -0.35798 0.0814 -0.37916 0.08464 C -0.38454 0.08811 -0.39062 0.08533 -0.39583 0.0895 C -0.40191 0.09389 -0.40833 0.0962 -0.41441 0.09967 C -0.41979 0.10384 -0.42361 0.10823 -0.42951 0.11054 C -0.43159 0.11216 -0.43368 0.11494 -0.43593 0.11679 C -0.43767 0.11794 -0.44132 0.11933 -0.44132 0.11887 C -0.4467 0.12511 -0.45295 0.12743 -0.45885 0.13066 C -0.46579 0.13367 -0.47239 0.13945 -0.47968 0.13945 L -0.49409 0.14408 " pathEditMode="relative" rAng="0" ptsTypes="ffffffffffffffffAA">
                                      <p:cBhvr>
                                        <p:cTn id="2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057400" y="2362200"/>
            <a:ext cx="8326438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99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6" descr="AN43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1450" y="5943600"/>
            <a:ext cx="1301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AN43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5943600"/>
            <a:ext cx="1301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553200"/>
            <a:ext cx="487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25" y="-46038"/>
            <a:ext cx="70485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23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1315570erpqxojwm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4038601"/>
            <a:ext cx="5683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1315570erpqxojwm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4600" y="4038601"/>
            <a:ext cx="533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886200" y="4267201"/>
            <a:ext cx="40386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CC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7090"/>
            <a:ext cx="1219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thúc</a:t>
            </a:r>
            <a:endParaRPr lang="en-US" sz="4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Chúc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các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cô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và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các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con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mạnh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khỏe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3" name="S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121920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70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505200"/>
            <a:ext cx="223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267200" y="1981200"/>
            <a:ext cx="205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4419600" y="2626290"/>
            <a:ext cx="4972050" cy="1143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innerShdw blurRad="114300">
                    <a:prstClr val="black"/>
                  </a:innerShdw>
                </a:effectLst>
                <a:latin typeface="Arial"/>
                <a:cs typeface="Arial"/>
              </a:rPr>
              <a:t>Sinh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innerShdw blurRad="114300">
                    <a:prstClr val="black"/>
                  </a:inn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innerShdw blurRad="114300">
                    <a:prstClr val="black"/>
                  </a:innerShdw>
                </a:effectLst>
                <a:latin typeface="Arial"/>
                <a:cs typeface="Arial"/>
              </a:rPr>
              <a:t>nhật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innerShdw blurRad="114300">
                    <a:prstClr val="black"/>
                  </a:inn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innerShdw blurRad="114300">
                    <a:prstClr val="black"/>
                  </a:innerShdw>
                </a:effectLst>
                <a:latin typeface="Arial"/>
                <a:cs typeface="Arial"/>
              </a:rPr>
              <a:t>của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innerShdw blurRad="114300">
                    <a:prstClr val="black"/>
                  </a:inn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innerShdw blurRad="114300">
                    <a:prstClr val="black"/>
                  </a:innerShdw>
                </a:effectLst>
                <a:latin typeface="Arial"/>
                <a:cs typeface="Arial"/>
              </a:rPr>
              <a:t>thỏ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innerShdw blurRad="114300">
                    <a:prstClr val="black"/>
                  </a:innerShdw>
                </a:effectLst>
                <a:latin typeface="Arial"/>
                <a:cs typeface="Arial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2435541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-0.00434 -0.00069 -0.00885 3.7037E-6 -0.01285 -0.00208 C -0.01458 -0.00301 -0.01684 -0.00625 -0.01597 -0.00856 C -0.01493 -0.01111 -0.01163 -0.01018 -0.00955 -0.01088 C -0.00799 -0.01018 -0.00538 -0.01065 -0.00469 -0.00856 C -0.00399 -0.00648 -0.00469 -0.00208 -0.00642 -0.00208 C -0.00833 -0.00208 -0.00851 -0.00648 -0.00955 -0.00856 C -0.00799 -0.01065 -0.00694 -0.01435 -0.00469 -0.01505 C 0.00226 -0.01713 0.01007 -0.01296 0.0033 -0.00208 C 0.00191 0.00023 -0.00104 -0.00069 -0.00312 3.7037E-6 C -0.00521 -0.00069 -0.00955 -0.00208 -0.00955 -0.00208 " pathEditMode="relative" ptsTypes="ffffffffffA">
                                      <p:cBhvr>
                                        <p:cTn id="1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UYEN SN CUA THO C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5368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6223" y="1767007"/>
            <a:ext cx="8140370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Đàm thoại, trích dẫn giúp trẻ hiểu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nội dung câu chuyện</a:t>
            </a:r>
          </a:p>
        </p:txBody>
      </p:sp>
    </p:spTree>
    <p:extLst>
      <p:ext uri="{BB962C8B-B14F-4D97-AF65-F5344CB8AC3E}">
        <p14:creationId xmlns:p14="http://schemas.microsoft.com/office/powerpoint/2010/main" val="37208794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7576" y="358171"/>
            <a:ext cx="8529899" cy="313932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- Cô vừa kể cho các con nghe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câu chuyện gì?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- Trong truyện có những ai?</a:t>
            </a:r>
          </a:p>
        </p:txBody>
      </p:sp>
    </p:spTree>
    <p:extLst>
      <p:ext uri="{BB962C8B-B14F-4D97-AF65-F5344CB8AC3E}">
        <p14:creationId xmlns:p14="http://schemas.microsoft.com/office/powerpoint/2010/main" val="3050176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9"/>
            <a:ext cx="350520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9" y="2870200"/>
            <a:ext cx="3494087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3116263"/>
            <a:ext cx="31242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-269875"/>
            <a:ext cx="3744912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9658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304800"/>
            <a:ext cx="8901796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Người bạn đầu tiên mà thỏ con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mời đến dự sinh nhật là ai?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030538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436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27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m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2726"/>
            <a:ext cx="1447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103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 rot="21297240">
            <a:off x="12423775" y="1727200"/>
            <a:ext cx="1254125" cy="1868488"/>
            <a:chOff x="9404763" y="1599547"/>
            <a:chExt cx="1255251" cy="1868198"/>
          </a:xfrm>
        </p:grpSpPr>
        <p:pic>
          <p:nvPicPr>
            <p:cNvPr id="9237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63" y="1599547"/>
              <a:ext cx="752475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898265" y="2872467"/>
              <a:ext cx="753151" cy="585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 rot="712444">
            <a:off x="12404725" y="4159250"/>
            <a:ext cx="1565275" cy="1773238"/>
            <a:chOff x="3581400" y="4533899"/>
            <a:chExt cx="1565492" cy="1772890"/>
          </a:xfrm>
        </p:grpSpPr>
        <p:pic>
          <p:nvPicPr>
            <p:cNvPr id="9235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249514"/>
              <a:ext cx="11144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027730" y="4525338"/>
              <a:ext cx="1114579" cy="1082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038" y="3922714"/>
            <a:ext cx="2000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3079413" y="4141789"/>
            <a:ext cx="1362075" cy="1728787"/>
            <a:chOff x="7315200" y="4252585"/>
            <a:chExt cx="1362075" cy="1728788"/>
          </a:xfrm>
        </p:grpSpPr>
        <p:pic>
          <p:nvPicPr>
            <p:cNvPr id="9233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28848"/>
              <a:ext cx="9810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315200" y="4252585"/>
              <a:ext cx="981075" cy="11525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670" y="2636839"/>
            <a:ext cx="19526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234988" y="1831975"/>
            <a:ext cx="800100" cy="2097088"/>
            <a:chOff x="2547694" y="2798981"/>
            <a:chExt cx="800757" cy="2097285"/>
          </a:xfrm>
        </p:grpSpPr>
        <p:pic>
          <p:nvPicPr>
            <p:cNvPr id="9231" name="Picture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21">
              <a:off x="2719801" y="2798981"/>
              <a:ext cx="628650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 rot="21387179">
              <a:off x="2547694" y="4297722"/>
              <a:ext cx="606923" cy="598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9" y="3116263"/>
            <a:ext cx="2962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068">
            <a:off x="6851650" y="4800601"/>
            <a:ext cx="361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2860676"/>
            <a:ext cx="303053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1079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12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1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4408 C -0.02951 0.14223 -0.05868 0.14269 -0.08785 0.13761 C -0.09601 0.1346 -0.10364 0.13321 -0.11198 0.13182 C -0.13889 0.12304 -0.16667 0.11633 -0.19392 0.1117 C -0.2033 0.10685 -0.21302 0.10546 -0.22274 0.10338 C -0.2342 0.09968 -0.24566 0.09621 -0.25694 0.09205 C -0.26493 0.0895 -0.27274 0.08904 -0.28055 0.08627 C -0.29514 0.08095 -0.28611 0.08372 -0.30833 0.08002 C -0.31163 0.07956 -0.31858 0.07863 -0.31858 0.0784 C -0.34114 0.07956 -0.35799 0.08141 -0.37917 0.08465 C -0.38455 0.08812 -0.39062 0.08534 -0.39583 0.0895 C -0.40191 0.0939 -0.40833 0.09621 -0.41441 0.09968 C -0.41979 0.10384 -0.42361 0.10824 -0.42951 0.11055 C -0.4316 0.11217 -0.43368 0.11494 -0.43594 0.11679 C -0.43767 0.11795 -0.44132 0.11934 -0.44132 0.11887 C -0.4467 0.12512 -0.45295 0.12743 -0.45885 0.13067 C -0.4658 0.13368 -0.47239 0.13946 -0.47969 0.13946 L -0.4941 0.14408 " pathEditMode="relative" rAng="0" ptsTypes="ffffffffffffffffAA">
                                      <p:cBhvr>
                                        <p:cTn id="14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4408 C -0.02951 0.14223 -0.05868 0.1427 -0.08785 0.13761 C -0.09601 0.1346 -0.10364 0.13321 -0.11198 0.13183 C -0.13889 0.12304 -0.16667 0.11633 -0.19392 0.11171 C -0.2033 0.10685 -0.21302 0.10546 -0.22274 0.10338 C -0.2342 0.09968 -0.24566 0.09621 -0.25694 0.09205 C -0.26493 0.0895 -0.27274 0.08904 -0.28055 0.08627 C -0.29514 0.08095 -0.28611 0.08372 -0.30833 0.08002 C -0.31163 0.07956 -0.31858 0.07864 -0.31858 0.0784 C -0.34114 0.07956 -0.35799 0.08141 -0.37917 0.08465 C -0.38455 0.08812 -0.39062 0.08534 -0.39583 0.0895 C -0.40191 0.0939 -0.40833 0.09621 -0.41441 0.09968 C -0.41979 0.10384 -0.42361 0.10824 -0.42951 0.11055 C -0.4316 0.11217 -0.43368 0.11494 -0.43594 0.11679 C -0.43767 0.11795 -0.44132 0.11934 -0.44132 0.11888 C -0.4467 0.12512 -0.45295 0.12743 -0.45885 0.13067 C -0.4658 0.13368 -0.47239 0.13946 -0.47969 0.13946 L -0.4941 0.14408 " pathEditMode="relative" rAng="0" ptsTypes="ffffffffffffffffAA">
                                      <p:cBhvr>
                                        <p:cTn id="16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4408 C -0.02952 0.14223 -0.05868 0.14269 -0.08785 0.1376 C -0.09601 0.1346 -0.10365 0.13321 -0.11198 0.13182 C -0.13889 0.12303 -0.16667 0.11633 -0.19393 0.1117 C -0.2033 0.10685 -0.21302 0.10546 -0.22275 0.10338 C -0.2342 0.09968 -0.24566 0.09621 -0.25695 0.09205 C -0.26493 0.0895 -0.27275 0.08904 -0.28056 0.08626 C -0.29514 0.08094 -0.28611 0.08372 -0.30834 0.08002 C -0.31164 0.07956 -0.31858 0.07863 -0.31858 0.0784 C -0.34115 0.07956 -0.35799 0.08141 -0.37917 0.08464 C -0.38455 0.08811 -0.39063 0.08534 -0.39584 0.0895 C -0.40191 0.0939 -0.40834 0.09621 -0.41441 0.09968 C -0.41979 0.10384 -0.42361 0.10823 -0.42952 0.11055 C -0.4316 0.11217 -0.43368 0.11494 -0.43594 0.11679 C -0.43768 0.11795 -0.44132 0.11933 -0.44132 0.11887 C -0.4467 0.12512 -0.45295 0.12743 -0.45886 0.13067 C -0.4658 0.13367 -0.4724 0.13945 -0.47969 0.13945 L -0.4941 0.14408 " pathEditMode="relative" rAng="0" ptsTypes="ffffffffffffffffAA">
                                      <p:cBhvr>
                                        <p:cTn id="18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4408 C -0.02951 0.14223 -0.05868 0.1427 -0.08784 0.13761 C -0.096 0.1346 -0.10364 0.13321 -0.11198 0.13183 C -0.13889 0.12304 -0.16666 0.11633 -0.19392 0.11171 C -0.2033 0.10685 -0.21302 0.10546 -0.22274 0.10338 C -0.2342 0.09968 -0.24566 0.09621 -0.25694 0.09205 C -0.26493 0.08951 -0.27274 0.08904 -0.28055 0.08627 C -0.29514 0.08095 -0.28611 0.08372 -0.30833 0.08002 C -0.31163 0.07956 -0.31857 0.07864 -0.31857 0.0784 C -0.34114 0.07956 -0.35798 0.08141 -0.37916 0.08465 C -0.38455 0.08812 -0.39062 0.08534 -0.39583 0.08951 C -0.40191 0.0939 -0.40833 0.09621 -0.41441 0.09968 C -0.41979 0.10384 -0.42361 0.10824 -0.42951 0.11055 C -0.43159 0.11217 -0.43368 0.11494 -0.43593 0.11679 C -0.43767 0.11795 -0.44132 0.11934 -0.44132 0.11888 C -0.4467 0.12512 -0.45295 0.12743 -0.45885 0.13067 C -0.4658 0.13368 -0.47239 0.13946 -0.47968 0.13946 L -0.49409 0.14408 " pathEditMode="relative" rAng="0" ptsTypes="ffffffffffffffffAA">
                                      <p:cBhvr>
                                        <p:cTn id="20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4408 C -0.02951 0.14223 -0.05868 0.14269 -0.08785 0.1376 C -0.09601 0.1346 -0.10364 0.13321 -0.11198 0.13182 C -0.13889 0.12303 -0.16666 0.11633 -0.19392 0.1117 C -0.2033 0.10685 -0.21302 0.10546 -0.22274 0.10338 C -0.2342 0.09968 -0.24566 0.09621 -0.25694 0.09204 C -0.26493 0.0895 -0.27274 0.08904 -0.28055 0.08626 C -0.29514 0.08094 -0.28611 0.08372 -0.30833 0.08002 C -0.31163 0.07956 -0.31857 0.07863 -0.31857 0.0784 C -0.34114 0.07956 -0.35798 0.08141 -0.37916 0.08464 C -0.38455 0.08811 -0.39062 0.08534 -0.39583 0.0895 C -0.40191 0.09389 -0.40833 0.09621 -0.41441 0.09968 C -0.41979 0.10384 -0.42361 0.10823 -0.42951 0.11055 C -0.4316 0.11216 -0.43368 0.11494 -0.43594 0.11679 C -0.43767 0.11795 -0.44132 0.11933 -0.44132 0.11887 C -0.4467 0.12512 -0.45295 0.12743 -0.45885 0.13067 C -0.4658 0.13367 -0.47239 0.13945 -0.47969 0.13945 L -0.4941 0.14408 " pathEditMode="relative" rAng="0" ptsTypes="ffffffffffffffffAA">
                                      <p:cBhvr>
                                        <p:cTn id="22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4408 C -0.02951 0.14223 -0.05868 0.14269 -0.08784 0.1376 C -0.096 0.13459 -0.10364 0.13321 -0.11198 0.13182 C -0.13888 0.12303 -0.16666 0.11632 -0.19392 0.1117 C -0.20329 0.10684 -0.21302 0.10545 -0.22274 0.10337 C -0.2342 0.09967 -0.24566 0.0962 -0.25694 0.09204 C -0.26493 0.0895 -0.27274 0.08903 -0.28055 0.08626 C -0.29513 0.08094 -0.28611 0.08372 -0.30833 0.08002 C -0.31163 0.07955 -0.31857 0.07863 -0.31857 0.0784 C -0.34114 0.07955 -0.35798 0.0814 -0.37916 0.08464 C -0.38454 0.08811 -0.39062 0.08533 -0.39583 0.0895 C -0.40191 0.09389 -0.40833 0.0962 -0.41441 0.09967 C -0.41979 0.10384 -0.42361 0.10823 -0.42951 0.11054 C -0.43159 0.11216 -0.43368 0.11494 -0.43593 0.11679 C -0.43767 0.11794 -0.44132 0.11933 -0.44132 0.11887 C -0.4467 0.12511 -0.45295 0.12743 -0.45885 0.13066 C -0.46579 0.13367 -0.47239 0.13945 -0.47968 0.13945 L -0.49409 0.14408 " pathEditMode="relative" rAng="0" ptsTypes="ffffffffffffffffAA">
                                      <p:cBhvr>
                                        <p:cTn id="24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328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1000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9757" y="228600"/>
            <a:ext cx="8952514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Tiếp theo thỏ con mời bạn nào?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3048000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8256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130</Words>
  <Application>Microsoft Office PowerPoint</Application>
  <PresentationFormat>Widescreen</PresentationFormat>
  <Paragraphs>21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.VnAristote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</cp:revision>
  <dcterms:created xsi:type="dcterms:W3CDTF">2024-12-13T07:04:24Z</dcterms:created>
  <dcterms:modified xsi:type="dcterms:W3CDTF">2024-12-13T07:17:00Z</dcterms:modified>
</cp:coreProperties>
</file>